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8"/>
  </p:notesMasterIdLst>
  <p:sldIdLst>
    <p:sldId id="256" r:id="rId2"/>
    <p:sldId id="258" r:id="rId3"/>
    <p:sldId id="259" r:id="rId4"/>
    <p:sldId id="260" r:id="rId5"/>
    <p:sldId id="261" r:id="rId6"/>
    <p:sldId id="302" r:id="rId7"/>
    <p:sldId id="277" r:id="rId8"/>
    <p:sldId id="303" r:id="rId9"/>
    <p:sldId id="304" r:id="rId10"/>
    <p:sldId id="267" r:id="rId11"/>
    <p:sldId id="305" r:id="rId12"/>
    <p:sldId id="268" r:id="rId13"/>
    <p:sldId id="265" r:id="rId14"/>
    <p:sldId id="274" r:id="rId15"/>
    <p:sldId id="307" r:id="rId16"/>
    <p:sldId id="275" r:id="rId17"/>
    <p:sldId id="263" r:id="rId18"/>
    <p:sldId id="266" r:id="rId19"/>
    <p:sldId id="308" r:id="rId20"/>
    <p:sldId id="309" r:id="rId21"/>
    <p:sldId id="310" r:id="rId22"/>
    <p:sldId id="311" r:id="rId23"/>
    <p:sldId id="270" r:id="rId24"/>
    <p:sldId id="272" r:id="rId25"/>
    <p:sldId id="312" r:id="rId26"/>
    <p:sldId id="282" r:id="rId27"/>
  </p:sldIdLst>
  <p:sldSz cx="9144000" cy="5143500" type="screen16x9"/>
  <p:notesSz cx="6858000" cy="9144000"/>
  <p:embeddedFontLst>
    <p:embeddedFont>
      <p:font typeface="Marko One" panose="020B0604020202020204" charset="0"/>
      <p:regular r:id="rId29"/>
    </p:embeddedFont>
    <p:embeddedFont>
      <p:font typeface="Mulish" panose="020B0604020202020204" charset="0"/>
      <p:regular r:id="rId30"/>
      <p:bold r:id="rId31"/>
      <p:italic r:id="rId32"/>
      <p:boldItalic r:id="rId33"/>
    </p:embeddedFont>
    <p:embeddedFont>
      <p:font typeface="Mulish Medium" panose="020B0604020202020204" charset="0"/>
      <p:regular r:id="rId34"/>
      <p:bold r:id="rId35"/>
      <p:italic r:id="rId36"/>
      <p:boldItalic r:id="rId37"/>
    </p:embeddedFont>
    <p:embeddedFont>
      <p:font typeface="Nunito Light" pitchFamily="2" charset="0"/>
      <p:regular r:id="rId38"/>
      <p:italic r:id="rId39"/>
    </p:embeddedFont>
    <p:embeddedFont>
      <p:font typeface="PT Sans" panose="020B0503020203020204" pitchFamily="34" charset="0"/>
      <p:regular r:id="rId40"/>
      <p:bold r:id="rId41"/>
      <p:italic r:id="rId42"/>
      <p:boldItalic r:id="rId43"/>
    </p:embeddedFont>
    <p:embeddedFont>
      <p:font typeface="Titillium Web" panose="000005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1CCB90-F12E-493A-88BE-87E9C3A7D830}">
  <a:tblStyle styleId="{9A1CCB90-F12E-493A-88BE-87E9C3A7D8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varScale="1">
        <p:scale>
          <a:sx n="99" d="100"/>
          <a:sy n="99" d="100"/>
        </p:scale>
        <p:origin x="91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8"/>
        <p:cNvGrpSpPr/>
        <p:nvPr/>
      </p:nvGrpSpPr>
      <p:grpSpPr>
        <a:xfrm>
          <a:off x="0" y="0"/>
          <a:ext cx="0" cy="0"/>
          <a:chOff x="0" y="0"/>
          <a:chExt cx="0" cy="0"/>
        </a:xfrm>
      </p:grpSpPr>
      <p:sp>
        <p:nvSpPr>
          <p:cNvPr id="4799" name="Google Shape;4799;g109036b57c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0" name="Google Shape;4800;g109036b57c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3"/>
        <p:cNvGrpSpPr/>
        <p:nvPr/>
      </p:nvGrpSpPr>
      <p:grpSpPr>
        <a:xfrm>
          <a:off x="0" y="0"/>
          <a:ext cx="0" cy="0"/>
          <a:chOff x="0" y="0"/>
          <a:chExt cx="0" cy="0"/>
        </a:xfrm>
      </p:grpSpPr>
      <p:sp>
        <p:nvSpPr>
          <p:cNvPr id="5254" name="Google Shape;5254;g10f373f6ae1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5" name="Google Shape;5255;g10f373f6ae1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7"/>
        <p:cNvGrpSpPr/>
        <p:nvPr/>
      </p:nvGrpSpPr>
      <p:grpSpPr>
        <a:xfrm>
          <a:off x="0" y="0"/>
          <a:ext cx="0" cy="0"/>
          <a:chOff x="0" y="0"/>
          <a:chExt cx="0" cy="0"/>
        </a:xfrm>
      </p:grpSpPr>
      <p:sp>
        <p:nvSpPr>
          <p:cNvPr id="4928" name="Google Shape;4928;g10f373f6a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9" name="Google Shape;4929;g10f373f6a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540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3"/>
        <p:cNvGrpSpPr/>
        <p:nvPr/>
      </p:nvGrpSpPr>
      <p:grpSpPr>
        <a:xfrm>
          <a:off x="0" y="0"/>
          <a:ext cx="0" cy="0"/>
          <a:chOff x="0" y="0"/>
          <a:chExt cx="0" cy="0"/>
        </a:xfrm>
      </p:grpSpPr>
      <p:sp>
        <p:nvSpPr>
          <p:cNvPr id="5304" name="Google Shape;5304;g10f373f6ae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5" name="Google Shape;5305;g10f373f6ae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7"/>
        <p:cNvGrpSpPr/>
        <p:nvPr/>
      </p:nvGrpSpPr>
      <p:grpSpPr>
        <a:xfrm>
          <a:off x="0" y="0"/>
          <a:ext cx="0" cy="0"/>
          <a:chOff x="0" y="0"/>
          <a:chExt cx="0" cy="0"/>
        </a:xfrm>
      </p:grpSpPr>
      <p:sp>
        <p:nvSpPr>
          <p:cNvPr id="5158" name="Google Shape;5158;g10c751a5b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9" name="Google Shape;5159;g10c751a5b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0"/>
        <p:cNvGrpSpPr/>
        <p:nvPr/>
      </p:nvGrpSpPr>
      <p:grpSpPr>
        <a:xfrm>
          <a:off x="0" y="0"/>
          <a:ext cx="0" cy="0"/>
          <a:chOff x="0" y="0"/>
          <a:chExt cx="0" cy="0"/>
        </a:xfrm>
      </p:grpSpPr>
      <p:sp>
        <p:nvSpPr>
          <p:cNvPr id="5541" name="Google Shape;5541;g10f373f6ae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2" name="Google Shape;5542;g10f373f6ae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7"/>
        <p:cNvGrpSpPr/>
        <p:nvPr/>
      </p:nvGrpSpPr>
      <p:grpSpPr>
        <a:xfrm>
          <a:off x="0" y="0"/>
          <a:ext cx="0" cy="0"/>
          <a:chOff x="0" y="0"/>
          <a:chExt cx="0" cy="0"/>
        </a:xfrm>
      </p:grpSpPr>
      <p:sp>
        <p:nvSpPr>
          <p:cNvPr id="4928" name="Google Shape;4928;g10f373f6a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9" name="Google Shape;4929;g10f373f6a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855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6"/>
        <p:cNvGrpSpPr/>
        <p:nvPr/>
      </p:nvGrpSpPr>
      <p:grpSpPr>
        <a:xfrm>
          <a:off x="0" y="0"/>
          <a:ext cx="0" cy="0"/>
          <a:chOff x="0" y="0"/>
          <a:chExt cx="0" cy="0"/>
        </a:xfrm>
      </p:grpSpPr>
      <p:sp>
        <p:nvSpPr>
          <p:cNvPr id="5597" name="Google Shape;5597;g10f373f6ae1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8" name="Google Shape;5598;g10f373f6ae1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10f373f6ae1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10f373f6ae1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8"/>
        <p:cNvGrpSpPr/>
        <p:nvPr/>
      </p:nvGrpSpPr>
      <p:grpSpPr>
        <a:xfrm>
          <a:off x="0" y="0"/>
          <a:ext cx="0" cy="0"/>
          <a:chOff x="0" y="0"/>
          <a:chExt cx="0" cy="0"/>
        </a:xfrm>
      </p:grpSpPr>
      <p:sp>
        <p:nvSpPr>
          <p:cNvPr id="5219" name="Google Shape;5219;g10f373f6ae1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0" name="Google Shape;5220;g10f373f6ae1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8"/>
        <p:cNvGrpSpPr/>
        <p:nvPr/>
      </p:nvGrpSpPr>
      <p:grpSpPr>
        <a:xfrm>
          <a:off x="0" y="0"/>
          <a:ext cx="0" cy="0"/>
          <a:chOff x="0" y="0"/>
          <a:chExt cx="0" cy="0"/>
        </a:xfrm>
      </p:grpSpPr>
      <p:sp>
        <p:nvSpPr>
          <p:cNvPr id="5219" name="Google Shape;5219;g10f373f6ae1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0" name="Google Shape;5220;g10f373f6ae1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336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1"/>
        <p:cNvGrpSpPr/>
        <p:nvPr/>
      </p:nvGrpSpPr>
      <p:grpSpPr>
        <a:xfrm>
          <a:off x="0" y="0"/>
          <a:ext cx="0" cy="0"/>
          <a:chOff x="0" y="0"/>
          <a:chExt cx="0" cy="0"/>
        </a:xfrm>
      </p:grpSpPr>
      <p:sp>
        <p:nvSpPr>
          <p:cNvPr id="4842" name="Google Shape;4842;g10f373f6ae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3" name="Google Shape;4843;g10f373f6ae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8"/>
        <p:cNvGrpSpPr/>
        <p:nvPr/>
      </p:nvGrpSpPr>
      <p:grpSpPr>
        <a:xfrm>
          <a:off x="0" y="0"/>
          <a:ext cx="0" cy="0"/>
          <a:chOff x="0" y="0"/>
          <a:chExt cx="0" cy="0"/>
        </a:xfrm>
      </p:grpSpPr>
      <p:sp>
        <p:nvSpPr>
          <p:cNvPr id="5219" name="Google Shape;5219;g10f373f6ae1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0" name="Google Shape;5220;g10f373f6ae1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878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8"/>
        <p:cNvGrpSpPr/>
        <p:nvPr/>
      </p:nvGrpSpPr>
      <p:grpSpPr>
        <a:xfrm>
          <a:off x="0" y="0"/>
          <a:ext cx="0" cy="0"/>
          <a:chOff x="0" y="0"/>
          <a:chExt cx="0" cy="0"/>
        </a:xfrm>
      </p:grpSpPr>
      <p:sp>
        <p:nvSpPr>
          <p:cNvPr id="5219" name="Google Shape;5219;g10f373f6ae1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0" name="Google Shape;5220;g10f373f6ae1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231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8"/>
        <p:cNvGrpSpPr/>
        <p:nvPr/>
      </p:nvGrpSpPr>
      <p:grpSpPr>
        <a:xfrm>
          <a:off x="0" y="0"/>
          <a:ext cx="0" cy="0"/>
          <a:chOff x="0" y="0"/>
          <a:chExt cx="0" cy="0"/>
        </a:xfrm>
      </p:grpSpPr>
      <p:sp>
        <p:nvSpPr>
          <p:cNvPr id="5219" name="Google Shape;5219;g10f373f6ae1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0" name="Google Shape;5220;g10f373f6ae1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872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10f373f6a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10f373f6a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10f373f6ae1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10f373f6ae1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10f373f6ae1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10f373f6ae1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160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9"/>
        <p:cNvGrpSpPr/>
        <p:nvPr/>
      </p:nvGrpSpPr>
      <p:grpSpPr>
        <a:xfrm>
          <a:off x="0" y="0"/>
          <a:ext cx="0" cy="0"/>
          <a:chOff x="0" y="0"/>
          <a:chExt cx="0" cy="0"/>
        </a:xfrm>
      </p:grpSpPr>
      <p:sp>
        <p:nvSpPr>
          <p:cNvPr id="6200" name="Google Shape;6200;g10f373f6ae1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1" name="Google Shape;6201;g10f373f6ae1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6"/>
        <p:cNvGrpSpPr/>
        <p:nvPr/>
      </p:nvGrpSpPr>
      <p:grpSpPr>
        <a:xfrm>
          <a:off x="0" y="0"/>
          <a:ext cx="0" cy="0"/>
          <a:chOff x="0" y="0"/>
          <a:chExt cx="0" cy="0"/>
        </a:xfrm>
      </p:grpSpPr>
      <p:sp>
        <p:nvSpPr>
          <p:cNvPr id="4887" name="Google Shape;488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8" name="Google Shape;488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7"/>
        <p:cNvGrpSpPr/>
        <p:nvPr/>
      </p:nvGrpSpPr>
      <p:grpSpPr>
        <a:xfrm>
          <a:off x="0" y="0"/>
          <a:ext cx="0" cy="0"/>
          <a:chOff x="0" y="0"/>
          <a:chExt cx="0" cy="0"/>
        </a:xfrm>
      </p:grpSpPr>
      <p:sp>
        <p:nvSpPr>
          <p:cNvPr id="4928" name="Google Shape;4928;g10f373f6a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9" name="Google Shape;4929;g10f373f6a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4"/>
        <p:cNvGrpSpPr/>
        <p:nvPr/>
      </p:nvGrpSpPr>
      <p:grpSpPr>
        <a:xfrm>
          <a:off x="0" y="0"/>
          <a:ext cx="0" cy="0"/>
          <a:chOff x="0" y="0"/>
          <a:chExt cx="0" cy="0"/>
        </a:xfrm>
      </p:grpSpPr>
      <p:sp>
        <p:nvSpPr>
          <p:cNvPr id="4965" name="Google Shape;4965;g10f373f6ae1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6" name="Google Shape;4966;g10f373f6ae1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7"/>
        <p:cNvGrpSpPr/>
        <p:nvPr/>
      </p:nvGrpSpPr>
      <p:grpSpPr>
        <a:xfrm>
          <a:off x="0" y="0"/>
          <a:ext cx="0" cy="0"/>
          <a:chOff x="0" y="0"/>
          <a:chExt cx="0" cy="0"/>
        </a:xfrm>
      </p:grpSpPr>
      <p:sp>
        <p:nvSpPr>
          <p:cNvPr id="4928" name="Google Shape;4928;g10f373f6a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9" name="Google Shape;4929;g10f373f6a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720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7"/>
        <p:cNvGrpSpPr/>
        <p:nvPr/>
      </p:nvGrpSpPr>
      <p:grpSpPr>
        <a:xfrm>
          <a:off x="0" y="0"/>
          <a:ext cx="0" cy="0"/>
          <a:chOff x="0" y="0"/>
          <a:chExt cx="0" cy="0"/>
        </a:xfrm>
      </p:grpSpPr>
      <p:sp>
        <p:nvSpPr>
          <p:cNvPr id="5718" name="Google Shape;5718;g10f373f6ae1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9" name="Google Shape;5719;g10f373f6ae1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7"/>
        <p:cNvGrpSpPr/>
        <p:nvPr/>
      </p:nvGrpSpPr>
      <p:grpSpPr>
        <a:xfrm>
          <a:off x="0" y="0"/>
          <a:ext cx="0" cy="0"/>
          <a:chOff x="0" y="0"/>
          <a:chExt cx="0" cy="0"/>
        </a:xfrm>
      </p:grpSpPr>
      <p:sp>
        <p:nvSpPr>
          <p:cNvPr id="5718" name="Google Shape;5718;g10f373f6ae1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9" name="Google Shape;5719;g10f373f6ae1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594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7"/>
        <p:cNvGrpSpPr/>
        <p:nvPr/>
      </p:nvGrpSpPr>
      <p:grpSpPr>
        <a:xfrm>
          <a:off x="0" y="0"/>
          <a:ext cx="0" cy="0"/>
          <a:chOff x="0" y="0"/>
          <a:chExt cx="0" cy="0"/>
        </a:xfrm>
      </p:grpSpPr>
      <p:sp>
        <p:nvSpPr>
          <p:cNvPr id="5718" name="Google Shape;5718;g10f373f6ae1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9" name="Google Shape;5719;g10f373f6ae1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083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075" y="-4275"/>
            <a:ext cx="9147113" cy="5156325"/>
            <a:chOff x="-2075" y="-4275"/>
            <a:chExt cx="9147113" cy="5156325"/>
          </a:xfrm>
        </p:grpSpPr>
        <p:pic>
          <p:nvPicPr>
            <p:cNvPr id="10" name="Google Shape;10;p2"/>
            <p:cNvPicPr preferRelativeResize="0"/>
            <p:nvPr/>
          </p:nvPicPr>
          <p:blipFill>
            <a:blip r:embed="rId2">
              <a:alphaModFix amt="58999"/>
            </a:blip>
            <a:stretch>
              <a:fillRect/>
            </a:stretch>
          </p:blipFill>
          <p:spPr>
            <a:xfrm rot="10800000" flipH="1">
              <a:off x="1038" y="-4275"/>
              <a:ext cx="9144000" cy="5143500"/>
            </a:xfrm>
            <a:prstGeom prst="rect">
              <a:avLst/>
            </a:prstGeom>
            <a:noFill/>
            <a:ln>
              <a:noFill/>
            </a:ln>
          </p:spPr>
        </p:pic>
        <p:grpSp>
          <p:nvGrpSpPr>
            <p:cNvPr id="11" name="Google Shape;11;p2"/>
            <p:cNvGrpSpPr/>
            <p:nvPr/>
          </p:nvGrpSpPr>
          <p:grpSpPr>
            <a:xfrm>
              <a:off x="203449" y="188116"/>
              <a:ext cx="8737052" cy="4744890"/>
              <a:chOff x="203449" y="188116"/>
              <a:chExt cx="8737052" cy="4744890"/>
            </a:xfrm>
          </p:grpSpPr>
          <p:grpSp>
            <p:nvGrpSpPr>
              <p:cNvPr id="12" name="Google Shape;12;p2"/>
              <p:cNvGrpSpPr/>
              <p:nvPr/>
            </p:nvGrpSpPr>
            <p:grpSpPr>
              <a:xfrm>
                <a:off x="469224" y="214187"/>
                <a:ext cx="8205551" cy="365702"/>
                <a:chOff x="699744" y="6177638"/>
                <a:chExt cx="8205551" cy="365702"/>
              </a:xfrm>
            </p:grpSpPr>
            <p:sp>
              <p:nvSpPr>
                <p:cNvPr id="13" name="Google Shape;13;p2"/>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rot="-5400000">
                <a:off x="-1969114" y="2360679"/>
                <a:ext cx="4710828" cy="365702"/>
                <a:chOff x="3612014" y="6177638"/>
                <a:chExt cx="4710828" cy="365702"/>
              </a:xfrm>
            </p:grpSpPr>
            <p:sp>
              <p:nvSpPr>
                <p:cNvPr id="28" name="Google Shape;28;p2"/>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10800000">
                <a:off x="469224" y="4563612"/>
                <a:ext cx="8205551" cy="365702"/>
                <a:chOff x="699744" y="6177638"/>
                <a:chExt cx="8205551" cy="365702"/>
              </a:xfrm>
            </p:grpSpPr>
            <p:sp>
              <p:nvSpPr>
                <p:cNvPr id="37" name="Google Shape;37;p2"/>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rot="5400000">
                <a:off x="6402236" y="2394741"/>
                <a:ext cx="4710828" cy="365702"/>
                <a:chOff x="3612014" y="6177638"/>
                <a:chExt cx="4710828" cy="365702"/>
              </a:xfrm>
            </p:grpSpPr>
            <p:sp>
              <p:nvSpPr>
                <p:cNvPr id="52" name="Google Shape;52;p2"/>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1038" y="-4275"/>
              <a:ext cx="9144000" cy="5155200"/>
              <a:chOff x="0" y="0"/>
              <a:chExt cx="9144000" cy="5155200"/>
            </a:xfrm>
          </p:grpSpPr>
          <p:sp>
            <p:nvSpPr>
              <p:cNvPr id="61" name="Google Shape;61;p2"/>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08046" y="135556"/>
              <a:ext cx="8929982" cy="4863838"/>
              <a:chOff x="107009" y="139831"/>
              <a:chExt cx="8929982" cy="4863838"/>
            </a:xfrm>
          </p:grpSpPr>
          <p:sp>
            <p:nvSpPr>
              <p:cNvPr id="66" name="Google Shape;66;p2"/>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
            <p:cNvSpPr/>
            <p:nvPr/>
          </p:nvSpPr>
          <p:spPr>
            <a:xfrm>
              <a:off x="373875" y="3566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2075" y="-315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2"/>
          <p:cNvSpPr txBox="1">
            <a:spLocks noGrp="1"/>
          </p:cNvSpPr>
          <p:nvPr>
            <p:ph type="ctrTitle"/>
          </p:nvPr>
        </p:nvSpPr>
        <p:spPr>
          <a:xfrm>
            <a:off x="1266750" y="1519661"/>
            <a:ext cx="6610500" cy="1457100"/>
          </a:xfrm>
          <a:prstGeom prst="rect">
            <a:avLst/>
          </a:prstGeom>
          <a:noFill/>
        </p:spPr>
        <p:txBody>
          <a:bodyPr spcFirstLastPara="1" wrap="square" lIns="91425" tIns="91425" rIns="91425" bIns="91425" anchor="ctr" anchorCtr="0">
            <a:noAutofit/>
          </a:bodyPr>
          <a:lstStyle>
            <a:lvl1pPr lvl="0">
              <a:spcBef>
                <a:spcPts val="0"/>
              </a:spcBef>
              <a:spcAft>
                <a:spcPts val="0"/>
              </a:spcAft>
              <a:buSzPts val="4500"/>
              <a:buFont typeface="Loved by the King"/>
              <a:buNone/>
              <a:defRPr sz="5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235" name="Google Shape;235;p2"/>
          <p:cNvSpPr txBox="1">
            <a:spLocks noGrp="1"/>
          </p:cNvSpPr>
          <p:nvPr>
            <p:ph type="subTitle" idx="1"/>
          </p:nvPr>
        </p:nvSpPr>
        <p:spPr>
          <a:xfrm>
            <a:off x="1266750" y="2933605"/>
            <a:ext cx="6610500" cy="365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atin typeface="Mulish Medium"/>
                <a:ea typeface="Mulish Medium"/>
                <a:cs typeface="Mulish Medium"/>
                <a:sym typeface="Mulish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2485"/>
        <p:cNvGrpSpPr/>
        <p:nvPr/>
      </p:nvGrpSpPr>
      <p:grpSpPr>
        <a:xfrm>
          <a:off x="0" y="0"/>
          <a:ext cx="0" cy="0"/>
          <a:chOff x="0" y="0"/>
          <a:chExt cx="0" cy="0"/>
        </a:xfrm>
      </p:grpSpPr>
      <p:grpSp>
        <p:nvGrpSpPr>
          <p:cNvPr id="2486" name="Google Shape;2486;p15"/>
          <p:cNvGrpSpPr/>
          <p:nvPr/>
        </p:nvGrpSpPr>
        <p:grpSpPr>
          <a:xfrm>
            <a:off x="-1556" y="-6412"/>
            <a:ext cx="9147113" cy="5156325"/>
            <a:chOff x="1394150" y="-5156325"/>
            <a:chExt cx="9147113" cy="5156325"/>
          </a:xfrm>
        </p:grpSpPr>
        <p:pic>
          <p:nvPicPr>
            <p:cNvPr id="2487" name="Google Shape;2487;p15"/>
            <p:cNvPicPr preferRelativeResize="0"/>
            <p:nvPr/>
          </p:nvPicPr>
          <p:blipFill>
            <a:blip r:embed="rId2">
              <a:alphaModFix amt="58999"/>
            </a:blip>
            <a:stretch>
              <a:fillRect/>
            </a:stretch>
          </p:blipFill>
          <p:spPr>
            <a:xfrm rot="10800000" flipH="1">
              <a:off x="1397263" y="-5156325"/>
              <a:ext cx="9144000" cy="5143500"/>
            </a:xfrm>
            <a:prstGeom prst="rect">
              <a:avLst/>
            </a:prstGeom>
            <a:noFill/>
            <a:ln>
              <a:noFill/>
            </a:ln>
          </p:spPr>
        </p:pic>
        <p:grpSp>
          <p:nvGrpSpPr>
            <p:cNvPr id="2488" name="Google Shape;2488;p15"/>
            <p:cNvGrpSpPr/>
            <p:nvPr/>
          </p:nvGrpSpPr>
          <p:grpSpPr>
            <a:xfrm>
              <a:off x="1397263" y="-5156325"/>
              <a:ext cx="9144000" cy="5155200"/>
              <a:chOff x="0" y="0"/>
              <a:chExt cx="9144000" cy="5155200"/>
            </a:xfrm>
          </p:grpSpPr>
          <p:sp>
            <p:nvSpPr>
              <p:cNvPr id="2489" name="Google Shape;2489;p15"/>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5"/>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5"/>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5"/>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15"/>
            <p:cNvGrpSpPr/>
            <p:nvPr/>
          </p:nvGrpSpPr>
          <p:grpSpPr>
            <a:xfrm>
              <a:off x="1504271" y="-5016494"/>
              <a:ext cx="8929982" cy="4863838"/>
              <a:chOff x="107009" y="139831"/>
              <a:chExt cx="8929982" cy="4863838"/>
            </a:xfrm>
          </p:grpSpPr>
          <p:sp>
            <p:nvSpPr>
              <p:cNvPr id="2494" name="Google Shape;2494;p15"/>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5"/>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5"/>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5"/>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5"/>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5"/>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5"/>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5"/>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5"/>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5"/>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5"/>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5"/>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5"/>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5"/>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5"/>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5"/>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5"/>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5"/>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5"/>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5"/>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5"/>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5"/>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5"/>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5"/>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5"/>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5"/>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5"/>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5"/>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5"/>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5"/>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5"/>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5"/>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5"/>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5"/>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5"/>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5"/>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5"/>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5"/>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5"/>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5"/>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5"/>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5"/>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5"/>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5"/>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5"/>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5"/>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5"/>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5"/>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5"/>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5"/>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5"/>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5"/>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5"/>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5"/>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5"/>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5"/>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5"/>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5"/>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5"/>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5"/>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5"/>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5"/>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5"/>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5"/>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5"/>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5"/>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5"/>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5"/>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5"/>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5"/>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5"/>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5"/>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5"/>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5"/>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5"/>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5"/>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5"/>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5"/>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5"/>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5"/>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5"/>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5"/>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5"/>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5"/>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5"/>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5"/>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5"/>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5"/>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5"/>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5"/>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5"/>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5"/>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5"/>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5"/>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5"/>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5"/>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5"/>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5"/>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5"/>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5"/>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5"/>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5"/>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5"/>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5"/>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5"/>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5"/>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5"/>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5"/>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5"/>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5"/>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5"/>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5"/>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5"/>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5"/>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5"/>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5"/>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5"/>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5"/>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5"/>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5"/>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5"/>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5"/>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5"/>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5"/>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5"/>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5"/>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5"/>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5"/>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5"/>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5"/>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5"/>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5"/>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5"/>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5"/>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5"/>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5"/>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5"/>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5"/>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5"/>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5"/>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5"/>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5"/>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5"/>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5"/>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5"/>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5"/>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5"/>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5"/>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5"/>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5"/>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5"/>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5"/>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5"/>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5"/>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5"/>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5"/>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5"/>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5"/>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5"/>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5"/>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5"/>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5"/>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5"/>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5"/>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5"/>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5"/>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0" name="Google Shape;2660;p15"/>
            <p:cNvSpPr/>
            <p:nvPr/>
          </p:nvSpPr>
          <p:spPr>
            <a:xfrm>
              <a:off x="1770100" y="-47954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5"/>
            <p:cNvSpPr/>
            <p:nvPr/>
          </p:nvSpPr>
          <p:spPr>
            <a:xfrm>
              <a:off x="1394150" y="-515520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15"/>
          <p:cNvGrpSpPr/>
          <p:nvPr/>
        </p:nvGrpSpPr>
        <p:grpSpPr>
          <a:xfrm>
            <a:off x="520650" y="497400"/>
            <a:ext cx="8102700" cy="4148700"/>
            <a:chOff x="520650" y="497400"/>
            <a:chExt cx="8102700" cy="4148700"/>
          </a:xfrm>
        </p:grpSpPr>
        <p:sp>
          <p:nvSpPr>
            <p:cNvPr id="2663" name="Google Shape;2663;p15"/>
            <p:cNvSpPr/>
            <p:nvPr/>
          </p:nvSpPr>
          <p:spPr>
            <a:xfrm>
              <a:off x="558450" y="541800"/>
              <a:ext cx="8027100" cy="4059900"/>
            </a:xfrm>
            <a:prstGeom prst="roundRect">
              <a:avLst>
                <a:gd name="adj" fmla="val 8276"/>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5"/>
            <p:cNvSpPr/>
            <p:nvPr/>
          </p:nvSpPr>
          <p:spPr>
            <a:xfrm>
              <a:off x="520650" y="497400"/>
              <a:ext cx="8102700" cy="4148700"/>
            </a:xfrm>
            <a:prstGeom prst="roundRect">
              <a:avLst>
                <a:gd name="adj" fmla="val 880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5"/>
            <p:cNvSpPr/>
            <p:nvPr/>
          </p:nvSpPr>
          <p:spPr>
            <a:xfrm>
              <a:off x="596850" y="573600"/>
              <a:ext cx="7958700" cy="3985200"/>
            </a:xfrm>
            <a:prstGeom prst="roundRect">
              <a:avLst>
                <a:gd name="adj" fmla="val 783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6" name="Google Shape;2666;p15"/>
          <p:cNvSpPr txBox="1">
            <a:spLocks noGrp="1"/>
          </p:cNvSpPr>
          <p:nvPr>
            <p:ph type="title"/>
          </p:nvPr>
        </p:nvSpPr>
        <p:spPr>
          <a:xfrm>
            <a:off x="720000" y="722376"/>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3596"/>
        <p:cNvGrpSpPr/>
        <p:nvPr/>
      </p:nvGrpSpPr>
      <p:grpSpPr>
        <a:xfrm>
          <a:off x="0" y="0"/>
          <a:ext cx="0" cy="0"/>
          <a:chOff x="0" y="0"/>
          <a:chExt cx="0" cy="0"/>
        </a:xfrm>
      </p:grpSpPr>
      <p:grpSp>
        <p:nvGrpSpPr>
          <p:cNvPr id="3597" name="Google Shape;3597;p21"/>
          <p:cNvGrpSpPr/>
          <p:nvPr/>
        </p:nvGrpSpPr>
        <p:grpSpPr>
          <a:xfrm>
            <a:off x="-1556" y="-6412"/>
            <a:ext cx="9147113" cy="5156325"/>
            <a:chOff x="1394150" y="-5156325"/>
            <a:chExt cx="9147113" cy="5156325"/>
          </a:xfrm>
        </p:grpSpPr>
        <p:pic>
          <p:nvPicPr>
            <p:cNvPr id="3598" name="Google Shape;3598;p21"/>
            <p:cNvPicPr preferRelativeResize="0"/>
            <p:nvPr/>
          </p:nvPicPr>
          <p:blipFill>
            <a:blip r:embed="rId2">
              <a:alphaModFix amt="58999"/>
            </a:blip>
            <a:stretch>
              <a:fillRect/>
            </a:stretch>
          </p:blipFill>
          <p:spPr>
            <a:xfrm rot="10800000" flipH="1">
              <a:off x="1397263" y="-5156325"/>
              <a:ext cx="9144000" cy="5143500"/>
            </a:xfrm>
            <a:prstGeom prst="rect">
              <a:avLst/>
            </a:prstGeom>
            <a:noFill/>
            <a:ln>
              <a:noFill/>
            </a:ln>
          </p:spPr>
        </p:pic>
        <p:grpSp>
          <p:nvGrpSpPr>
            <p:cNvPr id="3599" name="Google Shape;3599;p21"/>
            <p:cNvGrpSpPr/>
            <p:nvPr/>
          </p:nvGrpSpPr>
          <p:grpSpPr>
            <a:xfrm>
              <a:off x="1397263" y="-5156325"/>
              <a:ext cx="9144000" cy="5155200"/>
              <a:chOff x="0" y="0"/>
              <a:chExt cx="9144000" cy="5155200"/>
            </a:xfrm>
          </p:grpSpPr>
          <p:sp>
            <p:nvSpPr>
              <p:cNvPr id="3600" name="Google Shape;3600;p21"/>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1"/>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1"/>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1"/>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21"/>
            <p:cNvGrpSpPr/>
            <p:nvPr/>
          </p:nvGrpSpPr>
          <p:grpSpPr>
            <a:xfrm>
              <a:off x="1504271" y="-5016494"/>
              <a:ext cx="8929982" cy="4863838"/>
              <a:chOff x="107009" y="139831"/>
              <a:chExt cx="8929982" cy="4863838"/>
            </a:xfrm>
          </p:grpSpPr>
          <p:sp>
            <p:nvSpPr>
              <p:cNvPr id="3605" name="Google Shape;3605;p21"/>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1"/>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1"/>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1"/>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1"/>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1"/>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1"/>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1"/>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1"/>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1"/>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1"/>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1"/>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1"/>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1"/>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1"/>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1"/>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1"/>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1"/>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1"/>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1"/>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1"/>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1"/>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1"/>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1"/>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1"/>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1"/>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1"/>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1"/>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1"/>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1"/>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1"/>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1"/>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1"/>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1"/>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1"/>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1"/>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1"/>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1"/>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1"/>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1"/>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1"/>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1"/>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1"/>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1"/>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1"/>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1"/>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1"/>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1"/>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1"/>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1"/>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1"/>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1"/>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1"/>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1"/>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1"/>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1"/>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1"/>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1"/>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1"/>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1"/>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1"/>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1"/>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1"/>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1"/>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1"/>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1"/>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1"/>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1"/>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1"/>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1"/>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1"/>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1"/>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1"/>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1"/>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1"/>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1"/>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1"/>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1"/>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1"/>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1"/>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1"/>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1"/>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1"/>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1"/>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1"/>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1"/>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1"/>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1"/>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1"/>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1"/>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1"/>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1"/>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1"/>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1"/>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1"/>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1"/>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1"/>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1"/>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1"/>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1"/>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1"/>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1"/>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1"/>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1"/>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1"/>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1"/>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1"/>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1"/>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1"/>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1"/>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1"/>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1"/>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1"/>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1"/>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1"/>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1"/>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1"/>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1"/>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1"/>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1"/>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1"/>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1"/>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1"/>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1"/>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1"/>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1"/>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1"/>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1"/>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1"/>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1"/>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1"/>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1"/>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1"/>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1"/>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1"/>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1"/>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1"/>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1"/>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1"/>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1"/>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1"/>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1"/>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1"/>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1"/>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1"/>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1"/>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1"/>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1"/>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1"/>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1"/>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1"/>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1"/>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1"/>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1"/>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1"/>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1"/>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1"/>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1"/>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1"/>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1"/>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1"/>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1"/>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1"/>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1"/>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1"/>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1"/>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1" name="Google Shape;3771;p21"/>
            <p:cNvSpPr/>
            <p:nvPr/>
          </p:nvSpPr>
          <p:spPr>
            <a:xfrm>
              <a:off x="1770100" y="-47954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1"/>
            <p:cNvSpPr/>
            <p:nvPr/>
          </p:nvSpPr>
          <p:spPr>
            <a:xfrm>
              <a:off x="1394150" y="-515520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21"/>
          <p:cNvGrpSpPr/>
          <p:nvPr/>
        </p:nvGrpSpPr>
        <p:grpSpPr>
          <a:xfrm>
            <a:off x="520650" y="497400"/>
            <a:ext cx="8102700" cy="4148700"/>
            <a:chOff x="520650" y="497400"/>
            <a:chExt cx="8102700" cy="4148700"/>
          </a:xfrm>
        </p:grpSpPr>
        <p:sp>
          <p:nvSpPr>
            <p:cNvPr id="3774" name="Google Shape;3774;p21"/>
            <p:cNvSpPr/>
            <p:nvPr/>
          </p:nvSpPr>
          <p:spPr>
            <a:xfrm>
              <a:off x="558450" y="541800"/>
              <a:ext cx="8027100" cy="4059900"/>
            </a:xfrm>
            <a:prstGeom prst="roundRect">
              <a:avLst>
                <a:gd name="adj" fmla="val 8276"/>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1"/>
            <p:cNvSpPr/>
            <p:nvPr/>
          </p:nvSpPr>
          <p:spPr>
            <a:xfrm>
              <a:off x="520650" y="497400"/>
              <a:ext cx="8102700" cy="4148700"/>
            </a:xfrm>
            <a:prstGeom prst="roundRect">
              <a:avLst>
                <a:gd name="adj" fmla="val 880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1"/>
            <p:cNvSpPr/>
            <p:nvPr/>
          </p:nvSpPr>
          <p:spPr>
            <a:xfrm>
              <a:off x="596850" y="573600"/>
              <a:ext cx="7958700" cy="3985200"/>
            </a:xfrm>
            <a:prstGeom prst="roundRect">
              <a:avLst>
                <a:gd name="adj" fmla="val 783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7" name="Google Shape;3777;p21"/>
          <p:cNvSpPr txBox="1">
            <a:spLocks noGrp="1"/>
          </p:cNvSpPr>
          <p:nvPr>
            <p:ph type="title"/>
          </p:nvPr>
        </p:nvSpPr>
        <p:spPr>
          <a:xfrm>
            <a:off x="1046184" y="1931357"/>
            <a:ext cx="197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78" name="Google Shape;3778;p21"/>
          <p:cNvSpPr txBox="1">
            <a:spLocks noGrp="1"/>
          </p:cNvSpPr>
          <p:nvPr>
            <p:ph type="subTitle" idx="1"/>
          </p:nvPr>
        </p:nvSpPr>
        <p:spPr>
          <a:xfrm>
            <a:off x="1046184" y="2296425"/>
            <a:ext cx="19782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779" name="Google Shape;3779;p21"/>
          <p:cNvSpPr txBox="1">
            <a:spLocks noGrp="1"/>
          </p:cNvSpPr>
          <p:nvPr>
            <p:ph type="title" idx="2"/>
          </p:nvPr>
        </p:nvSpPr>
        <p:spPr>
          <a:xfrm>
            <a:off x="720000" y="722376"/>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780" name="Google Shape;3780;p21"/>
          <p:cNvSpPr txBox="1">
            <a:spLocks noGrp="1"/>
          </p:cNvSpPr>
          <p:nvPr>
            <p:ph type="title" idx="3"/>
          </p:nvPr>
        </p:nvSpPr>
        <p:spPr>
          <a:xfrm>
            <a:off x="3583006" y="1931357"/>
            <a:ext cx="197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1" name="Google Shape;3781;p21"/>
          <p:cNvSpPr txBox="1">
            <a:spLocks noGrp="1"/>
          </p:cNvSpPr>
          <p:nvPr>
            <p:ph type="subTitle" idx="4"/>
          </p:nvPr>
        </p:nvSpPr>
        <p:spPr>
          <a:xfrm>
            <a:off x="3583006" y="2296425"/>
            <a:ext cx="19782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782" name="Google Shape;3782;p21"/>
          <p:cNvSpPr txBox="1">
            <a:spLocks noGrp="1"/>
          </p:cNvSpPr>
          <p:nvPr>
            <p:ph type="title" idx="5"/>
          </p:nvPr>
        </p:nvSpPr>
        <p:spPr>
          <a:xfrm>
            <a:off x="6119616" y="1931357"/>
            <a:ext cx="197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3" name="Google Shape;3783;p21"/>
          <p:cNvSpPr txBox="1">
            <a:spLocks noGrp="1"/>
          </p:cNvSpPr>
          <p:nvPr>
            <p:ph type="subTitle" idx="6"/>
          </p:nvPr>
        </p:nvSpPr>
        <p:spPr>
          <a:xfrm>
            <a:off x="6119616" y="2296425"/>
            <a:ext cx="19782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784" name="Google Shape;3784;p21"/>
          <p:cNvSpPr txBox="1">
            <a:spLocks noGrp="1"/>
          </p:cNvSpPr>
          <p:nvPr>
            <p:ph type="title" idx="7"/>
          </p:nvPr>
        </p:nvSpPr>
        <p:spPr>
          <a:xfrm>
            <a:off x="1046184" y="3607757"/>
            <a:ext cx="197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5" name="Google Shape;3785;p21"/>
          <p:cNvSpPr txBox="1">
            <a:spLocks noGrp="1"/>
          </p:cNvSpPr>
          <p:nvPr>
            <p:ph type="subTitle" idx="8"/>
          </p:nvPr>
        </p:nvSpPr>
        <p:spPr>
          <a:xfrm>
            <a:off x="1046184" y="3972825"/>
            <a:ext cx="19782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786" name="Google Shape;3786;p21"/>
          <p:cNvSpPr txBox="1">
            <a:spLocks noGrp="1"/>
          </p:cNvSpPr>
          <p:nvPr>
            <p:ph type="title" idx="9"/>
          </p:nvPr>
        </p:nvSpPr>
        <p:spPr>
          <a:xfrm>
            <a:off x="3583006" y="3607757"/>
            <a:ext cx="197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7" name="Google Shape;3787;p21"/>
          <p:cNvSpPr txBox="1">
            <a:spLocks noGrp="1"/>
          </p:cNvSpPr>
          <p:nvPr>
            <p:ph type="subTitle" idx="13"/>
          </p:nvPr>
        </p:nvSpPr>
        <p:spPr>
          <a:xfrm>
            <a:off x="3583006" y="3972825"/>
            <a:ext cx="19782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788" name="Google Shape;3788;p21"/>
          <p:cNvSpPr txBox="1">
            <a:spLocks noGrp="1"/>
          </p:cNvSpPr>
          <p:nvPr>
            <p:ph type="title" idx="14"/>
          </p:nvPr>
        </p:nvSpPr>
        <p:spPr>
          <a:xfrm>
            <a:off x="6119616" y="3607757"/>
            <a:ext cx="197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9" name="Google Shape;3789;p21"/>
          <p:cNvSpPr txBox="1">
            <a:spLocks noGrp="1"/>
          </p:cNvSpPr>
          <p:nvPr>
            <p:ph type="subTitle" idx="15"/>
          </p:nvPr>
        </p:nvSpPr>
        <p:spPr>
          <a:xfrm>
            <a:off x="6119616" y="3972825"/>
            <a:ext cx="19782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790"/>
        <p:cNvGrpSpPr/>
        <p:nvPr/>
      </p:nvGrpSpPr>
      <p:grpSpPr>
        <a:xfrm>
          <a:off x="0" y="0"/>
          <a:ext cx="0" cy="0"/>
          <a:chOff x="0" y="0"/>
          <a:chExt cx="0" cy="0"/>
        </a:xfrm>
      </p:grpSpPr>
      <p:grpSp>
        <p:nvGrpSpPr>
          <p:cNvPr id="3791" name="Google Shape;3791;p22"/>
          <p:cNvGrpSpPr/>
          <p:nvPr/>
        </p:nvGrpSpPr>
        <p:grpSpPr>
          <a:xfrm>
            <a:off x="-1556" y="-6412"/>
            <a:ext cx="9147113" cy="5156325"/>
            <a:chOff x="1394150" y="-5156325"/>
            <a:chExt cx="9147113" cy="5156325"/>
          </a:xfrm>
        </p:grpSpPr>
        <p:pic>
          <p:nvPicPr>
            <p:cNvPr id="3792" name="Google Shape;3792;p22"/>
            <p:cNvPicPr preferRelativeResize="0"/>
            <p:nvPr/>
          </p:nvPicPr>
          <p:blipFill>
            <a:blip r:embed="rId2">
              <a:alphaModFix amt="58999"/>
            </a:blip>
            <a:stretch>
              <a:fillRect/>
            </a:stretch>
          </p:blipFill>
          <p:spPr>
            <a:xfrm rot="10800000" flipH="1">
              <a:off x="1397263" y="-5156325"/>
              <a:ext cx="9144000" cy="5143500"/>
            </a:xfrm>
            <a:prstGeom prst="rect">
              <a:avLst/>
            </a:prstGeom>
            <a:noFill/>
            <a:ln>
              <a:noFill/>
            </a:ln>
          </p:spPr>
        </p:pic>
        <p:grpSp>
          <p:nvGrpSpPr>
            <p:cNvPr id="3793" name="Google Shape;3793;p22"/>
            <p:cNvGrpSpPr/>
            <p:nvPr/>
          </p:nvGrpSpPr>
          <p:grpSpPr>
            <a:xfrm>
              <a:off x="1397263" y="-5156325"/>
              <a:ext cx="9144000" cy="5155200"/>
              <a:chOff x="0" y="0"/>
              <a:chExt cx="9144000" cy="5155200"/>
            </a:xfrm>
          </p:grpSpPr>
          <p:sp>
            <p:nvSpPr>
              <p:cNvPr id="3794" name="Google Shape;3794;p22"/>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2"/>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2"/>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2"/>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22"/>
            <p:cNvGrpSpPr/>
            <p:nvPr/>
          </p:nvGrpSpPr>
          <p:grpSpPr>
            <a:xfrm>
              <a:off x="1504271" y="-5016494"/>
              <a:ext cx="8929982" cy="4863838"/>
              <a:chOff x="107009" y="139831"/>
              <a:chExt cx="8929982" cy="4863838"/>
            </a:xfrm>
          </p:grpSpPr>
          <p:sp>
            <p:nvSpPr>
              <p:cNvPr id="3799" name="Google Shape;3799;p22"/>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2"/>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2"/>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2"/>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2"/>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2"/>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2"/>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2"/>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2"/>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2"/>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2"/>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2"/>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2"/>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2"/>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2"/>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2"/>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2"/>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2"/>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2"/>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2"/>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2"/>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2"/>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2"/>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2"/>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2"/>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2"/>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2"/>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2"/>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2"/>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2"/>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2"/>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2"/>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2"/>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2"/>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2"/>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2"/>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2"/>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2"/>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2"/>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2"/>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2"/>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2"/>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2"/>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2"/>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2"/>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2"/>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2"/>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2"/>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2"/>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2"/>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2"/>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2"/>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2"/>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2"/>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2"/>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2"/>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2"/>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2"/>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2"/>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2"/>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2"/>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2"/>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2"/>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2"/>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2"/>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2"/>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2"/>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2"/>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2"/>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2"/>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2"/>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2"/>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2"/>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2"/>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2"/>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2"/>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2"/>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2"/>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2"/>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2"/>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2"/>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2"/>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2"/>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2"/>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2"/>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2"/>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2"/>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2"/>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2"/>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2"/>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2"/>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2"/>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2"/>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2"/>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2"/>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2"/>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2"/>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2"/>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2"/>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2"/>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2"/>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2"/>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2"/>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2"/>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2"/>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2"/>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2"/>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2"/>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2"/>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2"/>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2"/>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2"/>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2"/>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2"/>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2"/>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2"/>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2"/>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2"/>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2"/>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2"/>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2"/>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2"/>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2"/>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2"/>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2"/>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2"/>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2"/>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2"/>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2"/>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2"/>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2"/>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2"/>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2"/>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2"/>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2"/>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2"/>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2"/>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2"/>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2"/>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2"/>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2"/>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2"/>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2"/>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2"/>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2"/>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2"/>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2"/>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2"/>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2"/>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2"/>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2"/>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2"/>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2"/>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2"/>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2"/>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2"/>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2"/>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2"/>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2"/>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2"/>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2"/>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2"/>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2"/>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2"/>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2"/>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2"/>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5" name="Google Shape;3965;p22"/>
            <p:cNvSpPr/>
            <p:nvPr/>
          </p:nvSpPr>
          <p:spPr>
            <a:xfrm>
              <a:off x="1770100" y="-47954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2"/>
            <p:cNvSpPr/>
            <p:nvPr/>
          </p:nvSpPr>
          <p:spPr>
            <a:xfrm>
              <a:off x="1394150" y="-515520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22"/>
          <p:cNvGrpSpPr/>
          <p:nvPr/>
        </p:nvGrpSpPr>
        <p:grpSpPr>
          <a:xfrm>
            <a:off x="520650" y="497400"/>
            <a:ext cx="8102700" cy="4148700"/>
            <a:chOff x="520650" y="497400"/>
            <a:chExt cx="8102700" cy="4148700"/>
          </a:xfrm>
        </p:grpSpPr>
        <p:sp>
          <p:nvSpPr>
            <p:cNvPr id="3968" name="Google Shape;3968;p22"/>
            <p:cNvSpPr/>
            <p:nvPr/>
          </p:nvSpPr>
          <p:spPr>
            <a:xfrm>
              <a:off x="558450" y="541800"/>
              <a:ext cx="8027100" cy="4059900"/>
            </a:xfrm>
            <a:prstGeom prst="roundRect">
              <a:avLst>
                <a:gd name="adj" fmla="val 8276"/>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2"/>
            <p:cNvSpPr/>
            <p:nvPr/>
          </p:nvSpPr>
          <p:spPr>
            <a:xfrm>
              <a:off x="520650" y="497400"/>
              <a:ext cx="8102700" cy="4148700"/>
            </a:xfrm>
            <a:prstGeom prst="roundRect">
              <a:avLst>
                <a:gd name="adj" fmla="val 880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2"/>
            <p:cNvSpPr/>
            <p:nvPr/>
          </p:nvSpPr>
          <p:spPr>
            <a:xfrm>
              <a:off x="596850" y="573600"/>
              <a:ext cx="7958700" cy="3985200"/>
            </a:xfrm>
            <a:prstGeom prst="roundRect">
              <a:avLst>
                <a:gd name="adj" fmla="val 783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1" name="Google Shape;3971;p22"/>
          <p:cNvSpPr txBox="1">
            <a:spLocks noGrp="1"/>
          </p:cNvSpPr>
          <p:nvPr>
            <p:ph type="title" hasCustomPrompt="1"/>
          </p:nvPr>
        </p:nvSpPr>
        <p:spPr>
          <a:xfrm>
            <a:off x="2427750" y="861325"/>
            <a:ext cx="42885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972" name="Google Shape;3972;p22"/>
          <p:cNvSpPr txBox="1">
            <a:spLocks noGrp="1"/>
          </p:cNvSpPr>
          <p:nvPr>
            <p:ph type="subTitle" idx="1"/>
          </p:nvPr>
        </p:nvSpPr>
        <p:spPr>
          <a:xfrm>
            <a:off x="2427750" y="1502552"/>
            <a:ext cx="42885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973" name="Google Shape;3973;p22"/>
          <p:cNvSpPr txBox="1">
            <a:spLocks noGrp="1"/>
          </p:cNvSpPr>
          <p:nvPr>
            <p:ph type="title" idx="2" hasCustomPrompt="1"/>
          </p:nvPr>
        </p:nvSpPr>
        <p:spPr>
          <a:xfrm>
            <a:off x="2427750" y="2064765"/>
            <a:ext cx="42885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974" name="Google Shape;3974;p22"/>
          <p:cNvSpPr txBox="1">
            <a:spLocks noGrp="1"/>
          </p:cNvSpPr>
          <p:nvPr>
            <p:ph type="subTitle" idx="3"/>
          </p:nvPr>
        </p:nvSpPr>
        <p:spPr>
          <a:xfrm>
            <a:off x="2427750" y="2705934"/>
            <a:ext cx="42885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975" name="Google Shape;3975;p22"/>
          <p:cNvSpPr txBox="1">
            <a:spLocks noGrp="1"/>
          </p:cNvSpPr>
          <p:nvPr>
            <p:ph type="title" idx="4" hasCustomPrompt="1"/>
          </p:nvPr>
        </p:nvSpPr>
        <p:spPr>
          <a:xfrm>
            <a:off x="2427750" y="3277165"/>
            <a:ext cx="42885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976" name="Google Shape;3976;p22"/>
          <p:cNvSpPr txBox="1">
            <a:spLocks noGrp="1"/>
          </p:cNvSpPr>
          <p:nvPr>
            <p:ph type="subTitle" idx="5"/>
          </p:nvPr>
        </p:nvSpPr>
        <p:spPr>
          <a:xfrm>
            <a:off x="2428050" y="3916475"/>
            <a:ext cx="42879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977"/>
        <p:cNvGrpSpPr/>
        <p:nvPr/>
      </p:nvGrpSpPr>
      <p:grpSpPr>
        <a:xfrm>
          <a:off x="0" y="0"/>
          <a:ext cx="0" cy="0"/>
          <a:chOff x="0" y="0"/>
          <a:chExt cx="0" cy="0"/>
        </a:xfrm>
      </p:grpSpPr>
      <p:grpSp>
        <p:nvGrpSpPr>
          <p:cNvPr id="3978" name="Google Shape;3978;p23"/>
          <p:cNvGrpSpPr/>
          <p:nvPr/>
        </p:nvGrpSpPr>
        <p:grpSpPr>
          <a:xfrm>
            <a:off x="-1556" y="-6412"/>
            <a:ext cx="9147113" cy="5156325"/>
            <a:chOff x="1394150" y="-5156325"/>
            <a:chExt cx="9147113" cy="5156325"/>
          </a:xfrm>
        </p:grpSpPr>
        <p:pic>
          <p:nvPicPr>
            <p:cNvPr id="3979" name="Google Shape;3979;p23"/>
            <p:cNvPicPr preferRelativeResize="0"/>
            <p:nvPr/>
          </p:nvPicPr>
          <p:blipFill>
            <a:blip r:embed="rId2">
              <a:alphaModFix amt="58999"/>
            </a:blip>
            <a:stretch>
              <a:fillRect/>
            </a:stretch>
          </p:blipFill>
          <p:spPr>
            <a:xfrm rot="10800000" flipH="1">
              <a:off x="1397263" y="-5156325"/>
              <a:ext cx="9144000" cy="5143500"/>
            </a:xfrm>
            <a:prstGeom prst="rect">
              <a:avLst/>
            </a:prstGeom>
            <a:noFill/>
            <a:ln>
              <a:noFill/>
            </a:ln>
          </p:spPr>
        </p:pic>
        <p:grpSp>
          <p:nvGrpSpPr>
            <p:cNvPr id="3980" name="Google Shape;3980;p23"/>
            <p:cNvGrpSpPr/>
            <p:nvPr/>
          </p:nvGrpSpPr>
          <p:grpSpPr>
            <a:xfrm>
              <a:off x="1397263" y="-5156325"/>
              <a:ext cx="9144000" cy="5155200"/>
              <a:chOff x="0" y="0"/>
              <a:chExt cx="9144000" cy="5155200"/>
            </a:xfrm>
          </p:grpSpPr>
          <p:sp>
            <p:nvSpPr>
              <p:cNvPr id="3981" name="Google Shape;3981;p23"/>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3"/>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3"/>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3"/>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23"/>
            <p:cNvGrpSpPr/>
            <p:nvPr/>
          </p:nvGrpSpPr>
          <p:grpSpPr>
            <a:xfrm>
              <a:off x="1504271" y="-5016494"/>
              <a:ext cx="8929982" cy="4863838"/>
              <a:chOff x="107009" y="139831"/>
              <a:chExt cx="8929982" cy="4863838"/>
            </a:xfrm>
          </p:grpSpPr>
          <p:sp>
            <p:nvSpPr>
              <p:cNvPr id="3986" name="Google Shape;3986;p23"/>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3"/>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3"/>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3"/>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3"/>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3"/>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3"/>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3"/>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3"/>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3"/>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3"/>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3"/>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3"/>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3"/>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3"/>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3"/>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3"/>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3"/>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3"/>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3"/>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3"/>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3"/>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3"/>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3"/>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3"/>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3"/>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3"/>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3"/>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3"/>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3"/>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3"/>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3"/>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3"/>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3"/>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3"/>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3"/>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3"/>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3"/>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3"/>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3"/>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3"/>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3"/>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3"/>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3"/>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3"/>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3"/>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3"/>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3"/>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3"/>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3"/>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3"/>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3"/>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3"/>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3"/>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3"/>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3"/>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3"/>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3"/>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3"/>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3"/>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3"/>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3"/>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3"/>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3"/>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3"/>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3"/>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3"/>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3"/>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3"/>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3"/>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3"/>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3"/>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3"/>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3"/>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3"/>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3"/>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3"/>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3"/>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3"/>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3"/>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3"/>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3"/>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3"/>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3"/>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3"/>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3"/>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3"/>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3"/>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3"/>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3"/>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3"/>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3"/>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3"/>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3"/>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3"/>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3"/>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3"/>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3"/>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3"/>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3"/>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3"/>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3"/>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3"/>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3"/>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3"/>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3"/>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3"/>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3"/>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3"/>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3"/>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3"/>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3"/>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3"/>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3"/>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3"/>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3"/>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3"/>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3"/>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3"/>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3"/>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3"/>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3"/>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3"/>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3"/>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3"/>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3"/>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3"/>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3"/>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3"/>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3"/>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3"/>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3"/>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3"/>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3"/>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3"/>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3"/>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3"/>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3"/>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3"/>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3"/>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3"/>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3"/>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3"/>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3"/>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3"/>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3"/>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3"/>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3"/>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3"/>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3"/>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3"/>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3"/>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3"/>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3"/>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3"/>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3"/>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3"/>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3"/>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3"/>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3"/>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3"/>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3"/>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3"/>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3"/>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3"/>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3"/>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2" name="Google Shape;4152;p23"/>
            <p:cNvSpPr/>
            <p:nvPr/>
          </p:nvSpPr>
          <p:spPr>
            <a:xfrm>
              <a:off x="1770100" y="-47954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3"/>
            <p:cNvSpPr/>
            <p:nvPr/>
          </p:nvSpPr>
          <p:spPr>
            <a:xfrm>
              <a:off x="1394150" y="-515520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23"/>
          <p:cNvGrpSpPr/>
          <p:nvPr/>
        </p:nvGrpSpPr>
        <p:grpSpPr>
          <a:xfrm>
            <a:off x="520650" y="497400"/>
            <a:ext cx="8102700" cy="4148700"/>
            <a:chOff x="520650" y="497400"/>
            <a:chExt cx="8102700" cy="4148700"/>
          </a:xfrm>
        </p:grpSpPr>
        <p:sp>
          <p:nvSpPr>
            <p:cNvPr id="4155" name="Google Shape;4155;p23"/>
            <p:cNvSpPr/>
            <p:nvPr/>
          </p:nvSpPr>
          <p:spPr>
            <a:xfrm>
              <a:off x="558450" y="541800"/>
              <a:ext cx="8027100" cy="4059900"/>
            </a:xfrm>
            <a:prstGeom prst="roundRect">
              <a:avLst>
                <a:gd name="adj" fmla="val 8276"/>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3"/>
            <p:cNvSpPr/>
            <p:nvPr/>
          </p:nvSpPr>
          <p:spPr>
            <a:xfrm>
              <a:off x="520650" y="497400"/>
              <a:ext cx="8102700" cy="4148700"/>
            </a:xfrm>
            <a:prstGeom prst="roundRect">
              <a:avLst>
                <a:gd name="adj" fmla="val 880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3"/>
            <p:cNvSpPr/>
            <p:nvPr/>
          </p:nvSpPr>
          <p:spPr>
            <a:xfrm>
              <a:off x="596850" y="573600"/>
              <a:ext cx="7958700" cy="3985200"/>
            </a:xfrm>
            <a:prstGeom prst="roundRect">
              <a:avLst>
                <a:gd name="adj" fmla="val 783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8" name="Google Shape;4158;p23"/>
          <p:cNvSpPr txBox="1">
            <a:spLocks noGrp="1"/>
          </p:cNvSpPr>
          <p:nvPr>
            <p:ph type="title" hasCustomPrompt="1"/>
          </p:nvPr>
        </p:nvSpPr>
        <p:spPr>
          <a:xfrm>
            <a:off x="2225997" y="1946828"/>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159" name="Google Shape;4159;p23"/>
          <p:cNvSpPr txBox="1">
            <a:spLocks noGrp="1"/>
          </p:cNvSpPr>
          <p:nvPr>
            <p:ph type="subTitle" idx="1"/>
          </p:nvPr>
        </p:nvSpPr>
        <p:spPr>
          <a:xfrm>
            <a:off x="1441797" y="3337559"/>
            <a:ext cx="29400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160" name="Google Shape;4160;p23"/>
          <p:cNvSpPr txBox="1">
            <a:spLocks noGrp="1"/>
          </p:cNvSpPr>
          <p:nvPr>
            <p:ph type="title" idx="2" hasCustomPrompt="1"/>
          </p:nvPr>
        </p:nvSpPr>
        <p:spPr>
          <a:xfrm>
            <a:off x="5546403" y="1946828"/>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161" name="Google Shape;4161;p23"/>
          <p:cNvSpPr txBox="1">
            <a:spLocks noGrp="1"/>
          </p:cNvSpPr>
          <p:nvPr>
            <p:ph type="subTitle" idx="3"/>
          </p:nvPr>
        </p:nvSpPr>
        <p:spPr>
          <a:xfrm>
            <a:off x="4762203" y="3337559"/>
            <a:ext cx="29400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162" name="Google Shape;4162;p23"/>
          <p:cNvSpPr txBox="1">
            <a:spLocks noGrp="1"/>
          </p:cNvSpPr>
          <p:nvPr>
            <p:ph type="title" idx="4"/>
          </p:nvPr>
        </p:nvSpPr>
        <p:spPr>
          <a:xfrm>
            <a:off x="720000" y="722376"/>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163" name="Google Shape;4163;p23"/>
          <p:cNvSpPr txBox="1">
            <a:spLocks noGrp="1"/>
          </p:cNvSpPr>
          <p:nvPr>
            <p:ph type="subTitle" idx="5"/>
          </p:nvPr>
        </p:nvSpPr>
        <p:spPr>
          <a:xfrm>
            <a:off x="1441797" y="2973691"/>
            <a:ext cx="2940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100" b="1">
                <a:solidFill>
                  <a:schemeClr val="accent1"/>
                </a:solidFill>
                <a:latin typeface="Marko One"/>
                <a:ea typeface="Marko One"/>
                <a:cs typeface="Marko One"/>
                <a:sym typeface="Marko One"/>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sp>
        <p:nvSpPr>
          <p:cNvPr id="4164" name="Google Shape;4164;p23"/>
          <p:cNvSpPr txBox="1">
            <a:spLocks noGrp="1"/>
          </p:cNvSpPr>
          <p:nvPr>
            <p:ph type="subTitle" idx="6"/>
          </p:nvPr>
        </p:nvSpPr>
        <p:spPr>
          <a:xfrm>
            <a:off x="4762203" y="2973691"/>
            <a:ext cx="2940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100" b="1">
                <a:solidFill>
                  <a:schemeClr val="accent1"/>
                </a:solidFill>
                <a:latin typeface="Marko One"/>
                <a:ea typeface="Marko One"/>
                <a:cs typeface="Marko One"/>
                <a:sym typeface="Marko One"/>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349"/>
        <p:cNvGrpSpPr/>
        <p:nvPr/>
      </p:nvGrpSpPr>
      <p:grpSpPr>
        <a:xfrm>
          <a:off x="0" y="0"/>
          <a:ext cx="0" cy="0"/>
          <a:chOff x="0" y="0"/>
          <a:chExt cx="0" cy="0"/>
        </a:xfrm>
      </p:grpSpPr>
      <p:grpSp>
        <p:nvGrpSpPr>
          <p:cNvPr id="4350" name="Google Shape;4350;p25"/>
          <p:cNvGrpSpPr/>
          <p:nvPr/>
        </p:nvGrpSpPr>
        <p:grpSpPr>
          <a:xfrm>
            <a:off x="-1556" y="-6412"/>
            <a:ext cx="9147113" cy="5156325"/>
            <a:chOff x="1394150" y="-5156325"/>
            <a:chExt cx="9147113" cy="5156325"/>
          </a:xfrm>
        </p:grpSpPr>
        <p:pic>
          <p:nvPicPr>
            <p:cNvPr id="4351" name="Google Shape;4351;p25"/>
            <p:cNvPicPr preferRelativeResize="0"/>
            <p:nvPr/>
          </p:nvPicPr>
          <p:blipFill>
            <a:blip r:embed="rId2">
              <a:alphaModFix amt="58999"/>
            </a:blip>
            <a:stretch>
              <a:fillRect/>
            </a:stretch>
          </p:blipFill>
          <p:spPr>
            <a:xfrm rot="10800000" flipH="1">
              <a:off x="1397263" y="-5156325"/>
              <a:ext cx="9144000" cy="5143500"/>
            </a:xfrm>
            <a:prstGeom prst="rect">
              <a:avLst/>
            </a:prstGeom>
            <a:noFill/>
            <a:ln>
              <a:noFill/>
            </a:ln>
          </p:spPr>
        </p:pic>
        <p:grpSp>
          <p:nvGrpSpPr>
            <p:cNvPr id="4352" name="Google Shape;4352;p25"/>
            <p:cNvGrpSpPr/>
            <p:nvPr/>
          </p:nvGrpSpPr>
          <p:grpSpPr>
            <a:xfrm>
              <a:off x="1397263" y="-5156325"/>
              <a:ext cx="9144000" cy="5155200"/>
              <a:chOff x="0" y="0"/>
              <a:chExt cx="9144000" cy="5155200"/>
            </a:xfrm>
          </p:grpSpPr>
          <p:sp>
            <p:nvSpPr>
              <p:cNvPr id="4353" name="Google Shape;4353;p25"/>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5"/>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5"/>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5"/>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25"/>
            <p:cNvGrpSpPr/>
            <p:nvPr/>
          </p:nvGrpSpPr>
          <p:grpSpPr>
            <a:xfrm>
              <a:off x="1504271" y="-5016494"/>
              <a:ext cx="8929982" cy="4863838"/>
              <a:chOff x="107009" y="139831"/>
              <a:chExt cx="8929982" cy="4863838"/>
            </a:xfrm>
          </p:grpSpPr>
          <p:sp>
            <p:nvSpPr>
              <p:cNvPr id="4358" name="Google Shape;4358;p25"/>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5"/>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5"/>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5"/>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5"/>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5"/>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5"/>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5"/>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5"/>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5"/>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5"/>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5"/>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5"/>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5"/>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5"/>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5"/>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5"/>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5"/>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5"/>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5"/>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5"/>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5"/>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5"/>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5"/>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5"/>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5"/>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5"/>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5"/>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5"/>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5"/>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5"/>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5"/>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5"/>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5"/>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5"/>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5"/>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5"/>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5"/>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5"/>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5"/>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5"/>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5"/>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5"/>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5"/>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5"/>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5"/>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5"/>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5"/>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5"/>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5"/>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5"/>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5"/>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5"/>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5"/>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5"/>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5"/>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5"/>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5"/>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5"/>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5"/>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5"/>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5"/>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5"/>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5"/>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5"/>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5"/>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5"/>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5"/>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5"/>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5"/>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5"/>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5"/>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5"/>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5"/>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5"/>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5"/>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5"/>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5"/>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5"/>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5"/>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5"/>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5"/>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5"/>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5"/>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5"/>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5"/>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5"/>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5"/>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5"/>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5"/>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5"/>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5"/>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5"/>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5"/>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5"/>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5"/>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5"/>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5"/>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5"/>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5"/>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5"/>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5"/>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5"/>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5"/>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5"/>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5"/>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5"/>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5"/>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5"/>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5"/>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5"/>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5"/>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5"/>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5"/>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5"/>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5"/>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5"/>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5"/>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5"/>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5"/>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5"/>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5"/>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5"/>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5"/>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5"/>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5"/>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5"/>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5"/>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5"/>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5"/>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5"/>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5"/>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5"/>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5"/>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5"/>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5"/>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5"/>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5"/>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5"/>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5"/>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5"/>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5"/>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5"/>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5"/>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5"/>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5"/>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5"/>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5"/>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5"/>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5"/>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5"/>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5"/>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5"/>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5"/>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5"/>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5"/>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5"/>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5"/>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5"/>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5"/>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5"/>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5"/>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5"/>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5"/>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5"/>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5"/>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25"/>
            <p:cNvSpPr/>
            <p:nvPr/>
          </p:nvSpPr>
          <p:spPr>
            <a:xfrm>
              <a:off x="1770100" y="-47954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5"/>
            <p:cNvSpPr/>
            <p:nvPr/>
          </p:nvSpPr>
          <p:spPr>
            <a:xfrm>
              <a:off x="1394150" y="-515520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25"/>
          <p:cNvGrpSpPr/>
          <p:nvPr/>
        </p:nvGrpSpPr>
        <p:grpSpPr>
          <a:xfrm>
            <a:off x="520650" y="497400"/>
            <a:ext cx="8102700" cy="4148700"/>
            <a:chOff x="520650" y="497400"/>
            <a:chExt cx="8102700" cy="4148700"/>
          </a:xfrm>
        </p:grpSpPr>
        <p:sp>
          <p:nvSpPr>
            <p:cNvPr id="4527" name="Google Shape;4527;p25"/>
            <p:cNvSpPr/>
            <p:nvPr/>
          </p:nvSpPr>
          <p:spPr>
            <a:xfrm>
              <a:off x="558450" y="541800"/>
              <a:ext cx="8027100" cy="4059900"/>
            </a:xfrm>
            <a:prstGeom prst="roundRect">
              <a:avLst>
                <a:gd name="adj" fmla="val 8276"/>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5"/>
            <p:cNvSpPr/>
            <p:nvPr/>
          </p:nvSpPr>
          <p:spPr>
            <a:xfrm>
              <a:off x="520650" y="497400"/>
              <a:ext cx="8102700" cy="4148700"/>
            </a:xfrm>
            <a:prstGeom prst="roundRect">
              <a:avLst>
                <a:gd name="adj" fmla="val 880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5"/>
            <p:cNvSpPr/>
            <p:nvPr/>
          </p:nvSpPr>
          <p:spPr>
            <a:xfrm>
              <a:off x="596850" y="573600"/>
              <a:ext cx="7958700" cy="3985200"/>
            </a:xfrm>
            <a:prstGeom prst="roundRect">
              <a:avLst>
                <a:gd name="adj" fmla="val 783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25"/>
          <p:cNvGrpSpPr/>
          <p:nvPr/>
        </p:nvGrpSpPr>
        <p:grpSpPr>
          <a:xfrm>
            <a:off x="106431" y="132124"/>
            <a:ext cx="1449050" cy="1457075"/>
            <a:chOff x="0" y="10400"/>
            <a:chExt cx="1449050" cy="1457075"/>
          </a:xfrm>
        </p:grpSpPr>
        <p:sp>
          <p:nvSpPr>
            <p:cNvPr id="4531" name="Google Shape;4531;p25"/>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5"/>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5"/>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5"/>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5"/>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5"/>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5"/>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5"/>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25"/>
          <p:cNvGrpSpPr/>
          <p:nvPr/>
        </p:nvGrpSpPr>
        <p:grpSpPr>
          <a:xfrm rot="10800000">
            <a:off x="7596201" y="3564754"/>
            <a:ext cx="1449050" cy="1457075"/>
            <a:chOff x="0" y="10400"/>
            <a:chExt cx="1449050" cy="1457075"/>
          </a:xfrm>
        </p:grpSpPr>
        <p:sp>
          <p:nvSpPr>
            <p:cNvPr id="4540" name="Google Shape;4540;p25"/>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5"/>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5"/>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5"/>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5"/>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5"/>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5"/>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5"/>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548"/>
        <p:cNvGrpSpPr/>
        <p:nvPr/>
      </p:nvGrpSpPr>
      <p:grpSpPr>
        <a:xfrm>
          <a:off x="0" y="0"/>
          <a:ext cx="0" cy="0"/>
          <a:chOff x="0" y="0"/>
          <a:chExt cx="0" cy="0"/>
        </a:xfrm>
      </p:grpSpPr>
      <p:grpSp>
        <p:nvGrpSpPr>
          <p:cNvPr id="4549" name="Google Shape;4549;p26"/>
          <p:cNvGrpSpPr/>
          <p:nvPr/>
        </p:nvGrpSpPr>
        <p:grpSpPr>
          <a:xfrm>
            <a:off x="-2075" y="-4275"/>
            <a:ext cx="9147113" cy="5156325"/>
            <a:chOff x="-2075" y="-4275"/>
            <a:chExt cx="9147113" cy="5156325"/>
          </a:xfrm>
        </p:grpSpPr>
        <p:pic>
          <p:nvPicPr>
            <p:cNvPr id="4550" name="Google Shape;4550;p26"/>
            <p:cNvPicPr preferRelativeResize="0"/>
            <p:nvPr/>
          </p:nvPicPr>
          <p:blipFill>
            <a:blip r:embed="rId2">
              <a:alphaModFix amt="58999"/>
            </a:blip>
            <a:stretch>
              <a:fillRect/>
            </a:stretch>
          </p:blipFill>
          <p:spPr>
            <a:xfrm rot="10800000" flipH="1">
              <a:off x="1038" y="-4275"/>
              <a:ext cx="9144000" cy="5143500"/>
            </a:xfrm>
            <a:prstGeom prst="rect">
              <a:avLst/>
            </a:prstGeom>
            <a:noFill/>
            <a:ln>
              <a:noFill/>
            </a:ln>
          </p:spPr>
        </p:pic>
        <p:grpSp>
          <p:nvGrpSpPr>
            <p:cNvPr id="4551" name="Google Shape;4551;p26"/>
            <p:cNvGrpSpPr/>
            <p:nvPr/>
          </p:nvGrpSpPr>
          <p:grpSpPr>
            <a:xfrm>
              <a:off x="203449" y="188116"/>
              <a:ext cx="8737052" cy="4744890"/>
              <a:chOff x="203449" y="188116"/>
              <a:chExt cx="8737052" cy="4744890"/>
            </a:xfrm>
          </p:grpSpPr>
          <p:grpSp>
            <p:nvGrpSpPr>
              <p:cNvPr id="4552" name="Google Shape;4552;p26"/>
              <p:cNvGrpSpPr/>
              <p:nvPr/>
            </p:nvGrpSpPr>
            <p:grpSpPr>
              <a:xfrm>
                <a:off x="469224" y="214187"/>
                <a:ext cx="8205551" cy="365702"/>
                <a:chOff x="699744" y="6177638"/>
                <a:chExt cx="8205551" cy="365702"/>
              </a:xfrm>
            </p:grpSpPr>
            <p:sp>
              <p:nvSpPr>
                <p:cNvPr id="4553" name="Google Shape;4553;p26"/>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6"/>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6"/>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6"/>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6"/>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6"/>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6"/>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6"/>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6"/>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6"/>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6"/>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6"/>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6"/>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6"/>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26"/>
              <p:cNvGrpSpPr/>
              <p:nvPr/>
            </p:nvGrpSpPr>
            <p:grpSpPr>
              <a:xfrm rot="-5400000">
                <a:off x="-1969114" y="2360679"/>
                <a:ext cx="4710828" cy="365702"/>
                <a:chOff x="3612014" y="6177638"/>
                <a:chExt cx="4710828" cy="365702"/>
              </a:xfrm>
            </p:grpSpPr>
            <p:sp>
              <p:nvSpPr>
                <p:cNvPr id="4568" name="Google Shape;4568;p26"/>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6"/>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6"/>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6"/>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6"/>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6"/>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6"/>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6"/>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26"/>
              <p:cNvGrpSpPr/>
              <p:nvPr/>
            </p:nvGrpSpPr>
            <p:grpSpPr>
              <a:xfrm rot="10800000">
                <a:off x="469224" y="4563612"/>
                <a:ext cx="8205551" cy="365702"/>
                <a:chOff x="699744" y="6177638"/>
                <a:chExt cx="8205551" cy="365702"/>
              </a:xfrm>
            </p:grpSpPr>
            <p:sp>
              <p:nvSpPr>
                <p:cNvPr id="4577" name="Google Shape;4577;p26"/>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6"/>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6"/>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6"/>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6"/>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6"/>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6"/>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6"/>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6"/>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6"/>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6"/>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6"/>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6"/>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6"/>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26"/>
              <p:cNvGrpSpPr/>
              <p:nvPr/>
            </p:nvGrpSpPr>
            <p:grpSpPr>
              <a:xfrm rot="5400000">
                <a:off x="6402236" y="2394741"/>
                <a:ext cx="4710828" cy="365702"/>
                <a:chOff x="3612014" y="6177638"/>
                <a:chExt cx="4710828" cy="365702"/>
              </a:xfrm>
            </p:grpSpPr>
            <p:sp>
              <p:nvSpPr>
                <p:cNvPr id="4592" name="Google Shape;4592;p26"/>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6"/>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6"/>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6"/>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6"/>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6"/>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6"/>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6"/>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0" name="Google Shape;4600;p26"/>
            <p:cNvGrpSpPr/>
            <p:nvPr/>
          </p:nvGrpSpPr>
          <p:grpSpPr>
            <a:xfrm>
              <a:off x="1038" y="-4275"/>
              <a:ext cx="9144000" cy="5155200"/>
              <a:chOff x="0" y="0"/>
              <a:chExt cx="9144000" cy="5155200"/>
            </a:xfrm>
          </p:grpSpPr>
          <p:sp>
            <p:nvSpPr>
              <p:cNvPr id="4601" name="Google Shape;4601;p26"/>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6"/>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6"/>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6"/>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26"/>
            <p:cNvGrpSpPr/>
            <p:nvPr/>
          </p:nvGrpSpPr>
          <p:grpSpPr>
            <a:xfrm>
              <a:off x="108046" y="135556"/>
              <a:ext cx="8929982" cy="4863838"/>
              <a:chOff x="107009" y="139831"/>
              <a:chExt cx="8929982" cy="4863838"/>
            </a:xfrm>
          </p:grpSpPr>
          <p:sp>
            <p:nvSpPr>
              <p:cNvPr id="4606" name="Google Shape;4606;p26"/>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6"/>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6"/>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6"/>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6"/>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6"/>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6"/>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6"/>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6"/>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6"/>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6"/>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6"/>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6"/>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6"/>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6"/>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6"/>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6"/>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6"/>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6"/>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6"/>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6"/>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6"/>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6"/>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6"/>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6"/>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6"/>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6"/>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6"/>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6"/>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6"/>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6"/>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6"/>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6"/>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6"/>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6"/>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6"/>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6"/>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6"/>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6"/>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6"/>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6"/>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6"/>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6"/>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6"/>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6"/>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6"/>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6"/>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6"/>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6"/>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6"/>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6"/>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6"/>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6"/>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6"/>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6"/>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6"/>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6"/>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6"/>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6"/>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6"/>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6"/>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6"/>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6"/>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6"/>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6"/>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6"/>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6"/>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6"/>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6"/>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6"/>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6"/>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6"/>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6"/>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6"/>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6"/>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6"/>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6"/>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6"/>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6"/>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6"/>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6"/>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6"/>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6"/>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6"/>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6"/>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6"/>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6"/>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6"/>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6"/>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6"/>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6"/>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6"/>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6"/>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6"/>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6"/>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6"/>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6"/>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6"/>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6"/>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6"/>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6"/>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6"/>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6"/>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6"/>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6"/>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6"/>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6"/>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6"/>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6"/>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6"/>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6"/>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6"/>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6"/>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6"/>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6"/>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6"/>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6"/>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6"/>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6"/>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6"/>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6"/>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6"/>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6"/>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6"/>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6"/>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6"/>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6"/>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6"/>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6"/>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6"/>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6"/>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6"/>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6"/>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6"/>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6"/>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6"/>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6"/>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6"/>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6"/>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6"/>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6"/>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6"/>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6"/>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6"/>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6"/>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6"/>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6"/>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6"/>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6"/>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6"/>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6"/>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6"/>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6"/>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6"/>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6"/>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6"/>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6"/>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6"/>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6"/>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6"/>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6"/>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6"/>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6"/>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6"/>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6"/>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6"/>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2" name="Google Shape;4772;p26"/>
            <p:cNvSpPr/>
            <p:nvPr/>
          </p:nvSpPr>
          <p:spPr>
            <a:xfrm>
              <a:off x="373875" y="3566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6"/>
            <p:cNvSpPr/>
            <p:nvPr/>
          </p:nvSpPr>
          <p:spPr>
            <a:xfrm>
              <a:off x="-2075" y="-315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26"/>
          <p:cNvGrpSpPr/>
          <p:nvPr/>
        </p:nvGrpSpPr>
        <p:grpSpPr>
          <a:xfrm flipH="1">
            <a:off x="7596201" y="132124"/>
            <a:ext cx="1449050" cy="1457075"/>
            <a:chOff x="0" y="10400"/>
            <a:chExt cx="1449050" cy="1457075"/>
          </a:xfrm>
        </p:grpSpPr>
        <p:sp>
          <p:nvSpPr>
            <p:cNvPr id="4775" name="Google Shape;4775;p2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26"/>
          <p:cNvGrpSpPr/>
          <p:nvPr/>
        </p:nvGrpSpPr>
        <p:grpSpPr>
          <a:xfrm rot="10800000" flipH="1">
            <a:off x="106431" y="3564754"/>
            <a:ext cx="1449050" cy="1457075"/>
            <a:chOff x="0" y="10400"/>
            <a:chExt cx="1449050" cy="1457075"/>
          </a:xfrm>
        </p:grpSpPr>
        <p:sp>
          <p:nvSpPr>
            <p:cNvPr id="4784" name="Google Shape;4784;p2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6"/>
        <p:cNvGrpSpPr/>
        <p:nvPr/>
      </p:nvGrpSpPr>
      <p:grpSpPr>
        <a:xfrm>
          <a:off x="0" y="0"/>
          <a:ext cx="0" cy="0"/>
          <a:chOff x="0" y="0"/>
          <a:chExt cx="0" cy="0"/>
        </a:xfrm>
      </p:grpSpPr>
      <p:grpSp>
        <p:nvGrpSpPr>
          <p:cNvPr id="237" name="Google Shape;237;p3"/>
          <p:cNvGrpSpPr/>
          <p:nvPr/>
        </p:nvGrpSpPr>
        <p:grpSpPr>
          <a:xfrm>
            <a:off x="-2075" y="-4275"/>
            <a:ext cx="9147113" cy="5156325"/>
            <a:chOff x="-2075" y="-4275"/>
            <a:chExt cx="9147113" cy="5156325"/>
          </a:xfrm>
        </p:grpSpPr>
        <p:pic>
          <p:nvPicPr>
            <p:cNvPr id="238" name="Google Shape;238;p3"/>
            <p:cNvPicPr preferRelativeResize="0"/>
            <p:nvPr/>
          </p:nvPicPr>
          <p:blipFill>
            <a:blip r:embed="rId2">
              <a:alphaModFix amt="58999"/>
            </a:blip>
            <a:stretch>
              <a:fillRect/>
            </a:stretch>
          </p:blipFill>
          <p:spPr>
            <a:xfrm rot="10800000" flipH="1">
              <a:off x="1038" y="-4275"/>
              <a:ext cx="9144000" cy="5143500"/>
            </a:xfrm>
            <a:prstGeom prst="rect">
              <a:avLst/>
            </a:prstGeom>
            <a:noFill/>
            <a:ln>
              <a:noFill/>
            </a:ln>
          </p:spPr>
        </p:pic>
        <p:grpSp>
          <p:nvGrpSpPr>
            <p:cNvPr id="239" name="Google Shape;239;p3"/>
            <p:cNvGrpSpPr/>
            <p:nvPr/>
          </p:nvGrpSpPr>
          <p:grpSpPr>
            <a:xfrm>
              <a:off x="203449" y="188116"/>
              <a:ext cx="8737052" cy="4744890"/>
              <a:chOff x="203449" y="188116"/>
              <a:chExt cx="8737052" cy="4744890"/>
            </a:xfrm>
          </p:grpSpPr>
          <p:grpSp>
            <p:nvGrpSpPr>
              <p:cNvPr id="240" name="Google Shape;240;p3"/>
              <p:cNvGrpSpPr/>
              <p:nvPr/>
            </p:nvGrpSpPr>
            <p:grpSpPr>
              <a:xfrm>
                <a:off x="469224" y="214187"/>
                <a:ext cx="8205551" cy="365702"/>
                <a:chOff x="699744" y="6177638"/>
                <a:chExt cx="8205551" cy="365702"/>
              </a:xfrm>
            </p:grpSpPr>
            <p:sp>
              <p:nvSpPr>
                <p:cNvPr id="241" name="Google Shape;241;p3"/>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
              <p:cNvGrpSpPr/>
              <p:nvPr/>
            </p:nvGrpSpPr>
            <p:grpSpPr>
              <a:xfrm rot="-5400000">
                <a:off x="-1969114" y="2360679"/>
                <a:ext cx="4710828" cy="365702"/>
                <a:chOff x="3612014" y="6177638"/>
                <a:chExt cx="4710828" cy="365702"/>
              </a:xfrm>
            </p:grpSpPr>
            <p:sp>
              <p:nvSpPr>
                <p:cNvPr id="256" name="Google Shape;256;p3"/>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
              <p:cNvGrpSpPr/>
              <p:nvPr/>
            </p:nvGrpSpPr>
            <p:grpSpPr>
              <a:xfrm rot="10800000">
                <a:off x="469224" y="4563612"/>
                <a:ext cx="8205551" cy="365702"/>
                <a:chOff x="699744" y="6177638"/>
                <a:chExt cx="8205551" cy="365702"/>
              </a:xfrm>
            </p:grpSpPr>
            <p:sp>
              <p:nvSpPr>
                <p:cNvPr id="265" name="Google Shape;265;p3"/>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3"/>
              <p:cNvGrpSpPr/>
              <p:nvPr/>
            </p:nvGrpSpPr>
            <p:grpSpPr>
              <a:xfrm rot="5400000">
                <a:off x="6402236" y="2394741"/>
                <a:ext cx="4710828" cy="365702"/>
                <a:chOff x="3612014" y="6177638"/>
                <a:chExt cx="4710828" cy="365702"/>
              </a:xfrm>
            </p:grpSpPr>
            <p:sp>
              <p:nvSpPr>
                <p:cNvPr id="280" name="Google Shape;280;p3"/>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 name="Google Shape;288;p3"/>
            <p:cNvGrpSpPr/>
            <p:nvPr/>
          </p:nvGrpSpPr>
          <p:grpSpPr>
            <a:xfrm>
              <a:off x="1038" y="-4275"/>
              <a:ext cx="9144000" cy="5155200"/>
              <a:chOff x="0" y="0"/>
              <a:chExt cx="9144000" cy="5155200"/>
            </a:xfrm>
          </p:grpSpPr>
          <p:sp>
            <p:nvSpPr>
              <p:cNvPr id="289" name="Google Shape;289;p3"/>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
            <p:cNvGrpSpPr/>
            <p:nvPr/>
          </p:nvGrpSpPr>
          <p:grpSpPr>
            <a:xfrm>
              <a:off x="108046" y="135556"/>
              <a:ext cx="8929982" cy="4863838"/>
              <a:chOff x="107009" y="139831"/>
              <a:chExt cx="8929982" cy="4863838"/>
            </a:xfrm>
          </p:grpSpPr>
          <p:sp>
            <p:nvSpPr>
              <p:cNvPr id="294" name="Google Shape;294;p3"/>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3"/>
            <p:cNvSpPr/>
            <p:nvPr/>
          </p:nvSpPr>
          <p:spPr>
            <a:xfrm>
              <a:off x="373875" y="3566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2075" y="-315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3"/>
          <p:cNvSpPr txBox="1">
            <a:spLocks noGrp="1"/>
          </p:cNvSpPr>
          <p:nvPr>
            <p:ph type="title"/>
          </p:nvPr>
        </p:nvSpPr>
        <p:spPr>
          <a:xfrm>
            <a:off x="3131003" y="1940706"/>
            <a:ext cx="4404000" cy="7434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463" name="Google Shape;463;p3"/>
          <p:cNvSpPr txBox="1">
            <a:spLocks noGrp="1"/>
          </p:cNvSpPr>
          <p:nvPr>
            <p:ph type="title" idx="2" hasCustomPrompt="1"/>
          </p:nvPr>
        </p:nvSpPr>
        <p:spPr>
          <a:xfrm>
            <a:off x="1835354" y="2226293"/>
            <a:ext cx="914400" cy="690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64" name="Google Shape;464;p3"/>
          <p:cNvSpPr txBox="1">
            <a:spLocks noGrp="1"/>
          </p:cNvSpPr>
          <p:nvPr>
            <p:ph type="subTitle" idx="1"/>
          </p:nvPr>
        </p:nvSpPr>
        <p:spPr>
          <a:xfrm>
            <a:off x="3131001" y="2837094"/>
            <a:ext cx="4404000" cy="3657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6"/>
        <p:cNvGrpSpPr/>
        <p:nvPr/>
      </p:nvGrpSpPr>
      <p:grpSpPr>
        <a:xfrm>
          <a:off x="0" y="0"/>
          <a:ext cx="0" cy="0"/>
          <a:chOff x="0" y="0"/>
          <a:chExt cx="0" cy="0"/>
        </a:xfrm>
      </p:grpSpPr>
      <p:grpSp>
        <p:nvGrpSpPr>
          <p:cNvPr id="837" name="Google Shape;837;p6"/>
          <p:cNvGrpSpPr/>
          <p:nvPr/>
        </p:nvGrpSpPr>
        <p:grpSpPr>
          <a:xfrm>
            <a:off x="-1556" y="-6412"/>
            <a:ext cx="9147113" cy="5156325"/>
            <a:chOff x="1394150" y="-5156325"/>
            <a:chExt cx="9147113" cy="5156325"/>
          </a:xfrm>
        </p:grpSpPr>
        <p:pic>
          <p:nvPicPr>
            <p:cNvPr id="838" name="Google Shape;838;p6"/>
            <p:cNvPicPr preferRelativeResize="0"/>
            <p:nvPr/>
          </p:nvPicPr>
          <p:blipFill>
            <a:blip r:embed="rId2">
              <a:alphaModFix amt="58999"/>
            </a:blip>
            <a:stretch>
              <a:fillRect/>
            </a:stretch>
          </p:blipFill>
          <p:spPr>
            <a:xfrm rot="10800000" flipH="1">
              <a:off x="1397263" y="-5156325"/>
              <a:ext cx="9144000" cy="5143500"/>
            </a:xfrm>
            <a:prstGeom prst="rect">
              <a:avLst/>
            </a:prstGeom>
            <a:noFill/>
            <a:ln>
              <a:noFill/>
            </a:ln>
          </p:spPr>
        </p:pic>
        <p:grpSp>
          <p:nvGrpSpPr>
            <p:cNvPr id="839" name="Google Shape;839;p6"/>
            <p:cNvGrpSpPr/>
            <p:nvPr/>
          </p:nvGrpSpPr>
          <p:grpSpPr>
            <a:xfrm>
              <a:off x="1397263" y="-5156325"/>
              <a:ext cx="9144000" cy="5155200"/>
              <a:chOff x="0" y="0"/>
              <a:chExt cx="9144000" cy="5155200"/>
            </a:xfrm>
          </p:grpSpPr>
          <p:sp>
            <p:nvSpPr>
              <p:cNvPr id="840" name="Google Shape;840;p6"/>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6"/>
            <p:cNvGrpSpPr/>
            <p:nvPr/>
          </p:nvGrpSpPr>
          <p:grpSpPr>
            <a:xfrm>
              <a:off x="1504271" y="-5016494"/>
              <a:ext cx="8929982" cy="4863838"/>
              <a:chOff x="107009" y="139831"/>
              <a:chExt cx="8929982" cy="4863838"/>
            </a:xfrm>
          </p:grpSpPr>
          <p:sp>
            <p:nvSpPr>
              <p:cNvPr id="845" name="Google Shape;845;p6"/>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 name="Google Shape;1011;p6"/>
            <p:cNvSpPr/>
            <p:nvPr/>
          </p:nvSpPr>
          <p:spPr>
            <a:xfrm>
              <a:off x="1770100" y="-47954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394150" y="-515520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6"/>
          <p:cNvGrpSpPr/>
          <p:nvPr/>
        </p:nvGrpSpPr>
        <p:grpSpPr>
          <a:xfrm>
            <a:off x="520650" y="497400"/>
            <a:ext cx="8102700" cy="4148700"/>
            <a:chOff x="520650" y="497400"/>
            <a:chExt cx="8102700" cy="4148700"/>
          </a:xfrm>
        </p:grpSpPr>
        <p:sp>
          <p:nvSpPr>
            <p:cNvPr id="1014" name="Google Shape;1014;p6"/>
            <p:cNvSpPr/>
            <p:nvPr/>
          </p:nvSpPr>
          <p:spPr>
            <a:xfrm>
              <a:off x="558450" y="541800"/>
              <a:ext cx="8027100" cy="4059900"/>
            </a:xfrm>
            <a:prstGeom prst="roundRect">
              <a:avLst>
                <a:gd name="adj" fmla="val 8276"/>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
            <p:cNvSpPr/>
            <p:nvPr/>
          </p:nvSpPr>
          <p:spPr>
            <a:xfrm>
              <a:off x="520650" y="497400"/>
              <a:ext cx="8102700" cy="4148700"/>
            </a:xfrm>
            <a:prstGeom prst="roundRect">
              <a:avLst>
                <a:gd name="adj" fmla="val 880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
            <p:cNvSpPr/>
            <p:nvPr/>
          </p:nvSpPr>
          <p:spPr>
            <a:xfrm>
              <a:off x="596850" y="573600"/>
              <a:ext cx="7958700" cy="3985200"/>
            </a:xfrm>
            <a:prstGeom prst="roundRect">
              <a:avLst>
                <a:gd name="adj" fmla="val 783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6"/>
          <p:cNvSpPr txBox="1">
            <a:spLocks noGrp="1"/>
          </p:cNvSpPr>
          <p:nvPr>
            <p:ph type="title"/>
          </p:nvPr>
        </p:nvSpPr>
        <p:spPr>
          <a:xfrm>
            <a:off x="720000" y="722376"/>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8"/>
        <p:cNvGrpSpPr/>
        <p:nvPr/>
      </p:nvGrpSpPr>
      <p:grpSpPr>
        <a:xfrm>
          <a:off x="0" y="0"/>
          <a:ext cx="0" cy="0"/>
          <a:chOff x="0" y="0"/>
          <a:chExt cx="0" cy="0"/>
        </a:xfrm>
      </p:grpSpPr>
      <p:grpSp>
        <p:nvGrpSpPr>
          <p:cNvPr id="1019" name="Google Shape;1019;p7"/>
          <p:cNvGrpSpPr/>
          <p:nvPr/>
        </p:nvGrpSpPr>
        <p:grpSpPr>
          <a:xfrm>
            <a:off x="-1556" y="-6412"/>
            <a:ext cx="9147113" cy="5156325"/>
            <a:chOff x="1394150" y="-5156325"/>
            <a:chExt cx="9147113" cy="5156325"/>
          </a:xfrm>
        </p:grpSpPr>
        <p:pic>
          <p:nvPicPr>
            <p:cNvPr id="1020" name="Google Shape;1020;p7"/>
            <p:cNvPicPr preferRelativeResize="0"/>
            <p:nvPr/>
          </p:nvPicPr>
          <p:blipFill>
            <a:blip r:embed="rId2">
              <a:alphaModFix amt="58999"/>
            </a:blip>
            <a:stretch>
              <a:fillRect/>
            </a:stretch>
          </p:blipFill>
          <p:spPr>
            <a:xfrm rot="10800000" flipH="1">
              <a:off x="1397263" y="-5156325"/>
              <a:ext cx="9144000" cy="5143500"/>
            </a:xfrm>
            <a:prstGeom prst="rect">
              <a:avLst/>
            </a:prstGeom>
            <a:noFill/>
            <a:ln>
              <a:noFill/>
            </a:ln>
          </p:spPr>
        </p:pic>
        <p:grpSp>
          <p:nvGrpSpPr>
            <p:cNvPr id="1021" name="Google Shape;1021;p7"/>
            <p:cNvGrpSpPr/>
            <p:nvPr/>
          </p:nvGrpSpPr>
          <p:grpSpPr>
            <a:xfrm>
              <a:off x="1397263" y="-5156325"/>
              <a:ext cx="9144000" cy="5155200"/>
              <a:chOff x="0" y="0"/>
              <a:chExt cx="9144000" cy="5155200"/>
            </a:xfrm>
          </p:grpSpPr>
          <p:sp>
            <p:nvSpPr>
              <p:cNvPr id="1022" name="Google Shape;1022;p7"/>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7"/>
            <p:cNvGrpSpPr/>
            <p:nvPr/>
          </p:nvGrpSpPr>
          <p:grpSpPr>
            <a:xfrm>
              <a:off x="1504271" y="-5016494"/>
              <a:ext cx="8929982" cy="4863838"/>
              <a:chOff x="107009" y="139831"/>
              <a:chExt cx="8929982" cy="4863838"/>
            </a:xfrm>
          </p:grpSpPr>
          <p:sp>
            <p:nvSpPr>
              <p:cNvPr id="1027" name="Google Shape;1027;p7"/>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3" name="Google Shape;1193;p7"/>
            <p:cNvSpPr/>
            <p:nvPr/>
          </p:nvSpPr>
          <p:spPr>
            <a:xfrm>
              <a:off x="1770100" y="-47954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
            <p:cNvSpPr/>
            <p:nvPr/>
          </p:nvSpPr>
          <p:spPr>
            <a:xfrm>
              <a:off x="1394150" y="-515520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7"/>
          <p:cNvGrpSpPr/>
          <p:nvPr/>
        </p:nvGrpSpPr>
        <p:grpSpPr>
          <a:xfrm>
            <a:off x="520650" y="497400"/>
            <a:ext cx="8102700" cy="4148700"/>
            <a:chOff x="520650" y="497400"/>
            <a:chExt cx="8102700" cy="4148700"/>
          </a:xfrm>
        </p:grpSpPr>
        <p:sp>
          <p:nvSpPr>
            <p:cNvPr id="1196" name="Google Shape;1196;p7"/>
            <p:cNvSpPr/>
            <p:nvPr/>
          </p:nvSpPr>
          <p:spPr>
            <a:xfrm>
              <a:off x="558450" y="541800"/>
              <a:ext cx="8027100" cy="4059900"/>
            </a:xfrm>
            <a:prstGeom prst="roundRect">
              <a:avLst>
                <a:gd name="adj" fmla="val 8276"/>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20650" y="497400"/>
              <a:ext cx="8102700" cy="4148700"/>
            </a:xfrm>
            <a:prstGeom prst="roundRect">
              <a:avLst>
                <a:gd name="adj" fmla="val 880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
            <p:cNvSpPr/>
            <p:nvPr/>
          </p:nvSpPr>
          <p:spPr>
            <a:xfrm>
              <a:off x="596850" y="573600"/>
              <a:ext cx="7958700" cy="3985200"/>
            </a:xfrm>
            <a:prstGeom prst="roundRect">
              <a:avLst>
                <a:gd name="adj" fmla="val 783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7"/>
          <p:cNvSpPr txBox="1">
            <a:spLocks noGrp="1"/>
          </p:cNvSpPr>
          <p:nvPr>
            <p:ph type="body" idx="1"/>
          </p:nvPr>
        </p:nvSpPr>
        <p:spPr>
          <a:xfrm>
            <a:off x="2028600" y="1746653"/>
            <a:ext cx="5086800" cy="2203800"/>
          </a:xfrm>
          <a:prstGeom prst="rect">
            <a:avLst/>
          </a:prstGeom>
          <a:ln>
            <a:noFill/>
          </a:ln>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accent3"/>
              </a:buClr>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1200" name="Google Shape;1200;p7"/>
          <p:cNvSpPr txBox="1">
            <a:spLocks noGrp="1"/>
          </p:cNvSpPr>
          <p:nvPr>
            <p:ph type="title"/>
          </p:nvPr>
        </p:nvSpPr>
        <p:spPr>
          <a:xfrm>
            <a:off x="720000" y="722376"/>
            <a:ext cx="77040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01"/>
        <p:cNvGrpSpPr/>
        <p:nvPr/>
      </p:nvGrpSpPr>
      <p:grpSpPr>
        <a:xfrm>
          <a:off x="0" y="0"/>
          <a:ext cx="0" cy="0"/>
          <a:chOff x="0" y="0"/>
          <a:chExt cx="0" cy="0"/>
        </a:xfrm>
      </p:grpSpPr>
      <p:grpSp>
        <p:nvGrpSpPr>
          <p:cNvPr id="1202" name="Google Shape;1202;p8"/>
          <p:cNvGrpSpPr/>
          <p:nvPr/>
        </p:nvGrpSpPr>
        <p:grpSpPr>
          <a:xfrm>
            <a:off x="-2075" y="-4275"/>
            <a:ext cx="9147113" cy="5156325"/>
            <a:chOff x="-2075" y="-4275"/>
            <a:chExt cx="9147113" cy="5156325"/>
          </a:xfrm>
        </p:grpSpPr>
        <p:pic>
          <p:nvPicPr>
            <p:cNvPr id="1203" name="Google Shape;1203;p8"/>
            <p:cNvPicPr preferRelativeResize="0"/>
            <p:nvPr/>
          </p:nvPicPr>
          <p:blipFill>
            <a:blip r:embed="rId2">
              <a:alphaModFix amt="58999"/>
            </a:blip>
            <a:stretch>
              <a:fillRect/>
            </a:stretch>
          </p:blipFill>
          <p:spPr>
            <a:xfrm rot="10800000" flipH="1">
              <a:off x="1038" y="-4275"/>
              <a:ext cx="9144000" cy="5143500"/>
            </a:xfrm>
            <a:prstGeom prst="rect">
              <a:avLst/>
            </a:prstGeom>
            <a:noFill/>
            <a:ln>
              <a:noFill/>
            </a:ln>
          </p:spPr>
        </p:pic>
        <p:grpSp>
          <p:nvGrpSpPr>
            <p:cNvPr id="1204" name="Google Shape;1204;p8"/>
            <p:cNvGrpSpPr/>
            <p:nvPr/>
          </p:nvGrpSpPr>
          <p:grpSpPr>
            <a:xfrm>
              <a:off x="203449" y="188116"/>
              <a:ext cx="8737052" cy="4744890"/>
              <a:chOff x="203449" y="188116"/>
              <a:chExt cx="8737052" cy="4744890"/>
            </a:xfrm>
          </p:grpSpPr>
          <p:grpSp>
            <p:nvGrpSpPr>
              <p:cNvPr id="1205" name="Google Shape;1205;p8"/>
              <p:cNvGrpSpPr/>
              <p:nvPr/>
            </p:nvGrpSpPr>
            <p:grpSpPr>
              <a:xfrm>
                <a:off x="469224" y="214187"/>
                <a:ext cx="8205551" cy="365702"/>
                <a:chOff x="699744" y="6177638"/>
                <a:chExt cx="8205551" cy="365702"/>
              </a:xfrm>
            </p:grpSpPr>
            <p:sp>
              <p:nvSpPr>
                <p:cNvPr id="1206" name="Google Shape;1206;p8"/>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8"/>
              <p:cNvGrpSpPr/>
              <p:nvPr/>
            </p:nvGrpSpPr>
            <p:grpSpPr>
              <a:xfrm rot="-5400000">
                <a:off x="-1969114" y="2360679"/>
                <a:ext cx="4710828" cy="365702"/>
                <a:chOff x="3612014" y="6177638"/>
                <a:chExt cx="4710828" cy="365702"/>
              </a:xfrm>
            </p:grpSpPr>
            <p:sp>
              <p:nvSpPr>
                <p:cNvPr id="1221" name="Google Shape;1221;p8"/>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8"/>
              <p:cNvGrpSpPr/>
              <p:nvPr/>
            </p:nvGrpSpPr>
            <p:grpSpPr>
              <a:xfrm rot="10800000">
                <a:off x="469224" y="4563612"/>
                <a:ext cx="8205551" cy="365702"/>
                <a:chOff x="699744" y="6177638"/>
                <a:chExt cx="8205551" cy="365702"/>
              </a:xfrm>
            </p:grpSpPr>
            <p:sp>
              <p:nvSpPr>
                <p:cNvPr id="1230" name="Google Shape;1230;p8"/>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8"/>
              <p:cNvGrpSpPr/>
              <p:nvPr/>
            </p:nvGrpSpPr>
            <p:grpSpPr>
              <a:xfrm rot="5400000">
                <a:off x="6402236" y="2394741"/>
                <a:ext cx="4710828" cy="365702"/>
                <a:chOff x="3612014" y="6177638"/>
                <a:chExt cx="4710828" cy="365702"/>
              </a:xfrm>
            </p:grpSpPr>
            <p:sp>
              <p:nvSpPr>
                <p:cNvPr id="1245" name="Google Shape;1245;p8"/>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3" name="Google Shape;1253;p8"/>
            <p:cNvGrpSpPr/>
            <p:nvPr/>
          </p:nvGrpSpPr>
          <p:grpSpPr>
            <a:xfrm>
              <a:off x="1038" y="-4275"/>
              <a:ext cx="9144000" cy="5155200"/>
              <a:chOff x="0" y="0"/>
              <a:chExt cx="9144000" cy="5155200"/>
            </a:xfrm>
          </p:grpSpPr>
          <p:sp>
            <p:nvSpPr>
              <p:cNvPr id="1254" name="Google Shape;1254;p8"/>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8"/>
            <p:cNvGrpSpPr/>
            <p:nvPr/>
          </p:nvGrpSpPr>
          <p:grpSpPr>
            <a:xfrm>
              <a:off x="108046" y="135556"/>
              <a:ext cx="8929982" cy="4863838"/>
              <a:chOff x="107009" y="139831"/>
              <a:chExt cx="8929982" cy="4863838"/>
            </a:xfrm>
          </p:grpSpPr>
          <p:sp>
            <p:nvSpPr>
              <p:cNvPr id="1259" name="Google Shape;1259;p8"/>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8"/>
            <p:cNvSpPr/>
            <p:nvPr/>
          </p:nvSpPr>
          <p:spPr>
            <a:xfrm>
              <a:off x="373875" y="3566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2075" y="-315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7" name="Google Shape;1427;p8"/>
          <p:cNvSpPr txBox="1">
            <a:spLocks noGrp="1"/>
          </p:cNvSpPr>
          <p:nvPr>
            <p:ph type="title"/>
          </p:nvPr>
        </p:nvSpPr>
        <p:spPr>
          <a:xfrm>
            <a:off x="1847250" y="1618350"/>
            <a:ext cx="5449500" cy="19068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28"/>
        <p:cNvGrpSpPr/>
        <p:nvPr/>
      </p:nvGrpSpPr>
      <p:grpSpPr>
        <a:xfrm>
          <a:off x="0" y="0"/>
          <a:ext cx="0" cy="0"/>
          <a:chOff x="0" y="0"/>
          <a:chExt cx="0" cy="0"/>
        </a:xfrm>
      </p:grpSpPr>
      <p:grpSp>
        <p:nvGrpSpPr>
          <p:cNvPr id="1429" name="Google Shape;1429;p9"/>
          <p:cNvGrpSpPr/>
          <p:nvPr/>
        </p:nvGrpSpPr>
        <p:grpSpPr>
          <a:xfrm>
            <a:off x="-2075" y="-4275"/>
            <a:ext cx="9147113" cy="5156325"/>
            <a:chOff x="-2075" y="-4275"/>
            <a:chExt cx="9147113" cy="5156325"/>
          </a:xfrm>
        </p:grpSpPr>
        <p:pic>
          <p:nvPicPr>
            <p:cNvPr id="1430" name="Google Shape;1430;p9"/>
            <p:cNvPicPr preferRelativeResize="0"/>
            <p:nvPr/>
          </p:nvPicPr>
          <p:blipFill>
            <a:blip r:embed="rId2">
              <a:alphaModFix amt="58999"/>
            </a:blip>
            <a:stretch>
              <a:fillRect/>
            </a:stretch>
          </p:blipFill>
          <p:spPr>
            <a:xfrm rot="10800000" flipH="1">
              <a:off x="1038" y="-4275"/>
              <a:ext cx="9144000" cy="5143500"/>
            </a:xfrm>
            <a:prstGeom prst="rect">
              <a:avLst/>
            </a:prstGeom>
            <a:noFill/>
            <a:ln>
              <a:noFill/>
            </a:ln>
          </p:spPr>
        </p:pic>
        <p:grpSp>
          <p:nvGrpSpPr>
            <p:cNvPr id="1431" name="Google Shape;1431;p9"/>
            <p:cNvGrpSpPr/>
            <p:nvPr/>
          </p:nvGrpSpPr>
          <p:grpSpPr>
            <a:xfrm>
              <a:off x="203449" y="188116"/>
              <a:ext cx="8737052" cy="4744890"/>
              <a:chOff x="203449" y="188116"/>
              <a:chExt cx="8737052" cy="4744890"/>
            </a:xfrm>
          </p:grpSpPr>
          <p:grpSp>
            <p:nvGrpSpPr>
              <p:cNvPr id="1432" name="Google Shape;1432;p9"/>
              <p:cNvGrpSpPr/>
              <p:nvPr/>
            </p:nvGrpSpPr>
            <p:grpSpPr>
              <a:xfrm>
                <a:off x="469224" y="214187"/>
                <a:ext cx="8205551" cy="365702"/>
                <a:chOff x="699744" y="6177638"/>
                <a:chExt cx="8205551" cy="365702"/>
              </a:xfrm>
            </p:grpSpPr>
            <p:sp>
              <p:nvSpPr>
                <p:cNvPr id="1433" name="Google Shape;1433;p9"/>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9"/>
              <p:cNvGrpSpPr/>
              <p:nvPr/>
            </p:nvGrpSpPr>
            <p:grpSpPr>
              <a:xfrm rot="-5400000">
                <a:off x="-1969114" y="2360679"/>
                <a:ext cx="4710828" cy="365702"/>
                <a:chOff x="3612014" y="6177638"/>
                <a:chExt cx="4710828" cy="365702"/>
              </a:xfrm>
            </p:grpSpPr>
            <p:sp>
              <p:nvSpPr>
                <p:cNvPr id="1448" name="Google Shape;1448;p9"/>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9"/>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9"/>
              <p:cNvGrpSpPr/>
              <p:nvPr/>
            </p:nvGrpSpPr>
            <p:grpSpPr>
              <a:xfrm rot="10800000">
                <a:off x="469224" y="4563612"/>
                <a:ext cx="8205551" cy="365702"/>
                <a:chOff x="699744" y="6177638"/>
                <a:chExt cx="8205551" cy="365702"/>
              </a:xfrm>
            </p:grpSpPr>
            <p:sp>
              <p:nvSpPr>
                <p:cNvPr id="1457" name="Google Shape;1457;p9"/>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9"/>
              <p:cNvGrpSpPr/>
              <p:nvPr/>
            </p:nvGrpSpPr>
            <p:grpSpPr>
              <a:xfrm rot="5400000">
                <a:off x="6402236" y="2394741"/>
                <a:ext cx="4710828" cy="365702"/>
                <a:chOff x="3612014" y="6177638"/>
                <a:chExt cx="4710828" cy="365702"/>
              </a:xfrm>
            </p:grpSpPr>
            <p:sp>
              <p:nvSpPr>
                <p:cNvPr id="1472" name="Google Shape;1472;p9"/>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0" name="Google Shape;1480;p9"/>
            <p:cNvGrpSpPr/>
            <p:nvPr/>
          </p:nvGrpSpPr>
          <p:grpSpPr>
            <a:xfrm>
              <a:off x="1038" y="-4275"/>
              <a:ext cx="9144000" cy="5155200"/>
              <a:chOff x="0" y="0"/>
              <a:chExt cx="9144000" cy="5155200"/>
            </a:xfrm>
          </p:grpSpPr>
          <p:sp>
            <p:nvSpPr>
              <p:cNvPr id="1481" name="Google Shape;1481;p9"/>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9"/>
            <p:cNvGrpSpPr/>
            <p:nvPr/>
          </p:nvGrpSpPr>
          <p:grpSpPr>
            <a:xfrm>
              <a:off x="108046" y="135556"/>
              <a:ext cx="8929982" cy="4863838"/>
              <a:chOff x="107009" y="139831"/>
              <a:chExt cx="8929982" cy="4863838"/>
            </a:xfrm>
          </p:grpSpPr>
          <p:sp>
            <p:nvSpPr>
              <p:cNvPr id="1486" name="Google Shape;1486;p9"/>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9"/>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9"/>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9"/>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9"/>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9"/>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9"/>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9"/>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9"/>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9"/>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9"/>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9"/>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9"/>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9"/>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9"/>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9"/>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9"/>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9"/>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9"/>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9"/>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9"/>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9"/>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9"/>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9"/>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9"/>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9"/>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9"/>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9"/>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9"/>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9"/>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9"/>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9"/>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9"/>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9"/>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9"/>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9"/>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9"/>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9"/>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9"/>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9"/>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9"/>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9"/>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9"/>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9"/>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9"/>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9"/>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9"/>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9"/>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9"/>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9"/>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9"/>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9"/>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9"/>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9"/>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9"/>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9"/>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9"/>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9"/>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9"/>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9"/>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9"/>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9"/>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9"/>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9"/>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9"/>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9"/>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9"/>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9"/>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9"/>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9"/>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9"/>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9"/>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9"/>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9"/>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9"/>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9"/>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9"/>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9"/>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9"/>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9"/>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9"/>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9"/>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9"/>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9"/>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9"/>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9"/>
            <p:cNvSpPr/>
            <p:nvPr/>
          </p:nvSpPr>
          <p:spPr>
            <a:xfrm>
              <a:off x="373875" y="3566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9"/>
            <p:cNvSpPr/>
            <p:nvPr/>
          </p:nvSpPr>
          <p:spPr>
            <a:xfrm>
              <a:off x="-2075" y="-315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4" name="Google Shape;1654;p9"/>
          <p:cNvSpPr txBox="1">
            <a:spLocks noGrp="1"/>
          </p:cNvSpPr>
          <p:nvPr>
            <p:ph type="title"/>
          </p:nvPr>
        </p:nvSpPr>
        <p:spPr>
          <a:xfrm>
            <a:off x="1540024" y="1613149"/>
            <a:ext cx="6063600" cy="84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5" name="Google Shape;1655;p9"/>
          <p:cNvSpPr txBox="1">
            <a:spLocks noGrp="1"/>
          </p:cNvSpPr>
          <p:nvPr>
            <p:ph type="subTitle" idx="1"/>
          </p:nvPr>
        </p:nvSpPr>
        <p:spPr>
          <a:xfrm>
            <a:off x="1540376" y="2508551"/>
            <a:ext cx="6063600" cy="102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0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accent3"/>
        </a:solidFill>
        <a:effectLst/>
      </p:bgPr>
    </p:bg>
    <p:spTree>
      <p:nvGrpSpPr>
        <p:cNvPr id="1" name="Shape 2063"/>
        <p:cNvGrpSpPr/>
        <p:nvPr/>
      </p:nvGrpSpPr>
      <p:grpSpPr>
        <a:xfrm>
          <a:off x="0" y="0"/>
          <a:ext cx="0" cy="0"/>
          <a:chOff x="0" y="0"/>
          <a:chExt cx="0" cy="0"/>
        </a:xfrm>
      </p:grpSpPr>
      <p:grpSp>
        <p:nvGrpSpPr>
          <p:cNvPr id="2064" name="Google Shape;2064;p13"/>
          <p:cNvGrpSpPr/>
          <p:nvPr/>
        </p:nvGrpSpPr>
        <p:grpSpPr>
          <a:xfrm>
            <a:off x="-1556" y="-6412"/>
            <a:ext cx="9147113" cy="5156325"/>
            <a:chOff x="1394150" y="-5156325"/>
            <a:chExt cx="9147113" cy="5156325"/>
          </a:xfrm>
        </p:grpSpPr>
        <p:pic>
          <p:nvPicPr>
            <p:cNvPr id="2065" name="Google Shape;2065;p13"/>
            <p:cNvPicPr preferRelativeResize="0"/>
            <p:nvPr/>
          </p:nvPicPr>
          <p:blipFill>
            <a:blip r:embed="rId2">
              <a:alphaModFix amt="58999"/>
            </a:blip>
            <a:stretch>
              <a:fillRect/>
            </a:stretch>
          </p:blipFill>
          <p:spPr>
            <a:xfrm rot="10800000" flipH="1">
              <a:off x="1397263" y="-5156325"/>
              <a:ext cx="9144000" cy="5143500"/>
            </a:xfrm>
            <a:prstGeom prst="rect">
              <a:avLst/>
            </a:prstGeom>
            <a:noFill/>
            <a:ln>
              <a:noFill/>
            </a:ln>
          </p:spPr>
        </p:pic>
        <p:grpSp>
          <p:nvGrpSpPr>
            <p:cNvPr id="2066" name="Google Shape;2066;p13"/>
            <p:cNvGrpSpPr/>
            <p:nvPr/>
          </p:nvGrpSpPr>
          <p:grpSpPr>
            <a:xfrm>
              <a:off x="1397263" y="-5156325"/>
              <a:ext cx="9144000" cy="5155200"/>
              <a:chOff x="0" y="0"/>
              <a:chExt cx="9144000" cy="5155200"/>
            </a:xfrm>
          </p:grpSpPr>
          <p:sp>
            <p:nvSpPr>
              <p:cNvPr id="2067" name="Google Shape;2067;p13"/>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13"/>
            <p:cNvGrpSpPr/>
            <p:nvPr/>
          </p:nvGrpSpPr>
          <p:grpSpPr>
            <a:xfrm>
              <a:off x="1504271" y="-5016494"/>
              <a:ext cx="8929982" cy="4863838"/>
              <a:chOff x="107009" y="139831"/>
              <a:chExt cx="8929982" cy="4863838"/>
            </a:xfrm>
          </p:grpSpPr>
          <p:sp>
            <p:nvSpPr>
              <p:cNvPr id="2072" name="Google Shape;2072;p13"/>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3"/>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3"/>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3"/>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3"/>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3"/>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3"/>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3"/>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3"/>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3"/>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3"/>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3"/>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3"/>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3"/>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3"/>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3"/>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3"/>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3"/>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3"/>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3"/>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3"/>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3"/>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3"/>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3"/>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3"/>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3"/>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3"/>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3"/>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3"/>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8" name="Google Shape;2238;p13"/>
            <p:cNvSpPr/>
            <p:nvPr/>
          </p:nvSpPr>
          <p:spPr>
            <a:xfrm>
              <a:off x="1770100" y="-47954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3"/>
            <p:cNvSpPr/>
            <p:nvPr/>
          </p:nvSpPr>
          <p:spPr>
            <a:xfrm>
              <a:off x="1394150" y="-515520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13"/>
          <p:cNvGrpSpPr/>
          <p:nvPr/>
        </p:nvGrpSpPr>
        <p:grpSpPr>
          <a:xfrm>
            <a:off x="520650" y="497400"/>
            <a:ext cx="8102700" cy="4148700"/>
            <a:chOff x="520650" y="497400"/>
            <a:chExt cx="8102700" cy="4148700"/>
          </a:xfrm>
        </p:grpSpPr>
        <p:sp>
          <p:nvSpPr>
            <p:cNvPr id="2241" name="Google Shape;2241;p13"/>
            <p:cNvSpPr/>
            <p:nvPr/>
          </p:nvSpPr>
          <p:spPr>
            <a:xfrm>
              <a:off x="558450" y="541800"/>
              <a:ext cx="8027100" cy="4059900"/>
            </a:xfrm>
            <a:prstGeom prst="roundRect">
              <a:avLst>
                <a:gd name="adj" fmla="val 8276"/>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
            <p:cNvSpPr/>
            <p:nvPr/>
          </p:nvSpPr>
          <p:spPr>
            <a:xfrm>
              <a:off x="520650" y="497400"/>
              <a:ext cx="8102700" cy="4148700"/>
            </a:xfrm>
            <a:prstGeom prst="roundRect">
              <a:avLst>
                <a:gd name="adj" fmla="val 880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
            <p:cNvSpPr/>
            <p:nvPr/>
          </p:nvSpPr>
          <p:spPr>
            <a:xfrm>
              <a:off x="596850" y="573600"/>
              <a:ext cx="7958700" cy="3985200"/>
            </a:xfrm>
            <a:prstGeom prst="roundRect">
              <a:avLst>
                <a:gd name="adj" fmla="val 783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4" name="Google Shape;2244;p13"/>
          <p:cNvSpPr txBox="1">
            <a:spLocks noGrp="1"/>
          </p:cNvSpPr>
          <p:nvPr>
            <p:ph type="title"/>
          </p:nvPr>
        </p:nvSpPr>
        <p:spPr>
          <a:xfrm>
            <a:off x="1656796" y="1653427"/>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45" name="Google Shape;2245;p13"/>
          <p:cNvSpPr txBox="1">
            <a:spLocks noGrp="1"/>
          </p:cNvSpPr>
          <p:nvPr>
            <p:ph type="subTitle" idx="1"/>
          </p:nvPr>
        </p:nvSpPr>
        <p:spPr>
          <a:xfrm>
            <a:off x="1656796" y="2021113"/>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46" name="Google Shape;2246;p13"/>
          <p:cNvSpPr txBox="1">
            <a:spLocks noGrp="1"/>
          </p:cNvSpPr>
          <p:nvPr>
            <p:ph type="title" idx="2"/>
          </p:nvPr>
        </p:nvSpPr>
        <p:spPr>
          <a:xfrm flipH="1">
            <a:off x="5555723" y="1653431"/>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47" name="Google Shape;2247;p13"/>
          <p:cNvSpPr txBox="1">
            <a:spLocks noGrp="1"/>
          </p:cNvSpPr>
          <p:nvPr>
            <p:ph type="subTitle" idx="3"/>
          </p:nvPr>
        </p:nvSpPr>
        <p:spPr>
          <a:xfrm flipH="1">
            <a:off x="5555723" y="2021120"/>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48" name="Google Shape;2248;p13"/>
          <p:cNvSpPr txBox="1">
            <a:spLocks noGrp="1"/>
          </p:cNvSpPr>
          <p:nvPr>
            <p:ph type="title" idx="4" hasCustomPrompt="1"/>
          </p:nvPr>
        </p:nvSpPr>
        <p:spPr>
          <a:xfrm>
            <a:off x="864388" y="1896775"/>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49" name="Google Shape;2249;p13"/>
          <p:cNvSpPr txBox="1">
            <a:spLocks noGrp="1"/>
          </p:cNvSpPr>
          <p:nvPr>
            <p:ph type="title" idx="5" hasCustomPrompt="1"/>
          </p:nvPr>
        </p:nvSpPr>
        <p:spPr>
          <a:xfrm flipH="1">
            <a:off x="4750588" y="1896775"/>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50" name="Google Shape;2250;p13"/>
          <p:cNvSpPr txBox="1">
            <a:spLocks noGrp="1"/>
          </p:cNvSpPr>
          <p:nvPr>
            <p:ph type="title" idx="6"/>
          </p:nvPr>
        </p:nvSpPr>
        <p:spPr>
          <a:xfrm>
            <a:off x="720000" y="72175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sz="3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51" name="Google Shape;2251;p13"/>
          <p:cNvSpPr txBox="1">
            <a:spLocks noGrp="1"/>
          </p:cNvSpPr>
          <p:nvPr>
            <p:ph type="title" idx="7"/>
          </p:nvPr>
        </p:nvSpPr>
        <p:spPr>
          <a:xfrm>
            <a:off x="1656796" y="3220074"/>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2" name="Google Shape;2252;p13"/>
          <p:cNvSpPr txBox="1">
            <a:spLocks noGrp="1"/>
          </p:cNvSpPr>
          <p:nvPr>
            <p:ph type="subTitle" idx="8"/>
          </p:nvPr>
        </p:nvSpPr>
        <p:spPr>
          <a:xfrm>
            <a:off x="1656796" y="3588128"/>
            <a:ext cx="2867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53" name="Google Shape;2253;p13"/>
          <p:cNvSpPr txBox="1">
            <a:spLocks noGrp="1"/>
          </p:cNvSpPr>
          <p:nvPr>
            <p:ph type="title" idx="9"/>
          </p:nvPr>
        </p:nvSpPr>
        <p:spPr>
          <a:xfrm flipH="1">
            <a:off x="5555723" y="3220074"/>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4" name="Google Shape;2254;p13"/>
          <p:cNvSpPr txBox="1">
            <a:spLocks noGrp="1"/>
          </p:cNvSpPr>
          <p:nvPr>
            <p:ph type="subTitle" idx="13"/>
          </p:nvPr>
        </p:nvSpPr>
        <p:spPr>
          <a:xfrm flipH="1">
            <a:off x="5555723" y="3588128"/>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55" name="Google Shape;2255;p13"/>
          <p:cNvSpPr txBox="1">
            <a:spLocks noGrp="1"/>
          </p:cNvSpPr>
          <p:nvPr>
            <p:ph type="title" idx="14" hasCustomPrompt="1"/>
          </p:nvPr>
        </p:nvSpPr>
        <p:spPr>
          <a:xfrm>
            <a:off x="864388" y="3461350"/>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56" name="Google Shape;2256;p13"/>
          <p:cNvSpPr txBox="1">
            <a:spLocks noGrp="1"/>
          </p:cNvSpPr>
          <p:nvPr>
            <p:ph type="title" idx="15" hasCustomPrompt="1"/>
          </p:nvPr>
        </p:nvSpPr>
        <p:spPr>
          <a:xfrm flipH="1">
            <a:off x="4750588" y="3461350"/>
            <a:ext cx="7347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2257"/>
        <p:cNvGrpSpPr/>
        <p:nvPr/>
      </p:nvGrpSpPr>
      <p:grpSpPr>
        <a:xfrm>
          <a:off x="0" y="0"/>
          <a:ext cx="0" cy="0"/>
          <a:chOff x="0" y="0"/>
          <a:chExt cx="0" cy="0"/>
        </a:xfrm>
      </p:grpSpPr>
      <p:grpSp>
        <p:nvGrpSpPr>
          <p:cNvPr id="2258" name="Google Shape;2258;p14"/>
          <p:cNvGrpSpPr/>
          <p:nvPr/>
        </p:nvGrpSpPr>
        <p:grpSpPr>
          <a:xfrm>
            <a:off x="-2075" y="-4275"/>
            <a:ext cx="9147113" cy="5156325"/>
            <a:chOff x="-2075" y="-4275"/>
            <a:chExt cx="9147113" cy="5156325"/>
          </a:xfrm>
        </p:grpSpPr>
        <p:pic>
          <p:nvPicPr>
            <p:cNvPr id="2259" name="Google Shape;2259;p14"/>
            <p:cNvPicPr preferRelativeResize="0"/>
            <p:nvPr/>
          </p:nvPicPr>
          <p:blipFill>
            <a:blip r:embed="rId2">
              <a:alphaModFix amt="58999"/>
            </a:blip>
            <a:stretch>
              <a:fillRect/>
            </a:stretch>
          </p:blipFill>
          <p:spPr>
            <a:xfrm rot="10800000" flipH="1">
              <a:off x="1038" y="-4275"/>
              <a:ext cx="9144000" cy="5143500"/>
            </a:xfrm>
            <a:prstGeom prst="rect">
              <a:avLst/>
            </a:prstGeom>
            <a:noFill/>
            <a:ln>
              <a:noFill/>
            </a:ln>
          </p:spPr>
        </p:pic>
        <p:grpSp>
          <p:nvGrpSpPr>
            <p:cNvPr id="2260" name="Google Shape;2260;p14"/>
            <p:cNvGrpSpPr/>
            <p:nvPr/>
          </p:nvGrpSpPr>
          <p:grpSpPr>
            <a:xfrm>
              <a:off x="203449" y="188116"/>
              <a:ext cx="8737052" cy="4744890"/>
              <a:chOff x="203449" y="188116"/>
              <a:chExt cx="8737052" cy="4744890"/>
            </a:xfrm>
          </p:grpSpPr>
          <p:grpSp>
            <p:nvGrpSpPr>
              <p:cNvPr id="2261" name="Google Shape;2261;p14"/>
              <p:cNvGrpSpPr/>
              <p:nvPr/>
            </p:nvGrpSpPr>
            <p:grpSpPr>
              <a:xfrm>
                <a:off x="469224" y="214187"/>
                <a:ext cx="8205551" cy="365702"/>
                <a:chOff x="699744" y="6177638"/>
                <a:chExt cx="8205551" cy="365702"/>
              </a:xfrm>
            </p:grpSpPr>
            <p:sp>
              <p:nvSpPr>
                <p:cNvPr id="2262" name="Google Shape;2262;p14"/>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4"/>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4"/>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4"/>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4"/>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4"/>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4"/>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4"/>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4"/>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4"/>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4"/>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4"/>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14"/>
              <p:cNvGrpSpPr/>
              <p:nvPr/>
            </p:nvGrpSpPr>
            <p:grpSpPr>
              <a:xfrm rot="-5400000">
                <a:off x="-1969114" y="2360679"/>
                <a:ext cx="4710828" cy="365702"/>
                <a:chOff x="3612014" y="6177638"/>
                <a:chExt cx="4710828" cy="365702"/>
              </a:xfrm>
            </p:grpSpPr>
            <p:sp>
              <p:nvSpPr>
                <p:cNvPr id="2277" name="Google Shape;2277;p14"/>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4"/>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4"/>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4"/>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14"/>
              <p:cNvGrpSpPr/>
              <p:nvPr/>
            </p:nvGrpSpPr>
            <p:grpSpPr>
              <a:xfrm rot="10800000">
                <a:off x="469224" y="4563612"/>
                <a:ext cx="8205551" cy="365702"/>
                <a:chOff x="699744" y="6177638"/>
                <a:chExt cx="8205551" cy="365702"/>
              </a:xfrm>
            </p:grpSpPr>
            <p:sp>
              <p:nvSpPr>
                <p:cNvPr id="2286" name="Google Shape;2286;p14"/>
                <p:cNvSpPr/>
                <p:nvPr/>
              </p:nvSpPr>
              <p:spPr>
                <a:xfrm rot="10800000">
                  <a:off x="69974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
                <p:cNvSpPr/>
                <p:nvPr/>
              </p:nvSpPr>
              <p:spPr>
                <a:xfrm rot="10800000">
                  <a:off x="128219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
                <p:cNvSpPr/>
                <p:nvPr/>
              </p:nvSpPr>
              <p:spPr>
                <a:xfrm rot="10800000">
                  <a:off x="186465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
                <p:cNvSpPr/>
                <p:nvPr/>
              </p:nvSpPr>
              <p:spPr>
                <a:xfrm rot="10800000">
                  <a:off x="2447106"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4"/>
                <p:cNvSpPr/>
                <p:nvPr/>
              </p:nvSpPr>
              <p:spPr>
                <a:xfrm rot="10800000">
                  <a:off x="3029560"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4"/>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4"/>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
                <p:cNvSpPr/>
                <p:nvPr/>
              </p:nvSpPr>
              <p:spPr>
                <a:xfrm rot="10800000">
                  <a:off x="827164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14"/>
              <p:cNvGrpSpPr/>
              <p:nvPr/>
            </p:nvGrpSpPr>
            <p:grpSpPr>
              <a:xfrm rot="5400000">
                <a:off x="6402236" y="2394741"/>
                <a:ext cx="4710828" cy="365702"/>
                <a:chOff x="3612014" y="6177638"/>
                <a:chExt cx="4710828" cy="365702"/>
              </a:xfrm>
            </p:grpSpPr>
            <p:sp>
              <p:nvSpPr>
                <p:cNvPr id="2301" name="Google Shape;2301;p14"/>
                <p:cNvSpPr/>
                <p:nvPr/>
              </p:nvSpPr>
              <p:spPr>
                <a:xfrm rot="10800000">
                  <a:off x="3612014"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
                <p:cNvSpPr/>
                <p:nvPr/>
              </p:nvSpPr>
              <p:spPr>
                <a:xfrm rot="10800000">
                  <a:off x="4194468"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
                <p:cNvSpPr/>
                <p:nvPr/>
              </p:nvSpPr>
              <p:spPr>
                <a:xfrm rot="10800000">
                  <a:off x="4776922"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
                <p:cNvSpPr/>
                <p:nvPr/>
              </p:nvSpPr>
              <p:spPr>
                <a:xfrm rot="10800000">
                  <a:off x="5359375"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
                <p:cNvSpPr/>
                <p:nvPr/>
              </p:nvSpPr>
              <p:spPr>
                <a:xfrm rot="10800000">
                  <a:off x="5941829"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
                <p:cNvSpPr/>
                <p:nvPr/>
              </p:nvSpPr>
              <p:spPr>
                <a:xfrm rot="10800000">
                  <a:off x="6524283"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
                <p:cNvSpPr/>
                <p:nvPr/>
              </p:nvSpPr>
              <p:spPr>
                <a:xfrm rot="10800000">
                  <a:off x="7106737"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
                <p:cNvSpPr/>
                <p:nvPr/>
              </p:nvSpPr>
              <p:spPr>
                <a:xfrm rot="10800000">
                  <a:off x="7689191" y="6177638"/>
                  <a:ext cx="633650" cy="36570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9" name="Google Shape;2309;p14"/>
            <p:cNvGrpSpPr/>
            <p:nvPr/>
          </p:nvGrpSpPr>
          <p:grpSpPr>
            <a:xfrm>
              <a:off x="1038" y="-4275"/>
              <a:ext cx="9144000" cy="5155200"/>
              <a:chOff x="0" y="0"/>
              <a:chExt cx="9144000" cy="5155200"/>
            </a:xfrm>
          </p:grpSpPr>
          <p:sp>
            <p:nvSpPr>
              <p:cNvPr id="2310" name="Google Shape;2310;p14"/>
              <p:cNvSpPr/>
              <p:nvPr/>
            </p:nvSpPr>
            <p:spPr>
              <a:xfrm>
                <a:off x="0" y="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
              <p:cNvSpPr/>
              <p:nvPr/>
            </p:nvSpPr>
            <p:spPr>
              <a:xfrm rot="5400000">
                <a:off x="63835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
              <p:cNvSpPr/>
              <p:nvPr/>
            </p:nvSpPr>
            <p:spPr>
              <a:xfrm>
                <a:off x="0" y="4789500"/>
                <a:ext cx="91440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4"/>
              <p:cNvSpPr/>
              <p:nvPr/>
            </p:nvSpPr>
            <p:spPr>
              <a:xfrm rot="5400000">
                <a:off x="-2394750" y="2394750"/>
                <a:ext cx="5155200" cy="3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14"/>
            <p:cNvGrpSpPr/>
            <p:nvPr/>
          </p:nvGrpSpPr>
          <p:grpSpPr>
            <a:xfrm>
              <a:off x="108046" y="135556"/>
              <a:ext cx="8929982" cy="4863838"/>
              <a:chOff x="107009" y="139831"/>
              <a:chExt cx="8929982" cy="4863838"/>
            </a:xfrm>
          </p:grpSpPr>
          <p:sp>
            <p:nvSpPr>
              <p:cNvPr id="2315" name="Google Shape;2315;p14"/>
              <p:cNvSpPr/>
              <p:nvPr/>
            </p:nvSpPr>
            <p:spPr>
              <a:xfrm>
                <a:off x="53871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7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4"/>
              <p:cNvSpPr/>
              <p:nvPr/>
            </p:nvSpPr>
            <p:spPr>
              <a:xfrm>
                <a:off x="1469077"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0" y="1461"/>
                    </a:lnTo>
                    <a:lnTo>
                      <a:pt x="2882" y="1934"/>
                    </a:lnTo>
                    <a:lnTo>
                      <a:pt x="2803" y="1619"/>
                    </a:lnTo>
                    <a:lnTo>
                      <a:pt x="2645" y="1342"/>
                    </a:lnTo>
                    <a:lnTo>
                      <a:pt x="2448" y="1026"/>
                    </a:lnTo>
                    <a:lnTo>
                      <a:pt x="2329" y="908"/>
                    </a:lnTo>
                    <a:lnTo>
                      <a:pt x="2171" y="829"/>
                    </a:lnTo>
                    <a:lnTo>
                      <a:pt x="2092" y="829"/>
                    </a:lnTo>
                    <a:lnTo>
                      <a:pt x="2053" y="948"/>
                    </a:lnTo>
                    <a:lnTo>
                      <a:pt x="1974" y="1224"/>
                    </a:lnTo>
                    <a:lnTo>
                      <a:pt x="1895" y="1619"/>
                    </a:lnTo>
                    <a:lnTo>
                      <a:pt x="1856" y="2132"/>
                    </a:lnTo>
                    <a:lnTo>
                      <a:pt x="1777" y="1974"/>
                    </a:lnTo>
                    <a:lnTo>
                      <a:pt x="1658" y="1816"/>
                    </a:lnTo>
                    <a:lnTo>
                      <a:pt x="1461" y="1698"/>
                    </a:lnTo>
                    <a:lnTo>
                      <a:pt x="1263"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4" y="3514"/>
                    </a:lnTo>
                    <a:lnTo>
                      <a:pt x="1421" y="3790"/>
                    </a:lnTo>
                    <a:lnTo>
                      <a:pt x="1698" y="3987"/>
                    </a:lnTo>
                    <a:lnTo>
                      <a:pt x="2014" y="4185"/>
                    </a:lnTo>
                    <a:lnTo>
                      <a:pt x="2369" y="4343"/>
                    </a:lnTo>
                    <a:lnTo>
                      <a:pt x="2764" y="4461"/>
                    </a:lnTo>
                    <a:lnTo>
                      <a:pt x="2882" y="4461"/>
                    </a:lnTo>
                    <a:lnTo>
                      <a:pt x="3079" y="4501"/>
                    </a:lnTo>
                    <a:lnTo>
                      <a:pt x="3474" y="4540"/>
                    </a:lnTo>
                    <a:lnTo>
                      <a:pt x="3909" y="4580"/>
                    </a:lnTo>
                    <a:lnTo>
                      <a:pt x="4066" y="4580"/>
                    </a:lnTo>
                    <a:lnTo>
                      <a:pt x="4580" y="4540"/>
                    </a:lnTo>
                    <a:lnTo>
                      <a:pt x="5014" y="4461"/>
                    </a:lnTo>
                    <a:lnTo>
                      <a:pt x="5132" y="4461"/>
                    </a:lnTo>
                    <a:lnTo>
                      <a:pt x="5527" y="4343"/>
                    </a:lnTo>
                    <a:lnTo>
                      <a:pt x="5882"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5" y="1619"/>
                    </a:lnTo>
                    <a:lnTo>
                      <a:pt x="7935" y="1579"/>
                    </a:lnTo>
                    <a:lnTo>
                      <a:pt x="7935" y="1540"/>
                    </a:lnTo>
                    <a:lnTo>
                      <a:pt x="7896" y="1500"/>
                    </a:lnTo>
                    <a:lnTo>
                      <a:pt x="7501" y="1461"/>
                    </a:lnTo>
                    <a:lnTo>
                      <a:pt x="7185" y="1461"/>
                    </a:lnTo>
                    <a:lnTo>
                      <a:pt x="6909" y="1500"/>
                    </a:lnTo>
                    <a:lnTo>
                      <a:pt x="6633" y="1579"/>
                    </a:lnTo>
                    <a:lnTo>
                      <a:pt x="6435" y="1698"/>
                    </a:lnTo>
                    <a:lnTo>
                      <a:pt x="6277" y="1816"/>
                    </a:lnTo>
                    <a:lnTo>
                      <a:pt x="6159" y="1974"/>
                    </a:lnTo>
                    <a:lnTo>
                      <a:pt x="6040" y="2132"/>
                    </a:lnTo>
                    <a:lnTo>
                      <a:pt x="6040" y="1619"/>
                    </a:lnTo>
                    <a:lnTo>
                      <a:pt x="5961" y="1224"/>
                    </a:lnTo>
                    <a:lnTo>
                      <a:pt x="5882" y="948"/>
                    </a:lnTo>
                    <a:lnTo>
                      <a:pt x="5843" y="829"/>
                    </a:lnTo>
                    <a:lnTo>
                      <a:pt x="5764" y="829"/>
                    </a:lnTo>
                    <a:lnTo>
                      <a:pt x="5606" y="908"/>
                    </a:lnTo>
                    <a:lnTo>
                      <a:pt x="5488" y="1026"/>
                    </a:lnTo>
                    <a:lnTo>
                      <a:pt x="5290" y="1342"/>
                    </a:lnTo>
                    <a:lnTo>
                      <a:pt x="5132" y="1619"/>
                    </a:lnTo>
                    <a:lnTo>
                      <a:pt x="5053" y="1934"/>
                    </a:lnTo>
                    <a:lnTo>
                      <a:pt x="4935" y="1461"/>
                    </a:lnTo>
                    <a:lnTo>
                      <a:pt x="4817" y="1105"/>
                    </a:lnTo>
                    <a:lnTo>
                      <a:pt x="4659" y="790"/>
                    </a:lnTo>
                    <a:lnTo>
                      <a:pt x="4501" y="553"/>
                    </a:lnTo>
                    <a:lnTo>
                      <a:pt x="4343" y="355"/>
                    </a:lnTo>
                    <a:lnTo>
                      <a:pt x="4224" y="197"/>
                    </a:lnTo>
                    <a:lnTo>
                      <a:pt x="4027" y="39"/>
                    </a:lnTo>
                    <a:lnTo>
                      <a:pt x="39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4"/>
              <p:cNvSpPr/>
              <p:nvPr/>
            </p:nvSpPr>
            <p:spPr>
              <a:xfrm>
                <a:off x="227340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2"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5" y="4540"/>
                    </a:lnTo>
                    <a:lnTo>
                      <a:pt x="3909" y="4580"/>
                    </a:lnTo>
                    <a:lnTo>
                      <a:pt x="4067" y="4580"/>
                    </a:lnTo>
                    <a:lnTo>
                      <a:pt x="4580" y="4540"/>
                    </a:lnTo>
                    <a:lnTo>
                      <a:pt x="5014" y="4461"/>
                    </a:lnTo>
                    <a:lnTo>
                      <a:pt x="5133" y="4461"/>
                    </a:lnTo>
                    <a:lnTo>
                      <a:pt x="5527" y="4343"/>
                    </a:lnTo>
                    <a:lnTo>
                      <a:pt x="5883" y="4185"/>
                    </a:lnTo>
                    <a:lnTo>
                      <a:pt x="6199" y="4027"/>
                    </a:lnTo>
                    <a:lnTo>
                      <a:pt x="6475" y="3790"/>
                    </a:lnTo>
                    <a:lnTo>
                      <a:pt x="6712" y="3553"/>
                    </a:lnTo>
                    <a:lnTo>
                      <a:pt x="6909" y="3237"/>
                    </a:lnTo>
                    <a:lnTo>
                      <a:pt x="7067" y="2921"/>
                    </a:lnTo>
                    <a:lnTo>
                      <a:pt x="7186" y="2566"/>
                    </a:lnTo>
                    <a:lnTo>
                      <a:pt x="730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6" y="1461"/>
                    </a:lnTo>
                    <a:lnTo>
                      <a:pt x="6909" y="1500"/>
                    </a:lnTo>
                    <a:lnTo>
                      <a:pt x="6672" y="1579"/>
                    </a:lnTo>
                    <a:lnTo>
                      <a:pt x="6475" y="1698"/>
                    </a:lnTo>
                    <a:lnTo>
                      <a:pt x="6278" y="1816"/>
                    </a:lnTo>
                    <a:lnTo>
                      <a:pt x="6159" y="1974"/>
                    </a:lnTo>
                    <a:lnTo>
                      <a:pt x="6080" y="2132"/>
                    </a:lnTo>
                    <a:lnTo>
                      <a:pt x="6041" y="1619"/>
                    </a:lnTo>
                    <a:lnTo>
                      <a:pt x="5962" y="1224"/>
                    </a:lnTo>
                    <a:lnTo>
                      <a:pt x="5883" y="948"/>
                    </a:lnTo>
                    <a:lnTo>
                      <a:pt x="5843" y="829"/>
                    </a:lnTo>
                    <a:lnTo>
                      <a:pt x="5764" y="829"/>
                    </a:lnTo>
                    <a:lnTo>
                      <a:pt x="5606"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
              <p:cNvSpPr/>
              <p:nvPr/>
            </p:nvSpPr>
            <p:spPr>
              <a:xfrm>
                <a:off x="3074211" y="139831"/>
                <a:ext cx="237425" cy="137022"/>
              </a:xfrm>
              <a:custGeom>
                <a:avLst/>
                <a:gdLst/>
                <a:ahLst/>
                <a:cxnLst/>
                <a:rect l="l" t="t" r="r" b="b"/>
                <a:pathLst>
                  <a:path w="7936" h="4580" extrusionOk="0">
                    <a:moveTo>
                      <a:pt x="3948" y="0"/>
                    </a:moveTo>
                    <a:lnTo>
                      <a:pt x="3909" y="39"/>
                    </a:lnTo>
                    <a:lnTo>
                      <a:pt x="3711" y="197"/>
                    </a:lnTo>
                    <a:lnTo>
                      <a:pt x="355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32" y="2290"/>
                    </a:lnTo>
                    <a:lnTo>
                      <a:pt x="750" y="2566"/>
                    </a:lnTo>
                    <a:lnTo>
                      <a:pt x="869" y="2921"/>
                    </a:lnTo>
                    <a:lnTo>
                      <a:pt x="98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33" y="1579"/>
                    </a:lnTo>
                    <a:lnTo>
                      <a:pt x="6435" y="1698"/>
                    </a:lnTo>
                    <a:lnTo>
                      <a:pt x="6277" y="1816"/>
                    </a:lnTo>
                    <a:lnTo>
                      <a:pt x="6159" y="1974"/>
                    </a:lnTo>
                    <a:lnTo>
                      <a:pt x="6041"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4"/>
              <p:cNvSpPr/>
              <p:nvPr/>
            </p:nvSpPr>
            <p:spPr>
              <a:xfrm>
                <a:off x="3869089" y="139831"/>
                <a:ext cx="237425" cy="137022"/>
              </a:xfrm>
              <a:custGeom>
                <a:avLst/>
                <a:gdLst/>
                <a:ahLst/>
                <a:cxnLst/>
                <a:rect l="l" t="t" r="r" b="b"/>
                <a:pathLst>
                  <a:path w="7936" h="4580" extrusionOk="0">
                    <a:moveTo>
                      <a:pt x="3949" y="0"/>
                    </a:moveTo>
                    <a:lnTo>
                      <a:pt x="3909" y="39"/>
                    </a:lnTo>
                    <a:lnTo>
                      <a:pt x="3712" y="197"/>
                    </a:lnTo>
                    <a:lnTo>
                      <a:pt x="3593" y="355"/>
                    </a:lnTo>
                    <a:lnTo>
                      <a:pt x="3435" y="553"/>
                    </a:lnTo>
                    <a:lnTo>
                      <a:pt x="3277"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72" y="2290"/>
                    </a:lnTo>
                    <a:lnTo>
                      <a:pt x="751" y="2566"/>
                    </a:lnTo>
                    <a:lnTo>
                      <a:pt x="869" y="2921"/>
                    </a:lnTo>
                    <a:lnTo>
                      <a:pt x="1027"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7"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36" y="1698"/>
                    </a:lnTo>
                    <a:lnTo>
                      <a:pt x="6278" y="1816"/>
                    </a:lnTo>
                    <a:lnTo>
                      <a:pt x="6159" y="1974"/>
                    </a:lnTo>
                    <a:lnTo>
                      <a:pt x="6080"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4"/>
              <p:cNvSpPr/>
              <p:nvPr/>
            </p:nvSpPr>
            <p:spPr>
              <a:xfrm>
                <a:off x="4667527" y="139831"/>
                <a:ext cx="237425" cy="137022"/>
              </a:xfrm>
              <a:custGeom>
                <a:avLst/>
                <a:gdLst/>
                <a:ahLst/>
                <a:cxnLst/>
                <a:rect l="l" t="t" r="r" b="b"/>
                <a:pathLst>
                  <a:path w="7936" h="4580" extrusionOk="0">
                    <a:moveTo>
                      <a:pt x="3949" y="0"/>
                    </a:moveTo>
                    <a:lnTo>
                      <a:pt x="3909" y="39"/>
                    </a:lnTo>
                    <a:lnTo>
                      <a:pt x="3712" y="197"/>
                    </a:lnTo>
                    <a:lnTo>
                      <a:pt x="3554" y="355"/>
                    </a:lnTo>
                    <a:lnTo>
                      <a:pt x="3435" y="553"/>
                    </a:lnTo>
                    <a:lnTo>
                      <a:pt x="3277" y="790"/>
                    </a:lnTo>
                    <a:lnTo>
                      <a:pt x="3119"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6"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4" y="4461"/>
                    </a:lnTo>
                    <a:lnTo>
                      <a:pt x="5133" y="4461"/>
                    </a:lnTo>
                    <a:lnTo>
                      <a:pt x="5528" y="4343"/>
                    </a:lnTo>
                    <a:lnTo>
                      <a:pt x="5883" y="4185"/>
                    </a:lnTo>
                    <a:lnTo>
                      <a:pt x="6199" y="4027"/>
                    </a:lnTo>
                    <a:lnTo>
                      <a:pt x="6475" y="3790"/>
                    </a:lnTo>
                    <a:lnTo>
                      <a:pt x="6712" y="3553"/>
                    </a:lnTo>
                    <a:lnTo>
                      <a:pt x="6909" y="3237"/>
                    </a:lnTo>
                    <a:lnTo>
                      <a:pt x="7067" y="2921"/>
                    </a:lnTo>
                    <a:lnTo>
                      <a:pt x="7186" y="2566"/>
                    </a:lnTo>
                    <a:lnTo>
                      <a:pt x="7265" y="2290"/>
                    </a:lnTo>
                    <a:lnTo>
                      <a:pt x="7383" y="2092"/>
                    </a:lnTo>
                    <a:lnTo>
                      <a:pt x="7502" y="1934"/>
                    </a:lnTo>
                    <a:lnTo>
                      <a:pt x="7620" y="1816"/>
                    </a:lnTo>
                    <a:lnTo>
                      <a:pt x="7817" y="1658"/>
                    </a:lnTo>
                    <a:lnTo>
                      <a:pt x="7896" y="1619"/>
                    </a:lnTo>
                    <a:lnTo>
                      <a:pt x="7936" y="1619"/>
                    </a:lnTo>
                    <a:lnTo>
                      <a:pt x="7936" y="1579"/>
                    </a:lnTo>
                    <a:lnTo>
                      <a:pt x="7936" y="1540"/>
                    </a:lnTo>
                    <a:lnTo>
                      <a:pt x="7896" y="1500"/>
                    </a:lnTo>
                    <a:lnTo>
                      <a:pt x="7502" y="1461"/>
                    </a:lnTo>
                    <a:lnTo>
                      <a:pt x="7186" y="1461"/>
                    </a:lnTo>
                    <a:lnTo>
                      <a:pt x="6909"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4"/>
              <p:cNvSpPr/>
              <p:nvPr/>
            </p:nvSpPr>
            <p:spPr>
              <a:xfrm>
                <a:off x="5471859" y="139831"/>
                <a:ext cx="237455" cy="137022"/>
              </a:xfrm>
              <a:custGeom>
                <a:avLst/>
                <a:gdLst/>
                <a:ahLst/>
                <a:cxnLst/>
                <a:rect l="l" t="t" r="r" b="b"/>
                <a:pathLst>
                  <a:path w="7937" h="4580" extrusionOk="0">
                    <a:moveTo>
                      <a:pt x="3949" y="0"/>
                    </a:moveTo>
                    <a:lnTo>
                      <a:pt x="3909" y="39"/>
                    </a:lnTo>
                    <a:lnTo>
                      <a:pt x="3712" y="197"/>
                    </a:lnTo>
                    <a:lnTo>
                      <a:pt x="3593" y="355"/>
                    </a:lnTo>
                    <a:lnTo>
                      <a:pt x="3436" y="553"/>
                    </a:lnTo>
                    <a:lnTo>
                      <a:pt x="3278" y="790"/>
                    </a:lnTo>
                    <a:lnTo>
                      <a:pt x="3120" y="1105"/>
                    </a:lnTo>
                    <a:lnTo>
                      <a:pt x="3001" y="1461"/>
                    </a:lnTo>
                    <a:lnTo>
                      <a:pt x="2883" y="1934"/>
                    </a:lnTo>
                    <a:lnTo>
                      <a:pt x="2804" y="1619"/>
                    </a:lnTo>
                    <a:lnTo>
                      <a:pt x="2646" y="1342"/>
                    </a:lnTo>
                    <a:lnTo>
                      <a:pt x="2449" y="1026"/>
                    </a:lnTo>
                    <a:lnTo>
                      <a:pt x="2330" y="908"/>
                    </a:lnTo>
                    <a:lnTo>
                      <a:pt x="2172" y="829"/>
                    </a:lnTo>
                    <a:lnTo>
                      <a:pt x="2093" y="829"/>
                    </a:lnTo>
                    <a:lnTo>
                      <a:pt x="2054" y="948"/>
                    </a:lnTo>
                    <a:lnTo>
                      <a:pt x="1975" y="1224"/>
                    </a:lnTo>
                    <a:lnTo>
                      <a:pt x="1896" y="1619"/>
                    </a:lnTo>
                    <a:lnTo>
                      <a:pt x="1856" y="2132"/>
                    </a:lnTo>
                    <a:lnTo>
                      <a:pt x="1777" y="1974"/>
                    </a:lnTo>
                    <a:lnTo>
                      <a:pt x="1659" y="1816"/>
                    </a:lnTo>
                    <a:lnTo>
                      <a:pt x="1462"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4" y="2092"/>
                    </a:lnTo>
                    <a:lnTo>
                      <a:pt x="672" y="2290"/>
                    </a:lnTo>
                    <a:lnTo>
                      <a:pt x="751" y="2566"/>
                    </a:lnTo>
                    <a:lnTo>
                      <a:pt x="869" y="2921"/>
                    </a:lnTo>
                    <a:lnTo>
                      <a:pt x="1027" y="3237"/>
                    </a:lnTo>
                    <a:lnTo>
                      <a:pt x="1185" y="3514"/>
                    </a:lnTo>
                    <a:lnTo>
                      <a:pt x="1422" y="3790"/>
                    </a:lnTo>
                    <a:lnTo>
                      <a:pt x="1698" y="3987"/>
                    </a:lnTo>
                    <a:lnTo>
                      <a:pt x="2014" y="4185"/>
                    </a:lnTo>
                    <a:lnTo>
                      <a:pt x="2370"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30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73" y="1579"/>
                    </a:lnTo>
                    <a:lnTo>
                      <a:pt x="6475" y="1698"/>
                    </a:lnTo>
                    <a:lnTo>
                      <a:pt x="6278" y="1816"/>
                    </a:lnTo>
                    <a:lnTo>
                      <a:pt x="6160" y="1974"/>
                    </a:lnTo>
                    <a:lnTo>
                      <a:pt x="608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2" y="553"/>
                    </a:lnTo>
                    <a:lnTo>
                      <a:pt x="4344"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4"/>
              <p:cNvSpPr/>
              <p:nvPr/>
            </p:nvSpPr>
            <p:spPr>
              <a:xfrm>
                <a:off x="6272661" y="139831"/>
                <a:ext cx="237455" cy="137022"/>
              </a:xfrm>
              <a:custGeom>
                <a:avLst/>
                <a:gdLst/>
                <a:ahLst/>
                <a:cxnLst/>
                <a:rect l="l" t="t" r="r" b="b"/>
                <a:pathLst>
                  <a:path w="7937" h="4580" extrusionOk="0">
                    <a:moveTo>
                      <a:pt x="3949" y="0"/>
                    </a:moveTo>
                    <a:lnTo>
                      <a:pt x="3909" y="39"/>
                    </a:lnTo>
                    <a:lnTo>
                      <a:pt x="3712" y="197"/>
                    </a:lnTo>
                    <a:lnTo>
                      <a:pt x="3554" y="355"/>
                    </a:lnTo>
                    <a:lnTo>
                      <a:pt x="3435" y="553"/>
                    </a:lnTo>
                    <a:lnTo>
                      <a:pt x="3278" y="790"/>
                    </a:lnTo>
                    <a:lnTo>
                      <a:pt x="3120" y="1105"/>
                    </a:lnTo>
                    <a:lnTo>
                      <a:pt x="3001" y="1461"/>
                    </a:lnTo>
                    <a:lnTo>
                      <a:pt x="2883" y="1934"/>
                    </a:lnTo>
                    <a:lnTo>
                      <a:pt x="2804" y="1619"/>
                    </a:lnTo>
                    <a:lnTo>
                      <a:pt x="2646" y="1342"/>
                    </a:lnTo>
                    <a:lnTo>
                      <a:pt x="2448" y="1026"/>
                    </a:lnTo>
                    <a:lnTo>
                      <a:pt x="2330" y="908"/>
                    </a:lnTo>
                    <a:lnTo>
                      <a:pt x="2172" y="829"/>
                    </a:lnTo>
                    <a:lnTo>
                      <a:pt x="2093" y="829"/>
                    </a:lnTo>
                    <a:lnTo>
                      <a:pt x="2054" y="948"/>
                    </a:lnTo>
                    <a:lnTo>
                      <a:pt x="1975" y="1224"/>
                    </a:lnTo>
                    <a:lnTo>
                      <a:pt x="1896" y="1619"/>
                    </a:lnTo>
                    <a:lnTo>
                      <a:pt x="1856" y="2132"/>
                    </a:lnTo>
                    <a:lnTo>
                      <a:pt x="1777" y="1974"/>
                    </a:lnTo>
                    <a:lnTo>
                      <a:pt x="1659" y="1816"/>
                    </a:lnTo>
                    <a:lnTo>
                      <a:pt x="1461" y="1698"/>
                    </a:lnTo>
                    <a:lnTo>
                      <a:pt x="1264" y="1579"/>
                    </a:lnTo>
                    <a:lnTo>
                      <a:pt x="1027" y="1500"/>
                    </a:lnTo>
                    <a:lnTo>
                      <a:pt x="751" y="1461"/>
                    </a:lnTo>
                    <a:lnTo>
                      <a:pt x="435" y="1461"/>
                    </a:lnTo>
                    <a:lnTo>
                      <a:pt x="40" y="1500"/>
                    </a:lnTo>
                    <a:lnTo>
                      <a:pt x="1" y="1540"/>
                    </a:lnTo>
                    <a:lnTo>
                      <a:pt x="1" y="1579"/>
                    </a:lnTo>
                    <a:lnTo>
                      <a:pt x="1" y="1619"/>
                    </a:lnTo>
                    <a:lnTo>
                      <a:pt x="40" y="1619"/>
                    </a:lnTo>
                    <a:lnTo>
                      <a:pt x="119" y="1658"/>
                    </a:lnTo>
                    <a:lnTo>
                      <a:pt x="317" y="1816"/>
                    </a:lnTo>
                    <a:lnTo>
                      <a:pt x="435" y="1934"/>
                    </a:lnTo>
                    <a:lnTo>
                      <a:pt x="553" y="2092"/>
                    </a:lnTo>
                    <a:lnTo>
                      <a:pt x="632" y="2290"/>
                    </a:lnTo>
                    <a:lnTo>
                      <a:pt x="751" y="2566"/>
                    </a:lnTo>
                    <a:lnTo>
                      <a:pt x="869" y="2921"/>
                    </a:lnTo>
                    <a:lnTo>
                      <a:pt x="988" y="3237"/>
                    </a:lnTo>
                    <a:lnTo>
                      <a:pt x="1185" y="3514"/>
                    </a:lnTo>
                    <a:lnTo>
                      <a:pt x="1422" y="3790"/>
                    </a:lnTo>
                    <a:lnTo>
                      <a:pt x="1698" y="3987"/>
                    </a:lnTo>
                    <a:lnTo>
                      <a:pt x="2014" y="4185"/>
                    </a:lnTo>
                    <a:lnTo>
                      <a:pt x="2369" y="4343"/>
                    </a:lnTo>
                    <a:lnTo>
                      <a:pt x="2764" y="4461"/>
                    </a:lnTo>
                    <a:lnTo>
                      <a:pt x="2883" y="4461"/>
                    </a:lnTo>
                    <a:lnTo>
                      <a:pt x="3080" y="4501"/>
                    </a:lnTo>
                    <a:lnTo>
                      <a:pt x="3475" y="4540"/>
                    </a:lnTo>
                    <a:lnTo>
                      <a:pt x="3909" y="4580"/>
                    </a:lnTo>
                    <a:lnTo>
                      <a:pt x="4067" y="4580"/>
                    </a:lnTo>
                    <a:lnTo>
                      <a:pt x="4580" y="4540"/>
                    </a:lnTo>
                    <a:lnTo>
                      <a:pt x="5015" y="4461"/>
                    </a:lnTo>
                    <a:lnTo>
                      <a:pt x="5133" y="4461"/>
                    </a:lnTo>
                    <a:lnTo>
                      <a:pt x="5528" y="4343"/>
                    </a:lnTo>
                    <a:lnTo>
                      <a:pt x="5883" y="4185"/>
                    </a:lnTo>
                    <a:lnTo>
                      <a:pt x="6199" y="4027"/>
                    </a:lnTo>
                    <a:lnTo>
                      <a:pt x="6475" y="3790"/>
                    </a:lnTo>
                    <a:lnTo>
                      <a:pt x="6712" y="3553"/>
                    </a:lnTo>
                    <a:lnTo>
                      <a:pt x="6910" y="3237"/>
                    </a:lnTo>
                    <a:lnTo>
                      <a:pt x="7068" y="2921"/>
                    </a:lnTo>
                    <a:lnTo>
                      <a:pt x="7186" y="2566"/>
                    </a:lnTo>
                    <a:lnTo>
                      <a:pt x="7265" y="2290"/>
                    </a:lnTo>
                    <a:lnTo>
                      <a:pt x="7383" y="2092"/>
                    </a:lnTo>
                    <a:lnTo>
                      <a:pt x="7502" y="1934"/>
                    </a:lnTo>
                    <a:lnTo>
                      <a:pt x="7620" y="1816"/>
                    </a:lnTo>
                    <a:lnTo>
                      <a:pt x="7818" y="1658"/>
                    </a:lnTo>
                    <a:lnTo>
                      <a:pt x="7897" y="1619"/>
                    </a:lnTo>
                    <a:lnTo>
                      <a:pt x="7936" y="1619"/>
                    </a:lnTo>
                    <a:lnTo>
                      <a:pt x="7936" y="1579"/>
                    </a:lnTo>
                    <a:lnTo>
                      <a:pt x="7936" y="1540"/>
                    </a:lnTo>
                    <a:lnTo>
                      <a:pt x="7897" y="1500"/>
                    </a:lnTo>
                    <a:lnTo>
                      <a:pt x="7502" y="1461"/>
                    </a:lnTo>
                    <a:lnTo>
                      <a:pt x="7186" y="1461"/>
                    </a:lnTo>
                    <a:lnTo>
                      <a:pt x="6910" y="1500"/>
                    </a:lnTo>
                    <a:lnTo>
                      <a:pt x="6633" y="1579"/>
                    </a:lnTo>
                    <a:lnTo>
                      <a:pt x="6436" y="1698"/>
                    </a:lnTo>
                    <a:lnTo>
                      <a:pt x="6278" y="1816"/>
                    </a:lnTo>
                    <a:lnTo>
                      <a:pt x="6159" y="1974"/>
                    </a:lnTo>
                    <a:lnTo>
                      <a:pt x="6041" y="2132"/>
                    </a:lnTo>
                    <a:lnTo>
                      <a:pt x="6041" y="1619"/>
                    </a:lnTo>
                    <a:lnTo>
                      <a:pt x="5962" y="1224"/>
                    </a:lnTo>
                    <a:lnTo>
                      <a:pt x="5883" y="948"/>
                    </a:lnTo>
                    <a:lnTo>
                      <a:pt x="5844" y="829"/>
                    </a:lnTo>
                    <a:lnTo>
                      <a:pt x="5765" y="829"/>
                    </a:lnTo>
                    <a:lnTo>
                      <a:pt x="5607" y="908"/>
                    </a:lnTo>
                    <a:lnTo>
                      <a:pt x="5488" y="1026"/>
                    </a:lnTo>
                    <a:lnTo>
                      <a:pt x="5291" y="1342"/>
                    </a:lnTo>
                    <a:lnTo>
                      <a:pt x="5133" y="1619"/>
                    </a:lnTo>
                    <a:lnTo>
                      <a:pt x="5054" y="1934"/>
                    </a:lnTo>
                    <a:lnTo>
                      <a:pt x="4936" y="1461"/>
                    </a:lnTo>
                    <a:lnTo>
                      <a:pt x="4817" y="1105"/>
                    </a:lnTo>
                    <a:lnTo>
                      <a:pt x="4659" y="790"/>
                    </a:lnTo>
                    <a:lnTo>
                      <a:pt x="4501" y="553"/>
                    </a:lnTo>
                    <a:lnTo>
                      <a:pt x="4343" y="355"/>
                    </a:lnTo>
                    <a:lnTo>
                      <a:pt x="4225" y="197"/>
                    </a:lnTo>
                    <a:lnTo>
                      <a:pt x="4028"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4"/>
              <p:cNvSpPr/>
              <p:nvPr/>
            </p:nvSpPr>
            <p:spPr>
              <a:xfrm>
                <a:off x="7067569"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29"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4" y="1461"/>
                    </a:lnTo>
                    <a:lnTo>
                      <a:pt x="40" y="1500"/>
                    </a:lnTo>
                    <a:lnTo>
                      <a:pt x="0" y="1540"/>
                    </a:lnTo>
                    <a:lnTo>
                      <a:pt x="0" y="1579"/>
                    </a:lnTo>
                    <a:lnTo>
                      <a:pt x="0" y="1619"/>
                    </a:lnTo>
                    <a:lnTo>
                      <a:pt x="40" y="1619"/>
                    </a:lnTo>
                    <a:lnTo>
                      <a:pt x="119" y="1658"/>
                    </a:lnTo>
                    <a:lnTo>
                      <a:pt x="316" y="1816"/>
                    </a:lnTo>
                    <a:lnTo>
                      <a:pt x="434" y="1934"/>
                    </a:lnTo>
                    <a:lnTo>
                      <a:pt x="553" y="2092"/>
                    </a:lnTo>
                    <a:lnTo>
                      <a:pt x="671" y="2290"/>
                    </a:lnTo>
                    <a:lnTo>
                      <a:pt x="750" y="2566"/>
                    </a:lnTo>
                    <a:lnTo>
                      <a:pt x="869" y="2921"/>
                    </a:lnTo>
                    <a:lnTo>
                      <a:pt x="1027" y="3237"/>
                    </a:lnTo>
                    <a:lnTo>
                      <a:pt x="1185" y="3514"/>
                    </a:lnTo>
                    <a:lnTo>
                      <a:pt x="1421"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2"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2" y="1619"/>
                    </a:lnTo>
                    <a:lnTo>
                      <a:pt x="5054" y="1934"/>
                    </a:lnTo>
                    <a:lnTo>
                      <a:pt x="4935" y="1461"/>
                    </a:lnTo>
                    <a:lnTo>
                      <a:pt x="4817" y="1105"/>
                    </a:lnTo>
                    <a:lnTo>
                      <a:pt x="4659" y="790"/>
                    </a:lnTo>
                    <a:lnTo>
                      <a:pt x="4501" y="553"/>
                    </a:lnTo>
                    <a:lnTo>
                      <a:pt x="4343" y="355"/>
                    </a:lnTo>
                    <a:lnTo>
                      <a:pt x="4224"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4"/>
              <p:cNvSpPr/>
              <p:nvPr/>
            </p:nvSpPr>
            <p:spPr>
              <a:xfrm>
                <a:off x="7856553" y="139831"/>
                <a:ext cx="237425" cy="137022"/>
              </a:xfrm>
              <a:custGeom>
                <a:avLst/>
                <a:gdLst/>
                <a:ahLst/>
                <a:cxnLst/>
                <a:rect l="l" t="t" r="r" b="b"/>
                <a:pathLst>
                  <a:path w="7936" h="4580" extrusionOk="0">
                    <a:moveTo>
                      <a:pt x="3948" y="0"/>
                    </a:moveTo>
                    <a:lnTo>
                      <a:pt x="3909" y="39"/>
                    </a:lnTo>
                    <a:lnTo>
                      <a:pt x="3711" y="197"/>
                    </a:lnTo>
                    <a:lnTo>
                      <a:pt x="3593" y="355"/>
                    </a:lnTo>
                    <a:lnTo>
                      <a:pt x="3435" y="553"/>
                    </a:lnTo>
                    <a:lnTo>
                      <a:pt x="3277" y="790"/>
                    </a:lnTo>
                    <a:lnTo>
                      <a:pt x="3119" y="1105"/>
                    </a:lnTo>
                    <a:lnTo>
                      <a:pt x="3001" y="1461"/>
                    </a:lnTo>
                    <a:lnTo>
                      <a:pt x="2882" y="1934"/>
                    </a:lnTo>
                    <a:lnTo>
                      <a:pt x="2803" y="1619"/>
                    </a:lnTo>
                    <a:lnTo>
                      <a:pt x="2645" y="1342"/>
                    </a:lnTo>
                    <a:lnTo>
                      <a:pt x="2448" y="1026"/>
                    </a:lnTo>
                    <a:lnTo>
                      <a:pt x="2330" y="908"/>
                    </a:lnTo>
                    <a:lnTo>
                      <a:pt x="2172" y="829"/>
                    </a:lnTo>
                    <a:lnTo>
                      <a:pt x="2093" y="829"/>
                    </a:lnTo>
                    <a:lnTo>
                      <a:pt x="2053" y="948"/>
                    </a:lnTo>
                    <a:lnTo>
                      <a:pt x="1974" y="1224"/>
                    </a:lnTo>
                    <a:lnTo>
                      <a:pt x="1895" y="1619"/>
                    </a:lnTo>
                    <a:lnTo>
                      <a:pt x="1856" y="2132"/>
                    </a:lnTo>
                    <a:lnTo>
                      <a:pt x="1777" y="1974"/>
                    </a:lnTo>
                    <a:lnTo>
                      <a:pt x="1658" y="1816"/>
                    </a:lnTo>
                    <a:lnTo>
                      <a:pt x="1461" y="1698"/>
                    </a:lnTo>
                    <a:lnTo>
                      <a:pt x="1264" y="1579"/>
                    </a:lnTo>
                    <a:lnTo>
                      <a:pt x="1027" y="1500"/>
                    </a:lnTo>
                    <a:lnTo>
                      <a:pt x="750" y="1461"/>
                    </a:lnTo>
                    <a:lnTo>
                      <a:pt x="435" y="1461"/>
                    </a:lnTo>
                    <a:lnTo>
                      <a:pt x="40" y="1500"/>
                    </a:lnTo>
                    <a:lnTo>
                      <a:pt x="0" y="1540"/>
                    </a:lnTo>
                    <a:lnTo>
                      <a:pt x="0" y="1579"/>
                    </a:lnTo>
                    <a:lnTo>
                      <a:pt x="0" y="1619"/>
                    </a:lnTo>
                    <a:lnTo>
                      <a:pt x="40" y="1619"/>
                    </a:lnTo>
                    <a:lnTo>
                      <a:pt x="119" y="1658"/>
                    </a:lnTo>
                    <a:lnTo>
                      <a:pt x="316" y="1816"/>
                    </a:lnTo>
                    <a:lnTo>
                      <a:pt x="435" y="1934"/>
                    </a:lnTo>
                    <a:lnTo>
                      <a:pt x="553" y="2092"/>
                    </a:lnTo>
                    <a:lnTo>
                      <a:pt x="671" y="2290"/>
                    </a:lnTo>
                    <a:lnTo>
                      <a:pt x="750" y="2566"/>
                    </a:lnTo>
                    <a:lnTo>
                      <a:pt x="869" y="2921"/>
                    </a:lnTo>
                    <a:lnTo>
                      <a:pt x="1027" y="3237"/>
                    </a:lnTo>
                    <a:lnTo>
                      <a:pt x="1185" y="3514"/>
                    </a:lnTo>
                    <a:lnTo>
                      <a:pt x="1422" y="3790"/>
                    </a:lnTo>
                    <a:lnTo>
                      <a:pt x="1698" y="3987"/>
                    </a:lnTo>
                    <a:lnTo>
                      <a:pt x="2014" y="4185"/>
                    </a:lnTo>
                    <a:lnTo>
                      <a:pt x="2369" y="4343"/>
                    </a:lnTo>
                    <a:lnTo>
                      <a:pt x="2764" y="4461"/>
                    </a:lnTo>
                    <a:lnTo>
                      <a:pt x="2882" y="4461"/>
                    </a:lnTo>
                    <a:lnTo>
                      <a:pt x="3080" y="4501"/>
                    </a:lnTo>
                    <a:lnTo>
                      <a:pt x="3474" y="4540"/>
                    </a:lnTo>
                    <a:lnTo>
                      <a:pt x="3909" y="4580"/>
                    </a:lnTo>
                    <a:lnTo>
                      <a:pt x="4067" y="4580"/>
                    </a:lnTo>
                    <a:lnTo>
                      <a:pt x="4580" y="4540"/>
                    </a:lnTo>
                    <a:lnTo>
                      <a:pt x="5014" y="4461"/>
                    </a:lnTo>
                    <a:lnTo>
                      <a:pt x="5133" y="4461"/>
                    </a:lnTo>
                    <a:lnTo>
                      <a:pt x="5527" y="4343"/>
                    </a:lnTo>
                    <a:lnTo>
                      <a:pt x="5883" y="4185"/>
                    </a:lnTo>
                    <a:lnTo>
                      <a:pt x="6198" y="4027"/>
                    </a:lnTo>
                    <a:lnTo>
                      <a:pt x="6475" y="3790"/>
                    </a:lnTo>
                    <a:lnTo>
                      <a:pt x="6712" y="3553"/>
                    </a:lnTo>
                    <a:lnTo>
                      <a:pt x="6909" y="3237"/>
                    </a:lnTo>
                    <a:lnTo>
                      <a:pt x="7067" y="2921"/>
                    </a:lnTo>
                    <a:lnTo>
                      <a:pt x="7185" y="2566"/>
                    </a:lnTo>
                    <a:lnTo>
                      <a:pt x="7264" y="2290"/>
                    </a:lnTo>
                    <a:lnTo>
                      <a:pt x="7383" y="2092"/>
                    </a:lnTo>
                    <a:lnTo>
                      <a:pt x="7501" y="1934"/>
                    </a:lnTo>
                    <a:lnTo>
                      <a:pt x="7620" y="1816"/>
                    </a:lnTo>
                    <a:lnTo>
                      <a:pt x="7817" y="1658"/>
                    </a:lnTo>
                    <a:lnTo>
                      <a:pt x="7896" y="1619"/>
                    </a:lnTo>
                    <a:lnTo>
                      <a:pt x="7936" y="1619"/>
                    </a:lnTo>
                    <a:lnTo>
                      <a:pt x="7936" y="1579"/>
                    </a:lnTo>
                    <a:lnTo>
                      <a:pt x="7936" y="1540"/>
                    </a:lnTo>
                    <a:lnTo>
                      <a:pt x="7896" y="1500"/>
                    </a:lnTo>
                    <a:lnTo>
                      <a:pt x="7501" y="1461"/>
                    </a:lnTo>
                    <a:lnTo>
                      <a:pt x="7185" y="1461"/>
                    </a:lnTo>
                    <a:lnTo>
                      <a:pt x="6909" y="1500"/>
                    </a:lnTo>
                    <a:lnTo>
                      <a:pt x="6672" y="1579"/>
                    </a:lnTo>
                    <a:lnTo>
                      <a:pt x="6435" y="1698"/>
                    </a:lnTo>
                    <a:lnTo>
                      <a:pt x="6277" y="1816"/>
                    </a:lnTo>
                    <a:lnTo>
                      <a:pt x="6159" y="1974"/>
                    </a:lnTo>
                    <a:lnTo>
                      <a:pt x="6080" y="2132"/>
                    </a:lnTo>
                    <a:lnTo>
                      <a:pt x="6041" y="1619"/>
                    </a:lnTo>
                    <a:lnTo>
                      <a:pt x="5962" y="1224"/>
                    </a:lnTo>
                    <a:lnTo>
                      <a:pt x="5883" y="948"/>
                    </a:lnTo>
                    <a:lnTo>
                      <a:pt x="5843" y="829"/>
                    </a:lnTo>
                    <a:lnTo>
                      <a:pt x="5764" y="829"/>
                    </a:lnTo>
                    <a:lnTo>
                      <a:pt x="5606" y="908"/>
                    </a:lnTo>
                    <a:lnTo>
                      <a:pt x="5488" y="1026"/>
                    </a:lnTo>
                    <a:lnTo>
                      <a:pt x="5290" y="1342"/>
                    </a:lnTo>
                    <a:lnTo>
                      <a:pt x="5133" y="1619"/>
                    </a:lnTo>
                    <a:lnTo>
                      <a:pt x="5054" y="1934"/>
                    </a:lnTo>
                    <a:lnTo>
                      <a:pt x="4935" y="1461"/>
                    </a:lnTo>
                    <a:lnTo>
                      <a:pt x="4817" y="1105"/>
                    </a:lnTo>
                    <a:lnTo>
                      <a:pt x="4659" y="790"/>
                    </a:lnTo>
                    <a:lnTo>
                      <a:pt x="4501" y="553"/>
                    </a:lnTo>
                    <a:lnTo>
                      <a:pt x="4343" y="355"/>
                    </a:lnTo>
                    <a:lnTo>
                      <a:pt x="4225" y="197"/>
                    </a:lnTo>
                    <a:lnTo>
                      <a:pt x="4027" y="39"/>
                    </a:lnTo>
                    <a:lnTo>
                      <a:pt x="39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4"/>
              <p:cNvSpPr/>
              <p:nvPr/>
            </p:nvSpPr>
            <p:spPr>
              <a:xfrm>
                <a:off x="281787" y="168163"/>
                <a:ext cx="186655" cy="111054"/>
              </a:xfrm>
              <a:custGeom>
                <a:avLst/>
                <a:gdLst/>
                <a:ahLst/>
                <a:cxnLst/>
                <a:rect l="l" t="t" r="r" b="b"/>
                <a:pathLst>
                  <a:path w="6239" h="3712" extrusionOk="0">
                    <a:moveTo>
                      <a:pt x="2607" y="1"/>
                    </a:moveTo>
                    <a:lnTo>
                      <a:pt x="2172" y="40"/>
                    </a:lnTo>
                    <a:lnTo>
                      <a:pt x="1699" y="119"/>
                    </a:lnTo>
                    <a:lnTo>
                      <a:pt x="1264" y="237"/>
                    </a:lnTo>
                    <a:lnTo>
                      <a:pt x="869" y="435"/>
                    </a:lnTo>
                    <a:lnTo>
                      <a:pt x="514" y="711"/>
                    </a:lnTo>
                    <a:lnTo>
                      <a:pt x="356" y="869"/>
                    </a:lnTo>
                    <a:lnTo>
                      <a:pt x="238" y="1066"/>
                    </a:lnTo>
                    <a:lnTo>
                      <a:pt x="119" y="1224"/>
                    </a:lnTo>
                    <a:lnTo>
                      <a:pt x="40" y="1422"/>
                    </a:lnTo>
                    <a:lnTo>
                      <a:pt x="1" y="1580"/>
                    </a:lnTo>
                    <a:lnTo>
                      <a:pt x="1" y="1777"/>
                    </a:lnTo>
                    <a:lnTo>
                      <a:pt x="1" y="1935"/>
                    </a:lnTo>
                    <a:lnTo>
                      <a:pt x="1" y="2132"/>
                    </a:lnTo>
                    <a:lnTo>
                      <a:pt x="119" y="2448"/>
                    </a:lnTo>
                    <a:lnTo>
                      <a:pt x="317" y="2764"/>
                    </a:lnTo>
                    <a:lnTo>
                      <a:pt x="593" y="3001"/>
                    </a:lnTo>
                    <a:lnTo>
                      <a:pt x="869" y="3238"/>
                    </a:lnTo>
                    <a:lnTo>
                      <a:pt x="1225" y="3435"/>
                    </a:lnTo>
                    <a:lnTo>
                      <a:pt x="1580" y="3593"/>
                    </a:lnTo>
                    <a:lnTo>
                      <a:pt x="1935" y="3672"/>
                    </a:lnTo>
                    <a:lnTo>
                      <a:pt x="2291" y="3712"/>
                    </a:lnTo>
                    <a:lnTo>
                      <a:pt x="2607" y="3672"/>
                    </a:lnTo>
                    <a:lnTo>
                      <a:pt x="2922" y="3554"/>
                    </a:lnTo>
                    <a:lnTo>
                      <a:pt x="3041" y="3435"/>
                    </a:lnTo>
                    <a:lnTo>
                      <a:pt x="3159" y="3356"/>
                    </a:lnTo>
                    <a:lnTo>
                      <a:pt x="3278" y="3238"/>
                    </a:lnTo>
                    <a:lnTo>
                      <a:pt x="3357" y="3080"/>
                    </a:lnTo>
                    <a:lnTo>
                      <a:pt x="3436" y="2922"/>
                    </a:lnTo>
                    <a:lnTo>
                      <a:pt x="3475" y="2725"/>
                    </a:lnTo>
                    <a:lnTo>
                      <a:pt x="3475" y="2527"/>
                    </a:lnTo>
                    <a:lnTo>
                      <a:pt x="3396" y="2369"/>
                    </a:lnTo>
                    <a:lnTo>
                      <a:pt x="3317" y="2251"/>
                    </a:lnTo>
                    <a:lnTo>
                      <a:pt x="3159" y="2132"/>
                    </a:lnTo>
                    <a:lnTo>
                      <a:pt x="3001" y="2093"/>
                    </a:lnTo>
                    <a:lnTo>
                      <a:pt x="2843" y="2093"/>
                    </a:lnTo>
                    <a:lnTo>
                      <a:pt x="2725" y="2172"/>
                    </a:lnTo>
                    <a:lnTo>
                      <a:pt x="2607" y="2330"/>
                    </a:lnTo>
                    <a:lnTo>
                      <a:pt x="2488" y="2488"/>
                    </a:lnTo>
                    <a:lnTo>
                      <a:pt x="2370" y="2567"/>
                    </a:lnTo>
                    <a:lnTo>
                      <a:pt x="2251" y="2606"/>
                    </a:lnTo>
                    <a:lnTo>
                      <a:pt x="2093" y="2646"/>
                    </a:lnTo>
                    <a:lnTo>
                      <a:pt x="1935" y="2646"/>
                    </a:lnTo>
                    <a:lnTo>
                      <a:pt x="1777" y="2606"/>
                    </a:lnTo>
                    <a:lnTo>
                      <a:pt x="1620" y="2527"/>
                    </a:lnTo>
                    <a:lnTo>
                      <a:pt x="1462" y="2409"/>
                    </a:lnTo>
                    <a:lnTo>
                      <a:pt x="1343" y="2330"/>
                    </a:lnTo>
                    <a:lnTo>
                      <a:pt x="1225" y="2172"/>
                    </a:lnTo>
                    <a:lnTo>
                      <a:pt x="1146" y="2053"/>
                    </a:lnTo>
                    <a:lnTo>
                      <a:pt x="1106" y="1895"/>
                    </a:lnTo>
                    <a:lnTo>
                      <a:pt x="1067" y="1738"/>
                    </a:lnTo>
                    <a:lnTo>
                      <a:pt x="1106" y="1540"/>
                    </a:lnTo>
                    <a:lnTo>
                      <a:pt x="1185" y="1382"/>
                    </a:lnTo>
                    <a:lnTo>
                      <a:pt x="1343" y="1224"/>
                    </a:lnTo>
                    <a:lnTo>
                      <a:pt x="1541" y="1066"/>
                    </a:lnTo>
                    <a:lnTo>
                      <a:pt x="1777" y="948"/>
                    </a:lnTo>
                    <a:lnTo>
                      <a:pt x="2054" y="869"/>
                    </a:lnTo>
                    <a:lnTo>
                      <a:pt x="2330" y="830"/>
                    </a:lnTo>
                    <a:lnTo>
                      <a:pt x="2922" y="830"/>
                    </a:lnTo>
                    <a:lnTo>
                      <a:pt x="3436" y="909"/>
                    </a:lnTo>
                    <a:lnTo>
                      <a:pt x="3830" y="1066"/>
                    </a:lnTo>
                    <a:lnTo>
                      <a:pt x="4186" y="1264"/>
                    </a:lnTo>
                    <a:lnTo>
                      <a:pt x="4502" y="1501"/>
                    </a:lnTo>
                    <a:lnTo>
                      <a:pt x="4817" y="1777"/>
                    </a:lnTo>
                    <a:lnTo>
                      <a:pt x="5370" y="2330"/>
                    </a:lnTo>
                    <a:lnTo>
                      <a:pt x="5962" y="2922"/>
                    </a:lnTo>
                    <a:lnTo>
                      <a:pt x="6002" y="2961"/>
                    </a:lnTo>
                    <a:lnTo>
                      <a:pt x="6081" y="2961"/>
                    </a:lnTo>
                    <a:lnTo>
                      <a:pt x="6199" y="2922"/>
                    </a:lnTo>
                    <a:lnTo>
                      <a:pt x="6239" y="2843"/>
                    </a:lnTo>
                    <a:lnTo>
                      <a:pt x="6239" y="2685"/>
                    </a:lnTo>
                    <a:lnTo>
                      <a:pt x="6002" y="2251"/>
                    </a:lnTo>
                    <a:lnTo>
                      <a:pt x="5765" y="1856"/>
                    </a:lnTo>
                    <a:lnTo>
                      <a:pt x="5489" y="1461"/>
                    </a:lnTo>
                    <a:lnTo>
                      <a:pt x="5133" y="1106"/>
                    </a:lnTo>
                    <a:lnTo>
                      <a:pt x="4778" y="790"/>
                    </a:lnTo>
                    <a:lnTo>
                      <a:pt x="4383" y="514"/>
                    </a:lnTo>
                    <a:lnTo>
                      <a:pt x="3949" y="277"/>
                    </a:lnTo>
                    <a:lnTo>
                      <a:pt x="3475" y="119"/>
                    </a:lnTo>
                    <a:lnTo>
                      <a:pt x="3080" y="40"/>
                    </a:lnTo>
                    <a:lnTo>
                      <a:pt x="26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4"/>
              <p:cNvSpPr/>
              <p:nvPr/>
            </p:nvSpPr>
            <p:spPr>
              <a:xfrm>
                <a:off x="899777"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4"/>
              <p:cNvSpPr/>
              <p:nvPr/>
            </p:nvSpPr>
            <p:spPr>
              <a:xfrm>
                <a:off x="1287179" y="168163"/>
                <a:ext cx="187822" cy="111054"/>
              </a:xfrm>
              <a:custGeom>
                <a:avLst/>
                <a:gdLst/>
                <a:ahLst/>
                <a:cxnLst/>
                <a:rect l="l" t="t" r="r" b="b"/>
                <a:pathLst>
                  <a:path w="6278" h="3712" extrusionOk="0">
                    <a:moveTo>
                      <a:pt x="2645"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5" y="3672"/>
                    </a:lnTo>
                    <a:lnTo>
                      <a:pt x="2961" y="3554"/>
                    </a:lnTo>
                    <a:lnTo>
                      <a:pt x="3080" y="3435"/>
                    </a:lnTo>
                    <a:lnTo>
                      <a:pt x="3198" y="3356"/>
                    </a:lnTo>
                    <a:lnTo>
                      <a:pt x="3317" y="3238"/>
                    </a:lnTo>
                    <a:lnTo>
                      <a:pt x="3395" y="3080"/>
                    </a:lnTo>
                    <a:lnTo>
                      <a:pt x="3474" y="2922"/>
                    </a:lnTo>
                    <a:lnTo>
                      <a:pt x="3514" y="2725"/>
                    </a:lnTo>
                    <a:lnTo>
                      <a:pt x="3514" y="2527"/>
                    </a:lnTo>
                    <a:lnTo>
                      <a:pt x="3435" y="2369"/>
                    </a:lnTo>
                    <a:lnTo>
                      <a:pt x="3317" y="2251"/>
                    </a:lnTo>
                    <a:lnTo>
                      <a:pt x="3198" y="2132"/>
                    </a:lnTo>
                    <a:lnTo>
                      <a:pt x="3040" y="2093"/>
                    </a:lnTo>
                    <a:lnTo>
                      <a:pt x="2882" y="2093"/>
                    </a:lnTo>
                    <a:lnTo>
                      <a:pt x="2724" y="2172"/>
                    </a:lnTo>
                    <a:lnTo>
                      <a:pt x="2645" y="2330"/>
                    </a:lnTo>
                    <a:lnTo>
                      <a:pt x="2527" y="2488"/>
                    </a:lnTo>
                    <a:lnTo>
                      <a:pt x="2409" y="2567"/>
                    </a:lnTo>
                    <a:lnTo>
                      <a:pt x="2290" y="2606"/>
                    </a:lnTo>
                    <a:lnTo>
                      <a:pt x="2132" y="2646"/>
                    </a:lnTo>
                    <a:lnTo>
                      <a:pt x="1974" y="2646"/>
                    </a:lnTo>
                    <a:lnTo>
                      <a:pt x="1816" y="2606"/>
                    </a:lnTo>
                    <a:lnTo>
                      <a:pt x="1658" y="2527"/>
                    </a:lnTo>
                    <a:lnTo>
                      <a:pt x="1500" y="2409"/>
                    </a:lnTo>
                    <a:lnTo>
                      <a:pt x="1382" y="2330"/>
                    </a:lnTo>
                    <a:lnTo>
                      <a:pt x="1264" y="2172"/>
                    </a:lnTo>
                    <a:lnTo>
                      <a:pt x="1185" y="2053"/>
                    </a:lnTo>
                    <a:lnTo>
                      <a:pt x="1106" y="1895"/>
                    </a:lnTo>
                    <a:lnTo>
                      <a:pt x="1106" y="1738"/>
                    </a:lnTo>
                    <a:lnTo>
                      <a:pt x="1145" y="1540"/>
                    </a:lnTo>
                    <a:lnTo>
                      <a:pt x="1224" y="1382"/>
                    </a:lnTo>
                    <a:lnTo>
                      <a:pt x="1382" y="1224"/>
                    </a:lnTo>
                    <a:lnTo>
                      <a:pt x="1579" y="1066"/>
                    </a:lnTo>
                    <a:lnTo>
                      <a:pt x="1816" y="948"/>
                    </a:lnTo>
                    <a:lnTo>
                      <a:pt x="2093" y="869"/>
                    </a:lnTo>
                    <a:lnTo>
                      <a:pt x="2369" y="830"/>
                    </a:lnTo>
                    <a:lnTo>
                      <a:pt x="2961" y="830"/>
                    </a:lnTo>
                    <a:lnTo>
                      <a:pt x="3474" y="909"/>
                    </a:lnTo>
                    <a:lnTo>
                      <a:pt x="3869" y="1066"/>
                    </a:lnTo>
                    <a:lnTo>
                      <a:pt x="4225" y="1264"/>
                    </a:lnTo>
                    <a:lnTo>
                      <a:pt x="4540" y="1501"/>
                    </a:lnTo>
                    <a:lnTo>
                      <a:pt x="4856" y="1777"/>
                    </a:lnTo>
                    <a:lnTo>
                      <a:pt x="5409" y="2330"/>
                    </a:lnTo>
                    <a:lnTo>
                      <a:pt x="6001" y="2922"/>
                    </a:lnTo>
                    <a:lnTo>
                      <a:pt x="6041" y="2961"/>
                    </a:lnTo>
                    <a:lnTo>
                      <a:pt x="6120" y="2961"/>
                    </a:lnTo>
                    <a:lnTo>
                      <a:pt x="6199" y="2922"/>
                    </a:lnTo>
                    <a:lnTo>
                      <a:pt x="6277" y="2843"/>
                    </a:lnTo>
                    <a:lnTo>
                      <a:pt x="6277" y="2685"/>
                    </a:lnTo>
                    <a:lnTo>
                      <a:pt x="6041" y="2251"/>
                    </a:lnTo>
                    <a:lnTo>
                      <a:pt x="5804" y="1856"/>
                    </a:lnTo>
                    <a:lnTo>
                      <a:pt x="5488" y="1461"/>
                    </a:lnTo>
                    <a:lnTo>
                      <a:pt x="5172" y="1106"/>
                    </a:lnTo>
                    <a:lnTo>
                      <a:pt x="4817" y="790"/>
                    </a:lnTo>
                    <a:lnTo>
                      <a:pt x="4422" y="514"/>
                    </a:lnTo>
                    <a:lnTo>
                      <a:pt x="3988" y="277"/>
                    </a:lnTo>
                    <a:lnTo>
                      <a:pt x="3514" y="119"/>
                    </a:lnTo>
                    <a:lnTo>
                      <a:pt x="3119" y="4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4"/>
              <p:cNvSpPr/>
              <p:nvPr/>
            </p:nvSpPr>
            <p:spPr>
              <a:xfrm>
                <a:off x="1700549" y="168163"/>
                <a:ext cx="186655" cy="111054"/>
              </a:xfrm>
              <a:custGeom>
                <a:avLst/>
                <a:gdLst/>
                <a:ahLst/>
                <a:cxnLst/>
                <a:rect l="l" t="t" r="r" b="b"/>
                <a:pathLst>
                  <a:path w="6239" h="3712" extrusionOk="0">
                    <a:moveTo>
                      <a:pt x="3594" y="1"/>
                    </a:moveTo>
                    <a:lnTo>
                      <a:pt x="3159" y="40"/>
                    </a:lnTo>
                    <a:lnTo>
                      <a:pt x="2765" y="119"/>
                    </a:lnTo>
                    <a:lnTo>
                      <a:pt x="2291" y="277"/>
                    </a:lnTo>
                    <a:lnTo>
                      <a:pt x="1857" y="514"/>
                    </a:lnTo>
                    <a:lnTo>
                      <a:pt x="1462" y="790"/>
                    </a:lnTo>
                    <a:lnTo>
                      <a:pt x="1106" y="1106"/>
                    </a:lnTo>
                    <a:lnTo>
                      <a:pt x="751" y="1461"/>
                    </a:lnTo>
                    <a:lnTo>
                      <a:pt x="475" y="1856"/>
                    </a:lnTo>
                    <a:lnTo>
                      <a:pt x="198" y="2251"/>
                    </a:lnTo>
                    <a:lnTo>
                      <a:pt x="1" y="2685"/>
                    </a:lnTo>
                    <a:lnTo>
                      <a:pt x="1" y="2843"/>
                    </a:lnTo>
                    <a:lnTo>
                      <a:pt x="40" y="2922"/>
                    </a:lnTo>
                    <a:lnTo>
                      <a:pt x="159" y="2961"/>
                    </a:lnTo>
                    <a:lnTo>
                      <a:pt x="238" y="2961"/>
                    </a:lnTo>
                    <a:lnTo>
                      <a:pt x="277" y="2922"/>
                    </a:lnTo>
                    <a:lnTo>
                      <a:pt x="870" y="2330"/>
                    </a:lnTo>
                    <a:lnTo>
                      <a:pt x="1422" y="1777"/>
                    </a:lnTo>
                    <a:lnTo>
                      <a:pt x="1738" y="1501"/>
                    </a:lnTo>
                    <a:lnTo>
                      <a:pt x="2054" y="1264"/>
                    </a:lnTo>
                    <a:lnTo>
                      <a:pt x="2409" y="1066"/>
                    </a:lnTo>
                    <a:lnTo>
                      <a:pt x="2804" y="909"/>
                    </a:lnTo>
                    <a:lnTo>
                      <a:pt x="3317" y="830"/>
                    </a:lnTo>
                    <a:lnTo>
                      <a:pt x="3870"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5" y="2172"/>
                    </a:lnTo>
                    <a:lnTo>
                      <a:pt x="3396" y="2093"/>
                    </a:lnTo>
                    <a:lnTo>
                      <a:pt x="3238" y="2093"/>
                    </a:lnTo>
                    <a:lnTo>
                      <a:pt x="3080" y="2132"/>
                    </a:lnTo>
                    <a:lnTo>
                      <a:pt x="2922" y="2251"/>
                    </a:lnTo>
                    <a:lnTo>
                      <a:pt x="2843" y="2369"/>
                    </a:lnTo>
                    <a:lnTo>
                      <a:pt x="2765" y="2527"/>
                    </a:lnTo>
                    <a:lnTo>
                      <a:pt x="2765" y="2725"/>
                    </a:lnTo>
                    <a:lnTo>
                      <a:pt x="2804" y="2922"/>
                    </a:lnTo>
                    <a:lnTo>
                      <a:pt x="2883" y="3080"/>
                    </a:lnTo>
                    <a:lnTo>
                      <a:pt x="2962" y="3238"/>
                    </a:lnTo>
                    <a:lnTo>
                      <a:pt x="3080" y="3356"/>
                    </a:lnTo>
                    <a:lnTo>
                      <a:pt x="3199" y="3435"/>
                    </a:lnTo>
                    <a:lnTo>
                      <a:pt x="3317" y="3554"/>
                    </a:lnTo>
                    <a:lnTo>
                      <a:pt x="3633" y="3672"/>
                    </a:lnTo>
                    <a:lnTo>
                      <a:pt x="3949" y="3712"/>
                    </a:lnTo>
                    <a:lnTo>
                      <a:pt x="4304" y="3672"/>
                    </a:lnTo>
                    <a:lnTo>
                      <a:pt x="4660" y="3593"/>
                    </a:lnTo>
                    <a:lnTo>
                      <a:pt x="5015" y="3435"/>
                    </a:lnTo>
                    <a:lnTo>
                      <a:pt x="5331" y="3238"/>
                    </a:lnTo>
                    <a:lnTo>
                      <a:pt x="5647" y="3001"/>
                    </a:lnTo>
                    <a:lnTo>
                      <a:pt x="5923" y="2764"/>
                    </a:lnTo>
                    <a:lnTo>
                      <a:pt x="6081" y="2448"/>
                    </a:lnTo>
                    <a:lnTo>
                      <a:pt x="6239" y="2132"/>
                    </a:lnTo>
                    <a:lnTo>
                      <a:pt x="6239" y="1935"/>
                    </a:lnTo>
                    <a:lnTo>
                      <a:pt x="6239" y="1777"/>
                    </a:lnTo>
                    <a:lnTo>
                      <a:pt x="6239" y="1580"/>
                    </a:lnTo>
                    <a:lnTo>
                      <a:pt x="6199" y="1422"/>
                    </a:lnTo>
                    <a:lnTo>
                      <a:pt x="6120" y="1224"/>
                    </a:lnTo>
                    <a:lnTo>
                      <a:pt x="6002" y="1066"/>
                    </a:lnTo>
                    <a:lnTo>
                      <a:pt x="5883" y="869"/>
                    </a:lnTo>
                    <a:lnTo>
                      <a:pt x="5725" y="711"/>
                    </a:lnTo>
                    <a:lnTo>
                      <a:pt x="5370" y="435"/>
                    </a:lnTo>
                    <a:lnTo>
                      <a:pt x="4975" y="237"/>
                    </a:lnTo>
                    <a:lnTo>
                      <a:pt x="4541" y="119"/>
                    </a:lnTo>
                    <a:lnTo>
                      <a:pt x="4067" y="40"/>
                    </a:lnTo>
                    <a:lnTo>
                      <a:pt x="35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4"/>
              <p:cNvSpPr/>
              <p:nvPr/>
            </p:nvSpPr>
            <p:spPr>
              <a:xfrm>
                <a:off x="2092708" y="168163"/>
                <a:ext cx="186625" cy="111054"/>
              </a:xfrm>
              <a:custGeom>
                <a:avLst/>
                <a:gdLst/>
                <a:ahLst/>
                <a:cxnLst/>
                <a:rect l="l" t="t" r="r" b="b"/>
                <a:pathLst>
                  <a:path w="6238" h="3712" extrusionOk="0">
                    <a:moveTo>
                      <a:pt x="2606" y="1"/>
                    </a:moveTo>
                    <a:lnTo>
                      <a:pt x="2171" y="40"/>
                    </a:lnTo>
                    <a:lnTo>
                      <a:pt x="1698" y="119"/>
                    </a:lnTo>
                    <a:lnTo>
                      <a:pt x="1263" y="237"/>
                    </a:lnTo>
                    <a:lnTo>
                      <a:pt x="869" y="435"/>
                    </a:lnTo>
                    <a:lnTo>
                      <a:pt x="513" y="711"/>
                    </a:lnTo>
                    <a:lnTo>
                      <a:pt x="355" y="869"/>
                    </a:lnTo>
                    <a:lnTo>
                      <a:pt x="237" y="1066"/>
                    </a:lnTo>
                    <a:lnTo>
                      <a:pt x="119" y="1224"/>
                    </a:lnTo>
                    <a:lnTo>
                      <a:pt x="40" y="1422"/>
                    </a:lnTo>
                    <a:lnTo>
                      <a:pt x="0" y="1580"/>
                    </a:lnTo>
                    <a:lnTo>
                      <a:pt x="0" y="1777"/>
                    </a:lnTo>
                    <a:lnTo>
                      <a:pt x="0" y="1935"/>
                    </a:lnTo>
                    <a:lnTo>
                      <a:pt x="0" y="2132"/>
                    </a:lnTo>
                    <a:lnTo>
                      <a:pt x="119" y="2448"/>
                    </a:lnTo>
                    <a:lnTo>
                      <a:pt x="316" y="2764"/>
                    </a:lnTo>
                    <a:lnTo>
                      <a:pt x="592" y="3001"/>
                    </a:lnTo>
                    <a:lnTo>
                      <a:pt x="869" y="3238"/>
                    </a:lnTo>
                    <a:lnTo>
                      <a:pt x="1224" y="3435"/>
                    </a:lnTo>
                    <a:lnTo>
                      <a:pt x="1579" y="3593"/>
                    </a:lnTo>
                    <a:lnTo>
                      <a:pt x="1935" y="3672"/>
                    </a:lnTo>
                    <a:lnTo>
                      <a:pt x="2290" y="3712"/>
                    </a:lnTo>
                    <a:lnTo>
                      <a:pt x="2606" y="3672"/>
                    </a:lnTo>
                    <a:lnTo>
                      <a:pt x="2922" y="3554"/>
                    </a:lnTo>
                    <a:lnTo>
                      <a:pt x="3040" y="3435"/>
                    </a:lnTo>
                    <a:lnTo>
                      <a:pt x="3158" y="3356"/>
                    </a:lnTo>
                    <a:lnTo>
                      <a:pt x="3277" y="3238"/>
                    </a:lnTo>
                    <a:lnTo>
                      <a:pt x="3356" y="3080"/>
                    </a:lnTo>
                    <a:lnTo>
                      <a:pt x="3435" y="2922"/>
                    </a:lnTo>
                    <a:lnTo>
                      <a:pt x="3474" y="2725"/>
                    </a:lnTo>
                    <a:lnTo>
                      <a:pt x="3474" y="2527"/>
                    </a:lnTo>
                    <a:lnTo>
                      <a:pt x="3395" y="2369"/>
                    </a:lnTo>
                    <a:lnTo>
                      <a:pt x="3316" y="2251"/>
                    </a:lnTo>
                    <a:lnTo>
                      <a:pt x="3158" y="2132"/>
                    </a:lnTo>
                    <a:lnTo>
                      <a:pt x="3000" y="2093"/>
                    </a:lnTo>
                    <a:lnTo>
                      <a:pt x="2843" y="2093"/>
                    </a:lnTo>
                    <a:lnTo>
                      <a:pt x="2724" y="2172"/>
                    </a:lnTo>
                    <a:lnTo>
                      <a:pt x="2606" y="2330"/>
                    </a:lnTo>
                    <a:lnTo>
                      <a:pt x="2487" y="2488"/>
                    </a:lnTo>
                    <a:lnTo>
                      <a:pt x="2369" y="2567"/>
                    </a:lnTo>
                    <a:lnTo>
                      <a:pt x="2250" y="2606"/>
                    </a:lnTo>
                    <a:lnTo>
                      <a:pt x="2092" y="2646"/>
                    </a:lnTo>
                    <a:lnTo>
                      <a:pt x="1935" y="2646"/>
                    </a:lnTo>
                    <a:lnTo>
                      <a:pt x="1777" y="2606"/>
                    </a:lnTo>
                    <a:lnTo>
                      <a:pt x="1619" y="2527"/>
                    </a:lnTo>
                    <a:lnTo>
                      <a:pt x="1461" y="2409"/>
                    </a:lnTo>
                    <a:lnTo>
                      <a:pt x="1342" y="2330"/>
                    </a:lnTo>
                    <a:lnTo>
                      <a:pt x="1224" y="2172"/>
                    </a:lnTo>
                    <a:lnTo>
                      <a:pt x="1145" y="2053"/>
                    </a:lnTo>
                    <a:lnTo>
                      <a:pt x="1105" y="1895"/>
                    </a:lnTo>
                    <a:lnTo>
                      <a:pt x="1066" y="1738"/>
                    </a:lnTo>
                    <a:lnTo>
                      <a:pt x="1105" y="1540"/>
                    </a:lnTo>
                    <a:lnTo>
                      <a:pt x="1184" y="1382"/>
                    </a:lnTo>
                    <a:lnTo>
                      <a:pt x="1342" y="1224"/>
                    </a:lnTo>
                    <a:lnTo>
                      <a:pt x="1540" y="1066"/>
                    </a:lnTo>
                    <a:lnTo>
                      <a:pt x="1777" y="948"/>
                    </a:lnTo>
                    <a:lnTo>
                      <a:pt x="2053" y="869"/>
                    </a:lnTo>
                    <a:lnTo>
                      <a:pt x="2329" y="830"/>
                    </a:lnTo>
                    <a:lnTo>
                      <a:pt x="2922" y="830"/>
                    </a:lnTo>
                    <a:lnTo>
                      <a:pt x="3435" y="909"/>
                    </a:lnTo>
                    <a:lnTo>
                      <a:pt x="3830" y="1066"/>
                    </a:lnTo>
                    <a:lnTo>
                      <a:pt x="4185" y="1264"/>
                    </a:lnTo>
                    <a:lnTo>
                      <a:pt x="4501" y="1501"/>
                    </a:lnTo>
                    <a:lnTo>
                      <a:pt x="4817" y="1777"/>
                    </a:lnTo>
                    <a:lnTo>
                      <a:pt x="5369" y="2330"/>
                    </a:lnTo>
                    <a:lnTo>
                      <a:pt x="5961" y="2922"/>
                    </a:lnTo>
                    <a:lnTo>
                      <a:pt x="6001" y="2961"/>
                    </a:lnTo>
                    <a:lnTo>
                      <a:pt x="6080" y="2961"/>
                    </a:lnTo>
                    <a:lnTo>
                      <a:pt x="6198" y="2922"/>
                    </a:lnTo>
                    <a:lnTo>
                      <a:pt x="6238" y="2843"/>
                    </a:lnTo>
                    <a:lnTo>
                      <a:pt x="6238" y="2685"/>
                    </a:lnTo>
                    <a:lnTo>
                      <a:pt x="6001" y="2251"/>
                    </a:lnTo>
                    <a:lnTo>
                      <a:pt x="5764" y="1856"/>
                    </a:lnTo>
                    <a:lnTo>
                      <a:pt x="5488" y="1461"/>
                    </a:lnTo>
                    <a:lnTo>
                      <a:pt x="5132" y="1106"/>
                    </a:lnTo>
                    <a:lnTo>
                      <a:pt x="4777" y="790"/>
                    </a:lnTo>
                    <a:lnTo>
                      <a:pt x="4382" y="514"/>
                    </a:lnTo>
                    <a:lnTo>
                      <a:pt x="3948" y="277"/>
                    </a:lnTo>
                    <a:lnTo>
                      <a:pt x="3474" y="119"/>
                    </a:lnTo>
                    <a:lnTo>
                      <a:pt x="3079"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4"/>
              <p:cNvSpPr/>
              <p:nvPr/>
            </p:nvSpPr>
            <p:spPr>
              <a:xfrm>
                <a:off x="2504911"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2" y="1777"/>
                    </a:lnTo>
                    <a:lnTo>
                      <a:pt x="1737" y="1501"/>
                    </a:lnTo>
                    <a:lnTo>
                      <a:pt x="2053" y="1264"/>
                    </a:lnTo>
                    <a:lnTo>
                      <a:pt x="2409" y="1066"/>
                    </a:lnTo>
                    <a:lnTo>
                      <a:pt x="2803" y="909"/>
                    </a:lnTo>
                    <a:lnTo>
                      <a:pt x="3317" y="830"/>
                    </a:lnTo>
                    <a:lnTo>
                      <a:pt x="3909" y="830"/>
                    </a:lnTo>
                    <a:lnTo>
                      <a:pt x="4185" y="869"/>
                    </a:lnTo>
                    <a:lnTo>
                      <a:pt x="4461"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1" y="2606"/>
                    </a:lnTo>
                    <a:lnTo>
                      <a:pt x="4304" y="2646"/>
                    </a:lnTo>
                    <a:lnTo>
                      <a:pt x="4146" y="2646"/>
                    </a:lnTo>
                    <a:lnTo>
                      <a:pt x="3988" y="2606"/>
                    </a:lnTo>
                    <a:lnTo>
                      <a:pt x="3869" y="2567"/>
                    </a:lnTo>
                    <a:lnTo>
                      <a:pt x="3751" y="2488"/>
                    </a:lnTo>
                    <a:lnTo>
                      <a:pt x="3632" y="2330"/>
                    </a:lnTo>
                    <a:lnTo>
                      <a:pt x="3514" y="2172"/>
                    </a:lnTo>
                    <a:lnTo>
                      <a:pt x="3395"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69"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4"/>
              <p:cNvSpPr/>
              <p:nvPr/>
            </p:nvSpPr>
            <p:spPr>
              <a:xfrm>
                <a:off x="2892313"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17" y="2251"/>
                    </a:lnTo>
                    <a:lnTo>
                      <a:pt x="3198" y="2132"/>
                    </a:lnTo>
                    <a:lnTo>
                      <a:pt x="3040" y="2093"/>
                    </a:lnTo>
                    <a:lnTo>
                      <a:pt x="2882" y="2093"/>
                    </a:lnTo>
                    <a:lnTo>
                      <a:pt x="2725"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06"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199" y="2922"/>
                    </a:lnTo>
                    <a:lnTo>
                      <a:pt x="6278" y="2843"/>
                    </a:lnTo>
                    <a:lnTo>
                      <a:pt x="6278" y="2685"/>
                    </a:lnTo>
                    <a:lnTo>
                      <a:pt x="6041" y="2251"/>
                    </a:lnTo>
                    <a:lnTo>
                      <a:pt x="5804" y="1856"/>
                    </a:lnTo>
                    <a:lnTo>
                      <a:pt x="548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4"/>
              <p:cNvSpPr/>
              <p:nvPr/>
            </p:nvSpPr>
            <p:spPr>
              <a:xfrm>
                <a:off x="3305713" y="168163"/>
                <a:ext cx="186625" cy="111054"/>
              </a:xfrm>
              <a:custGeom>
                <a:avLst/>
                <a:gdLst/>
                <a:ahLst/>
                <a:cxnLst/>
                <a:rect l="l" t="t" r="r" b="b"/>
                <a:pathLst>
                  <a:path w="6238" h="3712" extrusionOk="0">
                    <a:moveTo>
                      <a:pt x="3593" y="1"/>
                    </a:moveTo>
                    <a:lnTo>
                      <a:pt x="3158"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86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30" y="2567"/>
                    </a:lnTo>
                    <a:lnTo>
                      <a:pt x="371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6"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4"/>
              <p:cNvSpPr/>
              <p:nvPr/>
            </p:nvSpPr>
            <p:spPr>
              <a:xfrm>
                <a:off x="3687191"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4"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
              <p:cNvSpPr/>
              <p:nvPr/>
            </p:nvSpPr>
            <p:spPr>
              <a:xfrm>
                <a:off x="4100591" y="168163"/>
                <a:ext cx="186655" cy="111054"/>
              </a:xfrm>
              <a:custGeom>
                <a:avLst/>
                <a:gdLst/>
                <a:ahLst/>
                <a:cxnLst/>
                <a:rect l="l" t="t" r="r" b="b"/>
                <a:pathLst>
                  <a:path w="6239" h="3712" extrusionOk="0">
                    <a:moveTo>
                      <a:pt x="3633" y="1"/>
                    </a:moveTo>
                    <a:lnTo>
                      <a:pt x="3159" y="40"/>
                    </a:lnTo>
                    <a:lnTo>
                      <a:pt x="2764" y="119"/>
                    </a:lnTo>
                    <a:lnTo>
                      <a:pt x="2290" y="277"/>
                    </a:lnTo>
                    <a:lnTo>
                      <a:pt x="1856" y="514"/>
                    </a:lnTo>
                    <a:lnTo>
                      <a:pt x="1461" y="790"/>
                    </a:lnTo>
                    <a:lnTo>
                      <a:pt x="1106" y="1106"/>
                    </a:lnTo>
                    <a:lnTo>
                      <a:pt x="751" y="1461"/>
                    </a:lnTo>
                    <a:lnTo>
                      <a:pt x="474" y="1856"/>
                    </a:lnTo>
                    <a:lnTo>
                      <a:pt x="237" y="2251"/>
                    </a:lnTo>
                    <a:lnTo>
                      <a:pt x="1" y="2685"/>
                    </a:lnTo>
                    <a:lnTo>
                      <a:pt x="1" y="2843"/>
                    </a:lnTo>
                    <a:lnTo>
                      <a:pt x="40" y="2922"/>
                    </a:lnTo>
                    <a:lnTo>
                      <a:pt x="159" y="2961"/>
                    </a:lnTo>
                    <a:lnTo>
                      <a:pt x="237" y="2961"/>
                    </a:lnTo>
                    <a:lnTo>
                      <a:pt x="277" y="2922"/>
                    </a:lnTo>
                    <a:lnTo>
                      <a:pt x="869" y="2330"/>
                    </a:lnTo>
                    <a:lnTo>
                      <a:pt x="1422" y="1777"/>
                    </a:lnTo>
                    <a:lnTo>
                      <a:pt x="1738" y="1501"/>
                    </a:lnTo>
                    <a:lnTo>
                      <a:pt x="2054" y="1264"/>
                    </a:lnTo>
                    <a:lnTo>
                      <a:pt x="2409" y="1066"/>
                    </a:lnTo>
                    <a:lnTo>
                      <a:pt x="2804" y="909"/>
                    </a:lnTo>
                    <a:lnTo>
                      <a:pt x="3317" y="830"/>
                    </a:lnTo>
                    <a:lnTo>
                      <a:pt x="390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70" y="3238"/>
                    </a:lnTo>
                    <a:lnTo>
                      <a:pt x="5646" y="3001"/>
                    </a:lnTo>
                    <a:lnTo>
                      <a:pt x="5922" y="2764"/>
                    </a:lnTo>
                    <a:lnTo>
                      <a:pt x="612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4"/>
              <p:cNvSpPr/>
              <p:nvPr/>
            </p:nvSpPr>
            <p:spPr>
              <a:xfrm>
                <a:off x="4485629" y="168163"/>
                <a:ext cx="187822" cy="111054"/>
              </a:xfrm>
              <a:custGeom>
                <a:avLst/>
                <a:gdLst/>
                <a:ahLst/>
                <a:cxnLst/>
                <a:rect l="l" t="t" r="r" b="b"/>
                <a:pathLst>
                  <a:path w="6278"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2" y="3001"/>
                    </a:lnTo>
                    <a:lnTo>
                      <a:pt x="909" y="3238"/>
                    </a:lnTo>
                    <a:lnTo>
                      <a:pt x="1264" y="3435"/>
                    </a:lnTo>
                    <a:lnTo>
                      <a:pt x="1619" y="3593"/>
                    </a:lnTo>
                    <a:lnTo>
                      <a:pt x="1975" y="3672"/>
                    </a:lnTo>
                    <a:lnTo>
                      <a:pt x="2330" y="3712"/>
                    </a:lnTo>
                    <a:lnTo>
                      <a:pt x="2646" y="3672"/>
                    </a:lnTo>
                    <a:lnTo>
                      <a:pt x="2962" y="3554"/>
                    </a:lnTo>
                    <a:lnTo>
                      <a:pt x="3080" y="3435"/>
                    </a:lnTo>
                    <a:lnTo>
                      <a:pt x="3199" y="3356"/>
                    </a:lnTo>
                    <a:lnTo>
                      <a:pt x="3317" y="3238"/>
                    </a:lnTo>
                    <a:lnTo>
                      <a:pt x="3396" y="3080"/>
                    </a:lnTo>
                    <a:lnTo>
                      <a:pt x="3475" y="2922"/>
                    </a:lnTo>
                    <a:lnTo>
                      <a:pt x="3514" y="2725"/>
                    </a:lnTo>
                    <a:lnTo>
                      <a:pt x="3514" y="2527"/>
                    </a:lnTo>
                    <a:lnTo>
                      <a:pt x="3435" y="2369"/>
                    </a:lnTo>
                    <a:lnTo>
                      <a:pt x="3317" y="2251"/>
                    </a:lnTo>
                    <a:lnTo>
                      <a:pt x="3199" y="2132"/>
                    </a:lnTo>
                    <a:lnTo>
                      <a:pt x="3041" y="2093"/>
                    </a:lnTo>
                    <a:lnTo>
                      <a:pt x="2883" y="2093"/>
                    </a:lnTo>
                    <a:lnTo>
                      <a:pt x="2725" y="2172"/>
                    </a:lnTo>
                    <a:lnTo>
                      <a:pt x="2646" y="2330"/>
                    </a:lnTo>
                    <a:lnTo>
                      <a:pt x="2527"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09" y="2330"/>
                    </a:lnTo>
                    <a:lnTo>
                      <a:pt x="6002" y="2922"/>
                    </a:lnTo>
                    <a:lnTo>
                      <a:pt x="6041" y="2961"/>
                    </a:lnTo>
                    <a:lnTo>
                      <a:pt x="6120" y="2961"/>
                    </a:lnTo>
                    <a:lnTo>
                      <a:pt x="6199" y="2922"/>
                    </a:lnTo>
                    <a:lnTo>
                      <a:pt x="6278" y="2843"/>
                    </a:lnTo>
                    <a:lnTo>
                      <a:pt x="6278" y="2685"/>
                    </a:lnTo>
                    <a:lnTo>
                      <a:pt x="6041" y="2251"/>
                    </a:lnTo>
                    <a:lnTo>
                      <a:pt x="5804" y="1856"/>
                    </a:lnTo>
                    <a:lnTo>
                      <a:pt x="5488" y="1461"/>
                    </a:lnTo>
                    <a:lnTo>
                      <a:pt x="5173" y="1106"/>
                    </a:lnTo>
                    <a:lnTo>
                      <a:pt x="4817" y="790"/>
                    </a:lnTo>
                    <a:lnTo>
                      <a:pt x="4422" y="514"/>
                    </a:lnTo>
                    <a:lnTo>
                      <a:pt x="3988" y="277"/>
                    </a:lnTo>
                    <a:lnTo>
                      <a:pt x="3514"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
              <p:cNvSpPr/>
              <p:nvPr/>
            </p:nvSpPr>
            <p:spPr>
              <a:xfrm>
                <a:off x="4899029"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8" y="2961"/>
                    </a:lnTo>
                    <a:lnTo>
                      <a:pt x="237" y="2961"/>
                    </a:lnTo>
                    <a:lnTo>
                      <a:pt x="277" y="2922"/>
                    </a:lnTo>
                    <a:lnTo>
                      <a:pt x="869" y="2330"/>
                    </a:lnTo>
                    <a:lnTo>
                      <a:pt x="1422" y="1777"/>
                    </a:lnTo>
                    <a:lnTo>
                      <a:pt x="1738" y="1501"/>
                    </a:lnTo>
                    <a:lnTo>
                      <a:pt x="2053" y="1264"/>
                    </a:lnTo>
                    <a:lnTo>
                      <a:pt x="2409" y="1066"/>
                    </a:lnTo>
                    <a:lnTo>
                      <a:pt x="2804" y="909"/>
                    </a:lnTo>
                    <a:lnTo>
                      <a:pt x="3317" y="830"/>
                    </a:lnTo>
                    <a:lnTo>
                      <a:pt x="3869"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7"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2" y="3080"/>
                    </a:lnTo>
                    <a:lnTo>
                      <a:pt x="2961" y="3238"/>
                    </a:lnTo>
                    <a:lnTo>
                      <a:pt x="3080" y="3356"/>
                    </a:lnTo>
                    <a:lnTo>
                      <a:pt x="3198" y="3435"/>
                    </a:lnTo>
                    <a:lnTo>
                      <a:pt x="3317" y="3554"/>
                    </a:lnTo>
                    <a:lnTo>
                      <a:pt x="3633" y="3672"/>
                    </a:lnTo>
                    <a:lnTo>
                      <a:pt x="3948" y="3712"/>
                    </a:lnTo>
                    <a:lnTo>
                      <a:pt x="4304" y="3672"/>
                    </a:lnTo>
                    <a:lnTo>
                      <a:pt x="4659" y="3593"/>
                    </a:lnTo>
                    <a:lnTo>
                      <a:pt x="5014" y="3435"/>
                    </a:lnTo>
                    <a:lnTo>
                      <a:pt x="5330" y="3238"/>
                    </a:lnTo>
                    <a:lnTo>
                      <a:pt x="5646" y="3001"/>
                    </a:lnTo>
                    <a:lnTo>
                      <a:pt x="5922"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4"/>
              <p:cNvSpPr/>
              <p:nvPr/>
            </p:nvSpPr>
            <p:spPr>
              <a:xfrm>
                <a:off x="5291158" y="168163"/>
                <a:ext cx="186655" cy="111054"/>
              </a:xfrm>
              <a:custGeom>
                <a:avLst/>
                <a:gdLst/>
                <a:ahLst/>
                <a:cxnLst/>
                <a:rect l="l" t="t" r="r" b="b"/>
                <a:pathLst>
                  <a:path w="6239" h="3712" extrusionOk="0">
                    <a:moveTo>
                      <a:pt x="2606" y="1"/>
                    </a:moveTo>
                    <a:lnTo>
                      <a:pt x="2172" y="40"/>
                    </a:lnTo>
                    <a:lnTo>
                      <a:pt x="1698" y="119"/>
                    </a:lnTo>
                    <a:lnTo>
                      <a:pt x="1264" y="237"/>
                    </a:lnTo>
                    <a:lnTo>
                      <a:pt x="869" y="435"/>
                    </a:lnTo>
                    <a:lnTo>
                      <a:pt x="514" y="711"/>
                    </a:lnTo>
                    <a:lnTo>
                      <a:pt x="356" y="869"/>
                    </a:lnTo>
                    <a:lnTo>
                      <a:pt x="237" y="1066"/>
                    </a:lnTo>
                    <a:lnTo>
                      <a:pt x="119" y="1224"/>
                    </a:lnTo>
                    <a:lnTo>
                      <a:pt x="40" y="1422"/>
                    </a:lnTo>
                    <a:lnTo>
                      <a:pt x="1" y="1580"/>
                    </a:lnTo>
                    <a:lnTo>
                      <a:pt x="1" y="1777"/>
                    </a:lnTo>
                    <a:lnTo>
                      <a:pt x="1" y="1935"/>
                    </a:lnTo>
                    <a:lnTo>
                      <a:pt x="1" y="2132"/>
                    </a:lnTo>
                    <a:lnTo>
                      <a:pt x="119" y="2448"/>
                    </a:lnTo>
                    <a:lnTo>
                      <a:pt x="316" y="2764"/>
                    </a:lnTo>
                    <a:lnTo>
                      <a:pt x="593" y="3001"/>
                    </a:lnTo>
                    <a:lnTo>
                      <a:pt x="869" y="3238"/>
                    </a:lnTo>
                    <a:lnTo>
                      <a:pt x="1224" y="3435"/>
                    </a:lnTo>
                    <a:lnTo>
                      <a:pt x="1580" y="3593"/>
                    </a:lnTo>
                    <a:lnTo>
                      <a:pt x="1935" y="3672"/>
                    </a:lnTo>
                    <a:lnTo>
                      <a:pt x="2290" y="3712"/>
                    </a:lnTo>
                    <a:lnTo>
                      <a:pt x="2606" y="3672"/>
                    </a:lnTo>
                    <a:lnTo>
                      <a:pt x="2922" y="3554"/>
                    </a:lnTo>
                    <a:lnTo>
                      <a:pt x="3040" y="3435"/>
                    </a:lnTo>
                    <a:lnTo>
                      <a:pt x="3159" y="3356"/>
                    </a:lnTo>
                    <a:lnTo>
                      <a:pt x="3277" y="3238"/>
                    </a:lnTo>
                    <a:lnTo>
                      <a:pt x="3356" y="3080"/>
                    </a:lnTo>
                    <a:lnTo>
                      <a:pt x="3435" y="2922"/>
                    </a:lnTo>
                    <a:lnTo>
                      <a:pt x="3475" y="2725"/>
                    </a:lnTo>
                    <a:lnTo>
                      <a:pt x="3475" y="2527"/>
                    </a:lnTo>
                    <a:lnTo>
                      <a:pt x="3396" y="2369"/>
                    </a:lnTo>
                    <a:lnTo>
                      <a:pt x="3317" y="2251"/>
                    </a:lnTo>
                    <a:lnTo>
                      <a:pt x="3159" y="2132"/>
                    </a:lnTo>
                    <a:lnTo>
                      <a:pt x="3001" y="2093"/>
                    </a:lnTo>
                    <a:lnTo>
                      <a:pt x="2843" y="2093"/>
                    </a:lnTo>
                    <a:lnTo>
                      <a:pt x="2725" y="2172"/>
                    </a:lnTo>
                    <a:lnTo>
                      <a:pt x="2606" y="2330"/>
                    </a:lnTo>
                    <a:lnTo>
                      <a:pt x="2488" y="2488"/>
                    </a:lnTo>
                    <a:lnTo>
                      <a:pt x="2369" y="2567"/>
                    </a:lnTo>
                    <a:lnTo>
                      <a:pt x="2251" y="2606"/>
                    </a:lnTo>
                    <a:lnTo>
                      <a:pt x="2093" y="2646"/>
                    </a:lnTo>
                    <a:lnTo>
                      <a:pt x="1935" y="2646"/>
                    </a:lnTo>
                    <a:lnTo>
                      <a:pt x="1777" y="2606"/>
                    </a:lnTo>
                    <a:lnTo>
                      <a:pt x="1619" y="2527"/>
                    </a:lnTo>
                    <a:lnTo>
                      <a:pt x="1461" y="2409"/>
                    </a:lnTo>
                    <a:lnTo>
                      <a:pt x="1343" y="2330"/>
                    </a:lnTo>
                    <a:lnTo>
                      <a:pt x="1224" y="2172"/>
                    </a:lnTo>
                    <a:lnTo>
                      <a:pt x="1145" y="2053"/>
                    </a:lnTo>
                    <a:lnTo>
                      <a:pt x="1106" y="1895"/>
                    </a:lnTo>
                    <a:lnTo>
                      <a:pt x="1067" y="1738"/>
                    </a:lnTo>
                    <a:lnTo>
                      <a:pt x="1106" y="1540"/>
                    </a:lnTo>
                    <a:lnTo>
                      <a:pt x="1185" y="1382"/>
                    </a:lnTo>
                    <a:lnTo>
                      <a:pt x="1343" y="1224"/>
                    </a:lnTo>
                    <a:lnTo>
                      <a:pt x="1540" y="1066"/>
                    </a:lnTo>
                    <a:lnTo>
                      <a:pt x="1777" y="948"/>
                    </a:lnTo>
                    <a:lnTo>
                      <a:pt x="2053" y="869"/>
                    </a:lnTo>
                    <a:lnTo>
                      <a:pt x="2330" y="830"/>
                    </a:lnTo>
                    <a:lnTo>
                      <a:pt x="2922" y="830"/>
                    </a:lnTo>
                    <a:lnTo>
                      <a:pt x="3435" y="909"/>
                    </a:lnTo>
                    <a:lnTo>
                      <a:pt x="3830" y="1066"/>
                    </a:lnTo>
                    <a:lnTo>
                      <a:pt x="4185" y="1264"/>
                    </a:lnTo>
                    <a:lnTo>
                      <a:pt x="4501" y="1501"/>
                    </a:lnTo>
                    <a:lnTo>
                      <a:pt x="4817" y="1777"/>
                    </a:lnTo>
                    <a:lnTo>
                      <a:pt x="5370" y="2330"/>
                    </a:lnTo>
                    <a:lnTo>
                      <a:pt x="5962" y="2922"/>
                    </a:lnTo>
                    <a:lnTo>
                      <a:pt x="6001" y="2961"/>
                    </a:lnTo>
                    <a:lnTo>
                      <a:pt x="6080" y="2961"/>
                    </a:lnTo>
                    <a:lnTo>
                      <a:pt x="6199" y="2922"/>
                    </a:lnTo>
                    <a:lnTo>
                      <a:pt x="6238" y="2843"/>
                    </a:lnTo>
                    <a:lnTo>
                      <a:pt x="6238" y="2685"/>
                    </a:lnTo>
                    <a:lnTo>
                      <a:pt x="6001" y="2251"/>
                    </a:lnTo>
                    <a:lnTo>
                      <a:pt x="5765" y="1856"/>
                    </a:lnTo>
                    <a:lnTo>
                      <a:pt x="5488" y="1461"/>
                    </a:lnTo>
                    <a:lnTo>
                      <a:pt x="5133" y="1106"/>
                    </a:lnTo>
                    <a:lnTo>
                      <a:pt x="4778" y="790"/>
                    </a:lnTo>
                    <a:lnTo>
                      <a:pt x="4383" y="514"/>
                    </a:lnTo>
                    <a:lnTo>
                      <a:pt x="3948" y="277"/>
                    </a:lnTo>
                    <a:lnTo>
                      <a:pt x="3475" y="119"/>
                    </a:lnTo>
                    <a:lnTo>
                      <a:pt x="3080" y="40"/>
                    </a:lnTo>
                    <a:lnTo>
                      <a:pt x="2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4"/>
              <p:cNvSpPr/>
              <p:nvPr/>
            </p:nvSpPr>
            <p:spPr>
              <a:xfrm>
                <a:off x="5703361" y="168163"/>
                <a:ext cx="186655" cy="111054"/>
              </a:xfrm>
              <a:custGeom>
                <a:avLst/>
                <a:gdLst/>
                <a:ahLst/>
                <a:cxnLst/>
                <a:rect l="l" t="t" r="r" b="b"/>
                <a:pathLst>
                  <a:path w="6239" h="3712" extrusionOk="0">
                    <a:moveTo>
                      <a:pt x="3633" y="1"/>
                    </a:moveTo>
                    <a:lnTo>
                      <a:pt x="3159" y="40"/>
                    </a:lnTo>
                    <a:lnTo>
                      <a:pt x="2764" y="119"/>
                    </a:lnTo>
                    <a:lnTo>
                      <a:pt x="2291" y="277"/>
                    </a:lnTo>
                    <a:lnTo>
                      <a:pt x="1856" y="514"/>
                    </a:lnTo>
                    <a:lnTo>
                      <a:pt x="1462" y="790"/>
                    </a:lnTo>
                    <a:lnTo>
                      <a:pt x="1106" y="1106"/>
                    </a:lnTo>
                    <a:lnTo>
                      <a:pt x="751" y="1461"/>
                    </a:lnTo>
                    <a:lnTo>
                      <a:pt x="475" y="1856"/>
                    </a:lnTo>
                    <a:lnTo>
                      <a:pt x="23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909" y="830"/>
                    </a:lnTo>
                    <a:lnTo>
                      <a:pt x="4186" y="869"/>
                    </a:lnTo>
                    <a:lnTo>
                      <a:pt x="4462" y="948"/>
                    </a:lnTo>
                    <a:lnTo>
                      <a:pt x="4699" y="1066"/>
                    </a:lnTo>
                    <a:lnTo>
                      <a:pt x="4896" y="1224"/>
                    </a:lnTo>
                    <a:lnTo>
                      <a:pt x="5054" y="1382"/>
                    </a:lnTo>
                    <a:lnTo>
                      <a:pt x="5133" y="1540"/>
                    </a:lnTo>
                    <a:lnTo>
                      <a:pt x="5173" y="1738"/>
                    </a:lnTo>
                    <a:lnTo>
                      <a:pt x="5133" y="1895"/>
                    </a:lnTo>
                    <a:lnTo>
                      <a:pt x="5094" y="2053"/>
                    </a:lnTo>
                    <a:lnTo>
                      <a:pt x="5015" y="2172"/>
                    </a:lnTo>
                    <a:lnTo>
                      <a:pt x="4896" y="2330"/>
                    </a:lnTo>
                    <a:lnTo>
                      <a:pt x="4778" y="2409"/>
                    </a:lnTo>
                    <a:lnTo>
                      <a:pt x="4620" y="2527"/>
                    </a:lnTo>
                    <a:lnTo>
                      <a:pt x="4462" y="2606"/>
                    </a:lnTo>
                    <a:lnTo>
                      <a:pt x="4304" y="2646"/>
                    </a:lnTo>
                    <a:lnTo>
                      <a:pt x="4146" y="2646"/>
                    </a:lnTo>
                    <a:lnTo>
                      <a:pt x="3988" y="2606"/>
                    </a:lnTo>
                    <a:lnTo>
                      <a:pt x="3870" y="2567"/>
                    </a:lnTo>
                    <a:lnTo>
                      <a:pt x="3751"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9" y="3435"/>
                    </a:lnTo>
                    <a:lnTo>
                      <a:pt x="3317" y="3554"/>
                    </a:lnTo>
                    <a:lnTo>
                      <a:pt x="3633" y="3672"/>
                    </a:lnTo>
                    <a:lnTo>
                      <a:pt x="3949" y="3712"/>
                    </a:lnTo>
                    <a:lnTo>
                      <a:pt x="4304" y="3672"/>
                    </a:lnTo>
                    <a:lnTo>
                      <a:pt x="4659" y="3593"/>
                    </a:lnTo>
                    <a:lnTo>
                      <a:pt x="5015" y="3435"/>
                    </a:lnTo>
                    <a:lnTo>
                      <a:pt x="5370" y="3238"/>
                    </a:lnTo>
                    <a:lnTo>
                      <a:pt x="5646" y="3001"/>
                    </a:lnTo>
                    <a:lnTo>
                      <a:pt x="5923" y="2764"/>
                    </a:lnTo>
                    <a:lnTo>
                      <a:pt x="6120" y="2448"/>
                    </a:lnTo>
                    <a:lnTo>
                      <a:pt x="6238" y="2132"/>
                    </a:lnTo>
                    <a:lnTo>
                      <a:pt x="6238" y="1935"/>
                    </a:lnTo>
                    <a:lnTo>
                      <a:pt x="6238" y="1777"/>
                    </a:lnTo>
                    <a:lnTo>
                      <a:pt x="6238" y="1580"/>
                    </a:lnTo>
                    <a:lnTo>
                      <a:pt x="6199" y="1422"/>
                    </a:lnTo>
                    <a:lnTo>
                      <a:pt x="6120" y="1224"/>
                    </a:lnTo>
                    <a:lnTo>
                      <a:pt x="6002" y="1066"/>
                    </a:lnTo>
                    <a:lnTo>
                      <a:pt x="5883" y="869"/>
                    </a:lnTo>
                    <a:lnTo>
                      <a:pt x="5725" y="711"/>
                    </a:lnTo>
                    <a:lnTo>
                      <a:pt x="5370" y="435"/>
                    </a:lnTo>
                    <a:lnTo>
                      <a:pt x="4975" y="237"/>
                    </a:lnTo>
                    <a:lnTo>
                      <a:pt x="4541" y="119"/>
                    </a:lnTo>
                    <a:lnTo>
                      <a:pt x="4067" y="40"/>
                    </a:lnTo>
                    <a:lnTo>
                      <a:pt x="3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4"/>
              <p:cNvSpPr/>
              <p:nvPr/>
            </p:nvSpPr>
            <p:spPr>
              <a:xfrm>
                <a:off x="6090763"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17" y="2251"/>
                    </a:lnTo>
                    <a:lnTo>
                      <a:pt x="3199" y="2132"/>
                    </a:lnTo>
                    <a:lnTo>
                      <a:pt x="3041" y="2093"/>
                    </a:lnTo>
                    <a:lnTo>
                      <a:pt x="2883" y="2093"/>
                    </a:lnTo>
                    <a:lnTo>
                      <a:pt x="272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0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199" y="2922"/>
                    </a:lnTo>
                    <a:lnTo>
                      <a:pt x="6278" y="2843"/>
                    </a:lnTo>
                    <a:lnTo>
                      <a:pt x="6278" y="2685"/>
                    </a:lnTo>
                    <a:lnTo>
                      <a:pt x="6041" y="2251"/>
                    </a:lnTo>
                    <a:lnTo>
                      <a:pt x="5804" y="1856"/>
                    </a:lnTo>
                    <a:lnTo>
                      <a:pt x="5489"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
              <p:cNvSpPr/>
              <p:nvPr/>
            </p:nvSpPr>
            <p:spPr>
              <a:xfrm>
                <a:off x="6504163"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1" y="1461"/>
                    </a:lnTo>
                    <a:lnTo>
                      <a:pt x="474" y="1856"/>
                    </a:lnTo>
                    <a:lnTo>
                      <a:pt x="198" y="2251"/>
                    </a:lnTo>
                    <a:lnTo>
                      <a:pt x="1" y="2685"/>
                    </a:lnTo>
                    <a:lnTo>
                      <a:pt x="1" y="2843"/>
                    </a:lnTo>
                    <a:lnTo>
                      <a:pt x="40" y="2922"/>
                    </a:lnTo>
                    <a:lnTo>
                      <a:pt x="159" y="2961"/>
                    </a:lnTo>
                    <a:lnTo>
                      <a:pt x="238" y="2961"/>
                    </a:lnTo>
                    <a:lnTo>
                      <a:pt x="277" y="2922"/>
                    </a:lnTo>
                    <a:lnTo>
                      <a:pt x="869" y="2330"/>
                    </a:lnTo>
                    <a:lnTo>
                      <a:pt x="1422" y="1777"/>
                    </a:lnTo>
                    <a:lnTo>
                      <a:pt x="1738" y="1501"/>
                    </a:lnTo>
                    <a:lnTo>
                      <a:pt x="2054" y="1264"/>
                    </a:lnTo>
                    <a:lnTo>
                      <a:pt x="2409" y="1066"/>
                    </a:lnTo>
                    <a:lnTo>
                      <a:pt x="2804" y="909"/>
                    </a:lnTo>
                    <a:lnTo>
                      <a:pt x="3317" y="830"/>
                    </a:lnTo>
                    <a:lnTo>
                      <a:pt x="3870" y="830"/>
                    </a:lnTo>
                    <a:lnTo>
                      <a:pt x="4185" y="869"/>
                    </a:lnTo>
                    <a:lnTo>
                      <a:pt x="4462" y="948"/>
                    </a:lnTo>
                    <a:lnTo>
                      <a:pt x="4699" y="1066"/>
                    </a:lnTo>
                    <a:lnTo>
                      <a:pt x="4896" y="1224"/>
                    </a:lnTo>
                    <a:lnTo>
                      <a:pt x="5054" y="1382"/>
                    </a:lnTo>
                    <a:lnTo>
                      <a:pt x="5133" y="1540"/>
                    </a:lnTo>
                    <a:lnTo>
                      <a:pt x="5172" y="1738"/>
                    </a:lnTo>
                    <a:lnTo>
                      <a:pt x="5133" y="1895"/>
                    </a:lnTo>
                    <a:lnTo>
                      <a:pt x="5093" y="2053"/>
                    </a:lnTo>
                    <a:lnTo>
                      <a:pt x="5014" y="2172"/>
                    </a:lnTo>
                    <a:lnTo>
                      <a:pt x="4896" y="2330"/>
                    </a:lnTo>
                    <a:lnTo>
                      <a:pt x="4778" y="2409"/>
                    </a:lnTo>
                    <a:lnTo>
                      <a:pt x="4620" y="2527"/>
                    </a:lnTo>
                    <a:lnTo>
                      <a:pt x="4462" y="2606"/>
                    </a:lnTo>
                    <a:lnTo>
                      <a:pt x="4304" y="2646"/>
                    </a:lnTo>
                    <a:lnTo>
                      <a:pt x="4146" y="2646"/>
                    </a:lnTo>
                    <a:lnTo>
                      <a:pt x="3988" y="2606"/>
                    </a:lnTo>
                    <a:lnTo>
                      <a:pt x="3830" y="2567"/>
                    </a:lnTo>
                    <a:lnTo>
                      <a:pt x="3712" y="2488"/>
                    </a:lnTo>
                    <a:lnTo>
                      <a:pt x="3633" y="2330"/>
                    </a:lnTo>
                    <a:lnTo>
                      <a:pt x="3514" y="2172"/>
                    </a:lnTo>
                    <a:lnTo>
                      <a:pt x="3396" y="2093"/>
                    </a:lnTo>
                    <a:lnTo>
                      <a:pt x="3238" y="2093"/>
                    </a:lnTo>
                    <a:lnTo>
                      <a:pt x="3080" y="2132"/>
                    </a:lnTo>
                    <a:lnTo>
                      <a:pt x="2922" y="2251"/>
                    </a:lnTo>
                    <a:lnTo>
                      <a:pt x="2843" y="2369"/>
                    </a:lnTo>
                    <a:lnTo>
                      <a:pt x="2764" y="2527"/>
                    </a:lnTo>
                    <a:lnTo>
                      <a:pt x="2764" y="2725"/>
                    </a:lnTo>
                    <a:lnTo>
                      <a:pt x="2804" y="2922"/>
                    </a:lnTo>
                    <a:lnTo>
                      <a:pt x="2883" y="3080"/>
                    </a:lnTo>
                    <a:lnTo>
                      <a:pt x="2962" y="3238"/>
                    </a:lnTo>
                    <a:lnTo>
                      <a:pt x="3080" y="3356"/>
                    </a:lnTo>
                    <a:lnTo>
                      <a:pt x="3198" y="3435"/>
                    </a:lnTo>
                    <a:lnTo>
                      <a:pt x="3317" y="3554"/>
                    </a:lnTo>
                    <a:lnTo>
                      <a:pt x="3633" y="3672"/>
                    </a:lnTo>
                    <a:lnTo>
                      <a:pt x="3949" y="3712"/>
                    </a:lnTo>
                    <a:lnTo>
                      <a:pt x="4304" y="3672"/>
                    </a:lnTo>
                    <a:lnTo>
                      <a:pt x="4659" y="3593"/>
                    </a:lnTo>
                    <a:lnTo>
                      <a:pt x="5014" y="3435"/>
                    </a:lnTo>
                    <a:lnTo>
                      <a:pt x="5330" y="3238"/>
                    </a:lnTo>
                    <a:lnTo>
                      <a:pt x="5646" y="3001"/>
                    </a:lnTo>
                    <a:lnTo>
                      <a:pt x="5923" y="2764"/>
                    </a:lnTo>
                    <a:lnTo>
                      <a:pt x="6080" y="2448"/>
                    </a:lnTo>
                    <a:lnTo>
                      <a:pt x="6238"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1"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4"/>
              <p:cNvSpPr/>
              <p:nvPr/>
            </p:nvSpPr>
            <p:spPr>
              <a:xfrm>
                <a:off x="6885671" y="168163"/>
                <a:ext cx="187822" cy="111054"/>
              </a:xfrm>
              <a:custGeom>
                <a:avLst/>
                <a:gdLst/>
                <a:ahLst/>
                <a:cxnLst/>
                <a:rect l="l" t="t" r="r" b="b"/>
                <a:pathLst>
                  <a:path w="6278" h="3712" extrusionOk="0">
                    <a:moveTo>
                      <a:pt x="2646" y="1"/>
                    </a:moveTo>
                    <a:lnTo>
                      <a:pt x="2211" y="40"/>
                    </a:lnTo>
                    <a:lnTo>
                      <a:pt x="1737"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6"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6"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7"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4"/>
              <p:cNvSpPr/>
              <p:nvPr/>
            </p:nvSpPr>
            <p:spPr>
              <a:xfrm>
                <a:off x="7299071" y="168163"/>
                <a:ext cx="186625" cy="111054"/>
              </a:xfrm>
              <a:custGeom>
                <a:avLst/>
                <a:gdLst/>
                <a:ahLst/>
                <a:cxnLst/>
                <a:rect l="l" t="t" r="r" b="b"/>
                <a:pathLst>
                  <a:path w="6238" h="3712" extrusionOk="0">
                    <a:moveTo>
                      <a:pt x="3632" y="1"/>
                    </a:moveTo>
                    <a:lnTo>
                      <a:pt x="3158"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6"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3"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79" y="2132"/>
                    </a:lnTo>
                    <a:lnTo>
                      <a:pt x="2922" y="2251"/>
                    </a:lnTo>
                    <a:lnTo>
                      <a:pt x="2843" y="2369"/>
                    </a:lnTo>
                    <a:lnTo>
                      <a:pt x="2764" y="2527"/>
                    </a:lnTo>
                    <a:lnTo>
                      <a:pt x="2764" y="2725"/>
                    </a:lnTo>
                    <a:lnTo>
                      <a:pt x="2803" y="2922"/>
                    </a:lnTo>
                    <a:lnTo>
                      <a:pt x="2882" y="3080"/>
                    </a:lnTo>
                    <a:lnTo>
                      <a:pt x="2961" y="3238"/>
                    </a:lnTo>
                    <a:lnTo>
                      <a:pt x="3079"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2" y="869"/>
                    </a:lnTo>
                    <a:lnTo>
                      <a:pt x="5725" y="711"/>
                    </a:lnTo>
                    <a:lnTo>
                      <a:pt x="5369" y="435"/>
                    </a:lnTo>
                    <a:lnTo>
                      <a:pt x="4974" y="237"/>
                    </a:lnTo>
                    <a:lnTo>
                      <a:pt x="4540" y="119"/>
                    </a:lnTo>
                    <a:lnTo>
                      <a:pt x="4066"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4"/>
              <p:cNvSpPr/>
              <p:nvPr/>
            </p:nvSpPr>
            <p:spPr>
              <a:xfrm>
                <a:off x="7674655" y="168163"/>
                <a:ext cx="187822" cy="111054"/>
              </a:xfrm>
              <a:custGeom>
                <a:avLst/>
                <a:gdLst/>
                <a:ahLst/>
                <a:cxnLst/>
                <a:rect l="l" t="t" r="r" b="b"/>
                <a:pathLst>
                  <a:path w="6278" h="3712" extrusionOk="0">
                    <a:moveTo>
                      <a:pt x="2646" y="1"/>
                    </a:moveTo>
                    <a:lnTo>
                      <a:pt x="2211" y="40"/>
                    </a:lnTo>
                    <a:lnTo>
                      <a:pt x="1738" y="119"/>
                    </a:lnTo>
                    <a:lnTo>
                      <a:pt x="1303" y="237"/>
                    </a:lnTo>
                    <a:lnTo>
                      <a:pt x="908" y="435"/>
                    </a:lnTo>
                    <a:lnTo>
                      <a:pt x="553" y="711"/>
                    </a:lnTo>
                    <a:lnTo>
                      <a:pt x="395" y="869"/>
                    </a:lnTo>
                    <a:lnTo>
                      <a:pt x="277" y="1066"/>
                    </a:lnTo>
                    <a:lnTo>
                      <a:pt x="158" y="1224"/>
                    </a:lnTo>
                    <a:lnTo>
                      <a:pt x="79" y="1422"/>
                    </a:lnTo>
                    <a:lnTo>
                      <a:pt x="40" y="1580"/>
                    </a:lnTo>
                    <a:lnTo>
                      <a:pt x="0" y="1777"/>
                    </a:lnTo>
                    <a:lnTo>
                      <a:pt x="40" y="1935"/>
                    </a:lnTo>
                    <a:lnTo>
                      <a:pt x="40" y="2132"/>
                    </a:lnTo>
                    <a:lnTo>
                      <a:pt x="158" y="2448"/>
                    </a:lnTo>
                    <a:lnTo>
                      <a:pt x="356" y="2764"/>
                    </a:lnTo>
                    <a:lnTo>
                      <a:pt x="632" y="3001"/>
                    </a:lnTo>
                    <a:lnTo>
                      <a:pt x="908" y="3238"/>
                    </a:lnTo>
                    <a:lnTo>
                      <a:pt x="1264" y="3435"/>
                    </a:lnTo>
                    <a:lnTo>
                      <a:pt x="1619" y="3593"/>
                    </a:lnTo>
                    <a:lnTo>
                      <a:pt x="1974" y="3672"/>
                    </a:lnTo>
                    <a:lnTo>
                      <a:pt x="2330" y="3712"/>
                    </a:lnTo>
                    <a:lnTo>
                      <a:pt x="2646" y="3672"/>
                    </a:lnTo>
                    <a:lnTo>
                      <a:pt x="2961" y="3554"/>
                    </a:lnTo>
                    <a:lnTo>
                      <a:pt x="3080" y="3435"/>
                    </a:lnTo>
                    <a:lnTo>
                      <a:pt x="3198" y="3356"/>
                    </a:lnTo>
                    <a:lnTo>
                      <a:pt x="3317" y="3238"/>
                    </a:lnTo>
                    <a:lnTo>
                      <a:pt x="3396" y="3080"/>
                    </a:lnTo>
                    <a:lnTo>
                      <a:pt x="3475" y="2922"/>
                    </a:lnTo>
                    <a:lnTo>
                      <a:pt x="3514" y="2725"/>
                    </a:lnTo>
                    <a:lnTo>
                      <a:pt x="3514" y="2527"/>
                    </a:lnTo>
                    <a:lnTo>
                      <a:pt x="3435" y="2369"/>
                    </a:lnTo>
                    <a:lnTo>
                      <a:pt x="3356" y="2251"/>
                    </a:lnTo>
                    <a:lnTo>
                      <a:pt x="3198" y="2132"/>
                    </a:lnTo>
                    <a:lnTo>
                      <a:pt x="3040" y="2093"/>
                    </a:lnTo>
                    <a:lnTo>
                      <a:pt x="2882" y="2093"/>
                    </a:lnTo>
                    <a:lnTo>
                      <a:pt x="2764" y="2172"/>
                    </a:lnTo>
                    <a:lnTo>
                      <a:pt x="2646" y="2330"/>
                    </a:lnTo>
                    <a:lnTo>
                      <a:pt x="2527" y="2488"/>
                    </a:lnTo>
                    <a:lnTo>
                      <a:pt x="2409" y="2567"/>
                    </a:lnTo>
                    <a:lnTo>
                      <a:pt x="2290" y="2606"/>
                    </a:lnTo>
                    <a:lnTo>
                      <a:pt x="2132" y="2646"/>
                    </a:lnTo>
                    <a:lnTo>
                      <a:pt x="1974" y="2646"/>
                    </a:lnTo>
                    <a:lnTo>
                      <a:pt x="1817" y="2606"/>
                    </a:lnTo>
                    <a:lnTo>
                      <a:pt x="1659" y="2527"/>
                    </a:lnTo>
                    <a:lnTo>
                      <a:pt x="1501" y="2409"/>
                    </a:lnTo>
                    <a:lnTo>
                      <a:pt x="1382" y="2330"/>
                    </a:lnTo>
                    <a:lnTo>
                      <a:pt x="1264" y="2172"/>
                    </a:lnTo>
                    <a:lnTo>
                      <a:pt x="1185" y="2053"/>
                    </a:lnTo>
                    <a:lnTo>
                      <a:pt x="1145" y="1895"/>
                    </a:lnTo>
                    <a:lnTo>
                      <a:pt x="1106" y="1738"/>
                    </a:lnTo>
                    <a:lnTo>
                      <a:pt x="1145" y="1540"/>
                    </a:lnTo>
                    <a:lnTo>
                      <a:pt x="1224" y="1382"/>
                    </a:lnTo>
                    <a:lnTo>
                      <a:pt x="1382" y="1224"/>
                    </a:lnTo>
                    <a:lnTo>
                      <a:pt x="1580" y="1066"/>
                    </a:lnTo>
                    <a:lnTo>
                      <a:pt x="1817" y="948"/>
                    </a:lnTo>
                    <a:lnTo>
                      <a:pt x="2093" y="869"/>
                    </a:lnTo>
                    <a:lnTo>
                      <a:pt x="2369" y="830"/>
                    </a:lnTo>
                    <a:lnTo>
                      <a:pt x="2961" y="830"/>
                    </a:lnTo>
                    <a:lnTo>
                      <a:pt x="3475" y="909"/>
                    </a:lnTo>
                    <a:lnTo>
                      <a:pt x="3869" y="1066"/>
                    </a:lnTo>
                    <a:lnTo>
                      <a:pt x="4225" y="1264"/>
                    </a:lnTo>
                    <a:lnTo>
                      <a:pt x="4541" y="1501"/>
                    </a:lnTo>
                    <a:lnTo>
                      <a:pt x="4856" y="1777"/>
                    </a:lnTo>
                    <a:lnTo>
                      <a:pt x="5409" y="2330"/>
                    </a:lnTo>
                    <a:lnTo>
                      <a:pt x="6001" y="2922"/>
                    </a:lnTo>
                    <a:lnTo>
                      <a:pt x="6041" y="2961"/>
                    </a:lnTo>
                    <a:lnTo>
                      <a:pt x="6120" y="2961"/>
                    </a:lnTo>
                    <a:lnTo>
                      <a:pt x="6238" y="2922"/>
                    </a:lnTo>
                    <a:lnTo>
                      <a:pt x="6278" y="2843"/>
                    </a:lnTo>
                    <a:lnTo>
                      <a:pt x="6278" y="2685"/>
                    </a:lnTo>
                    <a:lnTo>
                      <a:pt x="6041" y="2251"/>
                    </a:lnTo>
                    <a:lnTo>
                      <a:pt x="5804" y="1856"/>
                    </a:lnTo>
                    <a:lnTo>
                      <a:pt x="5528" y="1461"/>
                    </a:lnTo>
                    <a:lnTo>
                      <a:pt x="5172" y="1106"/>
                    </a:lnTo>
                    <a:lnTo>
                      <a:pt x="4817" y="790"/>
                    </a:lnTo>
                    <a:lnTo>
                      <a:pt x="4422" y="514"/>
                    </a:lnTo>
                    <a:lnTo>
                      <a:pt x="3988" y="277"/>
                    </a:lnTo>
                    <a:lnTo>
                      <a:pt x="3514" y="119"/>
                    </a:lnTo>
                    <a:lnTo>
                      <a:pt x="3119"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4"/>
              <p:cNvSpPr/>
              <p:nvPr/>
            </p:nvSpPr>
            <p:spPr>
              <a:xfrm>
                <a:off x="8088055" y="168163"/>
                <a:ext cx="186625" cy="111054"/>
              </a:xfrm>
              <a:custGeom>
                <a:avLst/>
                <a:gdLst/>
                <a:ahLst/>
                <a:cxnLst/>
                <a:rect l="l" t="t" r="r" b="b"/>
                <a:pathLst>
                  <a:path w="6238" h="3712" extrusionOk="0">
                    <a:moveTo>
                      <a:pt x="3632" y="1"/>
                    </a:moveTo>
                    <a:lnTo>
                      <a:pt x="3159" y="40"/>
                    </a:lnTo>
                    <a:lnTo>
                      <a:pt x="2764" y="119"/>
                    </a:lnTo>
                    <a:lnTo>
                      <a:pt x="2290" y="277"/>
                    </a:lnTo>
                    <a:lnTo>
                      <a:pt x="1856" y="514"/>
                    </a:lnTo>
                    <a:lnTo>
                      <a:pt x="1461" y="790"/>
                    </a:lnTo>
                    <a:lnTo>
                      <a:pt x="1106" y="1106"/>
                    </a:lnTo>
                    <a:lnTo>
                      <a:pt x="750" y="1461"/>
                    </a:lnTo>
                    <a:lnTo>
                      <a:pt x="474" y="1856"/>
                    </a:lnTo>
                    <a:lnTo>
                      <a:pt x="237" y="2251"/>
                    </a:lnTo>
                    <a:lnTo>
                      <a:pt x="0" y="2685"/>
                    </a:lnTo>
                    <a:lnTo>
                      <a:pt x="0" y="2843"/>
                    </a:lnTo>
                    <a:lnTo>
                      <a:pt x="40" y="2922"/>
                    </a:lnTo>
                    <a:lnTo>
                      <a:pt x="158" y="2961"/>
                    </a:lnTo>
                    <a:lnTo>
                      <a:pt x="237" y="2961"/>
                    </a:lnTo>
                    <a:lnTo>
                      <a:pt x="277" y="2922"/>
                    </a:lnTo>
                    <a:lnTo>
                      <a:pt x="869" y="2330"/>
                    </a:lnTo>
                    <a:lnTo>
                      <a:pt x="1421" y="1777"/>
                    </a:lnTo>
                    <a:lnTo>
                      <a:pt x="1737" y="1501"/>
                    </a:lnTo>
                    <a:lnTo>
                      <a:pt x="2053" y="1264"/>
                    </a:lnTo>
                    <a:lnTo>
                      <a:pt x="2408" y="1066"/>
                    </a:lnTo>
                    <a:lnTo>
                      <a:pt x="2803" y="909"/>
                    </a:lnTo>
                    <a:lnTo>
                      <a:pt x="3316" y="830"/>
                    </a:lnTo>
                    <a:lnTo>
                      <a:pt x="3909" y="830"/>
                    </a:lnTo>
                    <a:lnTo>
                      <a:pt x="4185" y="869"/>
                    </a:lnTo>
                    <a:lnTo>
                      <a:pt x="4461" y="948"/>
                    </a:lnTo>
                    <a:lnTo>
                      <a:pt x="4698" y="1066"/>
                    </a:lnTo>
                    <a:lnTo>
                      <a:pt x="4896" y="1224"/>
                    </a:lnTo>
                    <a:lnTo>
                      <a:pt x="5054" y="1382"/>
                    </a:lnTo>
                    <a:lnTo>
                      <a:pt x="5132" y="1540"/>
                    </a:lnTo>
                    <a:lnTo>
                      <a:pt x="5172" y="1738"/>
                    </a:lnTo>
                    <a:lnTo>
                      <a:pt x="5132" y="1895"/>
                    </a:lnTo>
                    <a:lnTo>
                      <a:pt x="5093" y="2053"/>
                    </a:lnTo>
                    <a:lnTo>
                      <a:pt x="5014" y="2172"/>
                    </a:lnTo>
                    <a:lnTo>
                      <a:pt x="4896" y="2330"/>
                    </a:lnTo>
                    <a:lnTo>
                      <a:pt x="4777" y="2409"/>
                    </a:lnTo>
                    <a:lnTo>
                      <a:pt x="4619" y="2527"/>
                    </a:lnTo>
                    <a:lnTo>
                      <a:pt x="4461" y="2606"/>
                    </a:lnTo>
                    <a:lnTo>
                      <a:pt x="4303" y="2646"/>
                    </a:lnTo>
                    <a:lnTo>
                      <a:pt x="4145" y="2646"/>
                    </a:lnTo>
                    <a:lnTo>
                      <a:pt x="3988" y="2606"/>
                    </a:lnTo>
                    <a:lnTo>
                      <a:pt x="3869" y="2567"/>
                    </a:lnTo>
                    <a:lnTo>
                      <a:pt x="3751" y="2488"/>
                    </a:lnTo>
                    <a:lnTo>
                      <a:pt x="3632" y="2330"/>
                    </a:lnTo>
                    <a:lnTo>
                      <a:pt x="3514" y="2172"/>
                    </a:lnTo>
                    <a:lnTo>
                      <a:pt x="3395" y="2093"/>
                    </a:lnTo>
                    <a:lnTo>
                      <a:pt x="3237"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6" y="3554"/>
                    </a:lnTo>
                    <a:lnTo>
                      <a:pt x="3632" y="3672"/>
                    </a:lnTo>
                    <a:lnTo>
                      <a:pt x="3948" y="3712"/>
                    </a:lnTo>
                    <a:lnTo>
                      <a:pt x="4303" y="3672"/>
                    </a:lnTo>
                    <a:lnTo>
                      <a:pt x="4659" y="3593"/>
                    </a:lnTo>
                    <a:lnTo>
                      <a:pt x="5014" y="3435"/>
                    </a:lnTo>
                    <a:lnTo>
                      <a:pt x="5369" y="3238"/>
                    </a:lnTo>
                    <a:lnTo>
                      <a:pt x="5646" y="3001"/>
                    </a:lnTo>
                    <a:lnTo>
                      <a:pt x="5922" y="2764"/>
                    </a:lnTo>
                    <a:lnTo>
                      <a:pt x="6119" y="2448"/>
                    </a:lnTo>
                    <a:lnTo>
                      <a:pt x="6238" y="2132"/>
                    </a:lnTo>
                    <a:lnTo>
                      <a:pt x="6238" y="1935"/>
                    </a:lnTo>
                    <a:lnTo>
                      <a:pt x="6238" y="1777"/>
                    </a:lnTo>
                    <a:lnTo>
                      <a:pt x="6238" y="1580"/>
                    </a:lnTo>
                    <a:lnTo>
                      <a:pt x="6198" y="1422"/>
                    </a:lnTo>
                    <a:lnTo>
                      <a:pt x="6119" y="1224"/>
                    </a:lnTo>
                    <a:lnTo>
                      <a:pt x="6001" y="1066"/>
                    </a:lnTo>
                    <a:lnTo>
                      <a:pt x="5883" y="869"/>
                    </a:lnTo>
                    <a:lnTo>
                      <a:pt x="5725" y="711"/>
                    </a:lnTo>
                    <a:lnTo>
                      <a:pt x="5369" y="435"/>
                    </a:lnTo>
                    <a:lnTo>
                      <a:pt x="4975" y="237"/>
                    </a:lnTo>
                    <a:lnTo>
                      <a:pt x="4540" y="119"/>
                    </a:lnTo>
                    <a:lnTo>
                      <a:pt x="4067" y="40"/>
                    </a:lnTo>
                    <a:lnTo>
                      <a:pt x="3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4"/>
              <p:cNvSpPr/>
              <p:nvPr/>
            </p:nvSpPr>
            <p:spPr>
              <a:xfrm>
                <a:off x="8482410" y="168163"/>
                <a:ext cx="187852" cy="111054"/>
              </a:xfrm>
              <a:custGeom>
                <a:avLst/>
                <a:gdLst/>
                <a:ahLst/>
                <a:cxnLst/>
                <a:rect l="l" t="t" r="r" b="b"/>
                <a:pathLst>
                  <a:path w="6279" h="3712" extrusionOk="0">
                    <a:moveTo>
                      <a:pt x="2646" y="1"/>
                    </a:moveTo>
                    <a:lnTo>
                      <a:pt x="2212" y="40"/>
                    </a:lnTo>
                    <a:lnTo>
                      <a:pt x="1738" y="119"/>
                    </a:lnTo>
                    <a:lnTo>
                      <a:pt x="1304" y="237"/>
                    </a:lnTo>
                    <a:lnTo>
                      <a:pt x="909" y="435"/>
                    </a:lnTo>
                    <a:lnTo>
                      <a:pt x="554" y="711"/>
                    </a:lnTo>
                    <a:lnTo>
                      <a:pt x="396" y="869"/>
                    </a:lnTo>
                    <a:lnTo>
                      <a:pt x="277" y="1066"/>
                    </a:lnTo>
                    <a:lnTo>
                      <a:pt x="159" y="1224"/>
                    </a:lnTo>
                    <a:lnTo>
                      <a:pt x="80" y="1422"/>
                    </a:lnTo>
                    <a:lnTo>
                      <a:pt x="40" y="1580"/>
                    </a:lnTo>
                    <a:lnTo>
                      <a:pt x="1" y="1777"/>
                    </a:lnTo>
                    <a:lnTo>
                      <a:pt x="40" y="1935"/>
                    </a:lnTo>
                    <a:lnTo>
                      <a:pt x="40" y="2132"/>
                    </a:lnTo>
                    <a:lnTo>
                      <a:pt x="159" y="2448"/>
                    </a:lnTo>
                    <a:lnTo>
                      <a:pt x="356" y="2764"/>
                    </a:lnTo>
                    <a:lnTo>
                      <a:pt x="633" y="3001"/>
                    </a:lnTo>
                    <a:lnTo>
                      <a:pt x="909" y="3238"/>
                    </a:lnTo>
                    <a:lnTo>
                      <a:pt x="1264" y="3435"/>
                    </a:lnTo>
                    <a:lnTo>
                      <a:pt x="1620" y="3593"/>
                    </a:lnTo>
                    <a:lnTo>
                      <a:pt x="1975" y="3672"/>
                    </a:lnTo>
                    <a:lnTo>
                      <a:pt x="2330" y="3712"/>
                    </a:lnTo>
                    <a:lnTo>
                      <a:pt x="2646" y="3672"/>
                    </a:lnTo>
                    <a:lnTo>
                      <a:pt x="2962" y="3554"/>
                    </a:lnTo>
                    <a:lnTo>
                      <a:pt x="3080" y="3435"/>
                    </a:lnTo>
                    <a:lnTo>
                      <a:pt x="3199" y="3356"/>
                    </a:lnTo>
                    <a:lnTo>
                      <a:pt x="3317" y="3238"/>
                    </a:lnTo>
                    <a:lnTo>
                      <a:pt x="3396" y="3080"/>
                    </a:lnTo>
                    <a:lnTo>
                      <a:pt x="3475" y="2922"/>
                    </a:lnTo>
                    <a:lnTo>
                      <a:pt x="3515" y="2725"/>
                    </a:lnTo>
                    <a:lnTo>
                      <a:pt x="3515" y="2527"/>
                    </a:lnTo>
                    <a:lnTo>
                      <a:pt x="3436" y="2369"/>
                    </a:lnTo>
                    <a:lnTo>
                      <a:pt x="3357" y="2251"/>
                    </a:lnTo>
                    <a:lnTo>
                      <a:pt x="3199" y="2132"/>
                    </a:lnTo>
                    <a:lnTo>
                      <a:pt x="3041" y="2093"/>
                    </a:lnTo>
                    <a:lnTo>
                      <a:pt x="2883" y="2093"/>
                    </a:lnTo>
                    <a:lnTo>
                      <a:pt x="2765" y="2172"/>
                    </a:lnTo>
                    <a:lnTo>
                      <a:pt x="2646" y="2330"/>
                    </a:lnTo>
                    <a:lnTo>
                      <a:pt x="2528" y="2488"/>
                    </a:lnTo>
                    <a:lnTo>
                      <a:pt x="2409" y="2567"/>
                    </a:lnTo>
                    <a:lnTo>
                      <a:pt x="2291" y="2606"/>
                    </a:lnTo>
                    <a:lnTo>
                      <a:pt x="2133" y="2646"/>
                    </a:lnTo>
                    <a:lnTo>
                      <a:pt x="1975" y="2646"/>
                    </a:lnTo>
                    <a:lnTo>
                      <a:pt x="1817" y="2606"/>
                    </a:lnTo>
                    <a:lnTo>
                      <a:pt x="1659" y="2527"/>
                    </a:lnTo>
                    <a:lnTo>
                      <a:pt x="1501" y="2409"/>
                    </a:lnTo>
                    <a:lnTo>
                      <a:pt x="1383" y="2330"/>
                    </a:lnTo>
                    <a:lnTo>
                      <a:pt x="1264" y="2172"/>
                    </a:lnTo>
                    <a:lnTo>
                      <a:pt x="1185" y="2053"/>
                    </a:lnTo>
                    <a:lnTo>
                      <a:pt x="1146" y="1895"/>
                    </a:lnTo>
                    <a:lnTo>
                      <a:pt x="1106" y="1738"/>
                    </a:lnTo>
                    <a:lnTo>
                      <a:pt x="1146" y="1540"/>
                    </a:lnTo>
                    <a:lnTo>
                      <a:pt x="1225" y="1382"/>
                    </a:lnTo>
                    <a:lnTo>
                      <a:pt x="1383" y="1224"/>
                    </a:lnTo>
                    <a:lnTo>
                      <a:pt x="1580" y="1066"/>
                    </a:lnTo>
                    <a:lnTo>
                      <a:pt x="1817" y="948"/>
                    </a:lnTo>
                    <a:lnTo>
                      <a:pt x="2093" y="869"/>
                    </a:lnTo>
                    <a:lnTo>
                      <a:pt x="2370" y="830"/>
                    </a:lnTo>
                    <a:lnTo>
                      <a:pt x="2962" y="830"/>
                    </a:lnTo>
                    <a:lnTo>
                      <a:pt x="3475" y="909"/>
                    </a:lnTo>
                    <a:lnTo>
                      <a:pt x="3870" y="1066"/>
                    </a:lnTo>
                    <a:lnTo>
                      <a:pt x="4225" y="1264"/>
                    </a:lnTo>
                    <a:lnTo>
                      <a:pt x="4541" y="1501"/>
                    </a:lnTo>
                    <a:lnTo>
                      <a:pt x="4857" y="1777"/>
                    </a:lnTo>
                    <a:lnTo>
                      <a:pt x="5410" y="2330"/>
                    </a:lnTo>
                    <a:lnTo>
                      <a:pt x="6002" y="2922"/>
                    </a:lnTo>
                    <a:lnTo>
                      <a:pt x="6041" y="2961"/>
                    </a:lnTo>
                    <a:lnTo>
                      <a:pt x="6120" y="2961"/>
                    </a:lnTo>
                    <a:lnTo>
                      <a:pt x="6239" y="2922"/>
                    </a:lnTo>
                    <a:lnTo>
                      <a:pt x="6278" y="2843"/>
                    </a:lnTo>
                    <a:lnTo>
                      <a:pt x="6278" y="2685"/>
                    </a:lnTo>
                    <a:lnTo>
                      <a:pt x="6041" y="2251"/>
                    </a:lnTo>
                    <a:lnTo>
                      <a:pt x="5804" y="1856"/>
                    </a:lnTo>
                    <a:lnTo>
                      <a:pt x="5528" y="1461"/>
                    </a:lnTo>
                    <a:lnTo>
                      <a:pt x="5173" y="1106"/>
                    </a:lnTo>
                    <a:lnTo>
                      <a:pt x="4817" y="790"/>
                    </a:lnTo>
                    <a:lnTo>
                      <a:pt x="4423" y="514"/>
                    </a:lnTo>
                    <a:lnTo>
                      <a:pt x="3988" y="277"/>
                    </a:lnTo>
                    <a:lnTo>
                      <a:pt x="3515" y="119"/>
                    </a:lnTo>
                    <a:lnTo>
                      <a:pt x="3120" y="40"/>
                    </a:lnTo>
                    <a:lnTo>
                      <a:pt x="26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
              <p:cNvSpPr/>
              <p:nvPr/>
            </p:nvSpPr>
            <p:spPr>
              <a:xfrm>
                <a:off x="8761780" y="168163"/>
                <a:ext cx="186655" cy="111054"/>
              </a:xfrm>
              <a:custGeom>
                <a:avLst/>
                <a:gdLst/>
                <a:ahLst/>
                <a:cxnLst/>
                <a:rect l="l" t="t" r="r" b="b"/>
                <a:pathLst>
                  <a:path w="6239" h="3712" extrusionOk="0">
                    <a:moveTo>
                      <a:pt x="3593" y="1"/>
                    </a:moveTo>
                    <a:lnTo>
                      <a:pt x="3159" y="40"/>
                    </a:lnTo>
                    <a:lnTo>
                      <a:pt x="2764" y="119"/>
                    </a:lnTo>
                    <a:lnTo>
                      <a:pt x="2290" y="277"/>
                    </a:lnTo>
                    <a:lnTo>
                      <a:pt x="1856" y="514"/>
                    </a:lnTo>
                    <a:lnTo>
                      <a:pt x="1461" y="790"/>
                    </a:lnTo>
                    <a:lnTo>
                      <a:pt x="1106" y="1106"/>
                    </a:lnTo>
                    <a:lnTo>
                      <a:pt x="750" y="1461"/>
                    </a:lnTo>
                    <a:lnTo>
                      <a:pt x="474" y="1856"/>
                    </a:lnTo>
                    <a:lnTo>
                      <a:pt x="198" y="2251"/>
                    </a:lnTo>
                    <a:lnTo>
                      <a:pt x="0" y="2685"/>
                    </a:lnTo>
                    <a:lnTo>
                      <a:pt x="0" y="2843"/>
                    </a:lnTo>
                    <a:lnTo>
                      <a:pt x="40" y="2922"/>
                    </a:lnTo>
                    <a:lnTo>
                      <a:pt x="158" y="2961"/>
                    </a:lnTo>
                    <a:lnTo>
                      <a:pt x="198" y="2961"/>
                    </a:lnTo>
                    <a:lnTo>
                      <a:pt x="277" y="2922"/>
                    </a:lnTo>
                    <a:lnTo>
                      <a:pt x="869" y="2330"/>
                    </a:lnTo>
                    <a:lnTo>
                      <a:pt x="1422" y="1777"/>
                    </a:lnTo>
                    <a:lnTo>
                      <a:pt x="1737" y="1501"/>
                    </a:lnTo>
                    <a:lnTo>
                      <a:pt x="2053" y="1264"/>
                    </a:lnTo>
                    <a:lnTo>
                      <a:pt x="2409" y="1066"/>
                    </a:lnTo>
                    <a:lnTo>
                      <a:pt x="2803" y="909"/>
                    </a:lnTo>
                    <a:lnTo>
                      <a:pt x="3317" y="830"/>
                    </a:lnTo>
                    <a:lnTo>
                      <a:pt x="3869" y="830"/>
                    </a:lnTo>
                    <a:lnTo>
                      <a:pt x="4185" y="869"/>
                    </a:lnTo>
                    <a:lnTo>
                      <a:pt x="4462" y="948"/>
                    </a:lnTo>
                    <a:lnTo>
                      <a:pt x="4698" y="1066"/>
                    </a:lnTo>
                    <a:lnTo>
                      <a:pt x="4896" y="1224"/>
                    </a:lnTo>
                    <a:lnTo>
                      <a:pt x="5054" y="1382"/>
                    </a:lnTo>
                    <a:lnTo>
                      <a:pt x="5133" y="1540"/>
                    </a:lnTo>
                    <a:lnTo>
                      <a:pt x="5172" y="1738"/>
                    </a:lnTo>
                    <a:lnTo>
                      <a:pt x="5133" y="1895"/>
                    </a:lnTo>
                    <a:lnTo>
                      <a:pt x="5093" y="2053"/>
                    </a:lnTo>
                    <a:lnTo>
                      <a:pt x="5014" y="2172"/>
                    </a:lnTo>
                    <a:lnTo>
                      <a:pt x="4896" y="2330"/>
                    </a:lnTo>
                    <a:lnTo>
                      <a:pt x="4777" y="2409"/>
                    </a:lnTo>
                    <a:lnTo>
                      <a:pt x="4619" y="2527"/>
                    </a:lnTo>
                    <a:lnTo>
                      <a:pt x="4462" y="2606"/>
                    </a:lnTo>
                    <a:lnTo>
                      <a:pt x="4304" y="2646"/>
                    </a:lnTo>
                    <a:lnTo>
                      <a:pt x="4146" y="2646"/>
                    </a:lnTo>
                    <a:lnTo>
                      <a:pt x="3988" y="2606"/>
                    </a:lnTo>
                    <a:lnTo>
                      <a:pt x="3830" y="2567"/>
                    </a:lnTo>
                    <a:lnTo>
                      <a:pt x="3711" y="2488"/>
                    </a:lnTo>
                    <a:lnTo>
                      <a:pt x="3632" y="2330"/>
                    </a:lnTo>
                    <a:lnTo>
                      <a:pt x="3514" y="2172"/>
                    </a:lnTo>
                    <a:lnTo>
                      <a:pt x="3396" y="2093"/>
                    </a:lnTo>
                    <a:lnTo>
                      <a:pt x="3238" y="2093"/>
                    </a:lnTo>
                    <a:lnTo>
                      <a:pt x="3080" y="2132"/>
                    </a:lnTo>
                    <a:lnTo>
                      <a:pt x="2922" y="2251"/>
                    </a:lnTo>
                    <a:lnTo>
                      <a:pt x="2843" y="2369"/>
                    </a:lnTo>
                    <a:lnTo>
                      <a:pt x="2764" y="2527"/>
                    </a:lnTo>
                    <a:lnTo>
                      <a:pt x="2764" y="2725"/>
                    </a:lnTo>
                    <a:lnTo>
                      <a:pt x="2803" y="2922"/>
                    </a:lnTo>
                    <a:lnTo>
                      <a:pt x="2882" y="3080"/>
                    </a:lnTo>
                    <a:lnTo>
                      <a:pt x="2961" y="3238"/>
                    </a:lnTo>
                    <a:lnTo>
                      <a:pt x="3080" y="3356"/>
                    </a:lnTo>
                    <a:lnTo>
                      <a:pt x="3198" y="3435"/>
                    </a:lnTo>
                    <a:lnTo>
                      <a:pt x="3317" y="3554"/>
                    </a:lnTo>
                    <a:lnTo>
                      <a:pt x="3632" y="3672"/>
                    </a:lnTo>
                    <a:lnTo>
                      <a:pt x="3948" y="3712"/>
                    </a:lnTo>
                    <a:lnTo>
                      <a:pt x="4304" y="3672"/>
                    </a:lnTo>
                    <a:lnTo>
                      <a:pt x="4659" y="3593"/>
                    </a:lnTo>
                    <a:lnTo>
                      <a:pt x="5014" y="3435"/>
                    </a:lnTo>
                    <a:lnTo>
                      <a:pt x="5330" y="3238"/>
                    </a:lnTo>
                    <a:lnTo>
                      <a:pt x="5646" y="3001"/>
                    </a:lnTo>
                    <a:lnTo>
                      <a:pt x="5922" y="2764"/>
                    </a:lnTo>
                    <a:lnTo>
                      <a:pt x="6080" y="2448"/>
                    </a:lnTo>
                    <a:lnTo>
                      <a:pt x="6199" y="2132"/>
                    </a:lnTo>
                    <a:lnTo>
                      <a:pt x="6238" y="1935"/>
                    </a:lnTo>
                    <a:lnTo>
                      <a:pt x="6238" y="1777"/>
                    </a:lnTo>
                    <a:lnTo>
                      <a:pt x="6238" y="1580"/>
                    </a:lnTo>
                    <a:lnTo>
                      <a:pt x="6199" y="1422"/>
                    </a:lnTo>
                    <a:lnTo>
                      <a:pt x="6120" y="1224"/>
                    </a:lnTo>
                    <a:lnTo>
                      <a:pt x="6001" y="1066"/>
                    </a:lnTo>
                    <a:lnTo>
                      <a:pt x="5883" y="869"/>
                    </a:lnTo>
                    <a:lnTo>
                      <a:pt x="5725" y="711"/>
                    </a:lnTo>
                    <a:lnTo>
                      <a:pt x="5370" y="435"/>
                    </a:lnTo>
                    <a:lnTo>
                      <a:pt x="4975" y="237"/>
                    </a:lnTo>
                    <a:lnTo>
                      <a:pt x="4540" y="119"/>
                    </a:lnTo>
                    <a:lnTo>
                      <a:pt x="4067" y="40"/>
                    </a:lnTo>
                    <a:lnTo>
                      <a:pt x="3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4"/>
              <p:cNvSpPr/>
              <p:nvPr/>
            </p:nvSpPr>
            <p:spPr>
              <a:xfrm>
                <a:off x="19556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62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
              <p:cNvSpPr/>
              <p:nvPr/>
            </p:nvSpPr>
            <p:spPr>
              <a:xfrm>
                <a:off x="1202123"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8" y="1737"/>
                    </a:lnTo>
                    <a:lnTo>
                      <a:pt x="1777" y="1619"/>
                    </a:lnTo>
                    <a:lnTo>
                      <a:pt x="1896" y="1342"/>
                    </a:lnTo>
                    <a:lnTo>
                      <a:pt x="1935" y="1105"/>
                    </a:lnTo>
                    <a:lnTo>
                      <a:pt x="1856" y="829"/>
                    </a:lnTo>
                    <a:lnTo>
                      <a:pt x="1856" y="671"/>
                    </a:lnTo>
                    <a:lnTo>
                      <a:pt x="1777"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4"/>
              <p:cNvSpPr/>
              <p:nvPr/>
            </p:nvSpPr>
            <p:spPr>
              <a:xfrm>
                <a:off x="2006485" y="191798"/>
                <a:ext cx="57890" cy="60254"/>
              </a:xfrm>
              <a:custGeom>
                <a:avLst/>
                <a:gdLst/>
                <a:ahLst/>
                <a:cxnLst/>
                <a:rect l="l" t="t" r="r" b="b"/>
                <a:pathLst>
                  <a:path w="1935" h="2014" extrusionOk="0">
                    <a:moveTo>
                      <a:pt x="829" y="0"/>
                    </a:moveTo>
                    <a:lnTo>
                      <a:pt x="553" y="79"/>
                    </a:lnTo>
                    <a:lnTo>
                      <a:pt x="395" y="197"/>
                    </a:lnTo>
                    <a:lnTo>
                      <a:pt x="276" y="316"/>
                    </a:lnTo>
                    <a:lnTo>
                      <a:pt x="158" y="474"/>
                    </a:lnTo>
                    <a:lnTo>
                      <a:pt x="79" y="632"/>
                    </a:lnTo>
                    <a:lnTo>
                      <a:pt x="0" y="790"/>
                    </a:lnTo>
                    <a:lnTo>
                      <a:pt x="0" y="987"/>
                    </a:lnTo>
                    <a:lnTo>
                      <a:pt x="0" y="1145"/>
                    </a:lnTo>
                    <a:lnTo>
                      <a:pt x="40" y="1342"/>
                    </a:lnTo>
                    <a:lnTo>
                      <a:pt x="119" y="1540"/>
                    </a:lnTo>
                    <a:lnTo>
                      <a:pt x="276" y="1737"/>
                    </a:lnTo>
                    <a:lnTo>
                      <a:pt x="474" y="1895"/>
                    </a:lnTo>
                    <a:lnTo>
                      <a:pt x="671" y="1974"/>
                    </a:lnTo>
                    <a:lnTo>
                      <a:pt x="908" y="2014"/>
                    </a:lnTo>
                    <a:lnTo>
                      <a:pt x="1145" y="2014"/>
                    </a:lnTo>
                    <a:lnTo>
                      <a:pt x="1382" y="1935"/>
                    </a:lnTo>
                    <a:lnTo>
                      <a:pt x="1619" y="1816"/>
                    </a:lnTo>
                    <a:lnTo>
                      <a:pt x="1698" y="1737"/>
                    </a:lnTo>
                    <a:lnTo>
                      <a:pt x="1816" y="1619"/>
                    </a:lnTo>
                    <a:lnTo>
                      <a:pt x="1895" y="1342"/>
                    </a:lnTo>
                    <a:lnTo>
                      <a:pt x="1935" y="1105"/>
                    </a:lnTo>
                    <a:lnTo>
                      <a:pt x="1895" y="829"/>
                    </a:lnTo>
                    <a:lnTo>
                      <a:pt x="1856" y="671"/>
                    </a:lnTo>
                    <a:lnTo>
                      <a:pt x="1777" y="513"/>
                    </a:lnTo>
                    <a:lnTo>
                      <a:pt x="1619" y="237"/>
                    </a:lnTo>
                    <a:lnTo>
                      <a:pt x="1500"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4"/>
              <p:cNvSpPr/>
              <p:nvPr/>
            </p:nvSpPr>
            <p:spPr>
              <a:xfrm>
                <a:off x="2807257"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1" y="1342"/>
                    </a:lnTo>
                    <a:lnTo>
                      <a:pt x="119" y="1540"/>
                    </a:lnTo>
                    <a:lnTo>
                      <a:pt x="277" y="1737"/>
                    </a:lnTo>
                    <a:lnTo>
                      <a:pt x="475" y="1895"/>
                    </a:lnTo>
                    <a:lnTo>
                      <a:pt x="672" y="1974"/>
                    </a:lnTo>
                    <a:lnTo>
                      <a:pt x="909" y="2014"/>
                    </a:lnTo>
                    <a:lnTo>
                      <a:pt x="1146" y="2014"/>
                    </a:lnTo>
                    <a:lnTo>
                      <a:pt x="1383" y="1935"/>
                    </a:lnTo>
                    <a:lnTo>
                      <a:pt x="1580" y="1816"/>
                    </a:lnTo>
                    <a:lnTo>
                      <a:pt x="1699" y="1737"/>
                    </a:lnTo>
                    <a:lnTo>
                      <a:pt x="1778" y="1619"/>
                    </a:lnTo>
                    <a:lnTo>
                      <a:pt x="1896" y="1342"/>
                    </a:lnTo>
                    <a:lnTo>
                      <a:pt x="1935" y="1105"/>
                    </a:lnTo>
                    <a:lnTo>
                      <a:pt x="1856" y="829"/>
                    </a:lnTo>
                    <a:lnTo>
                      <a:pt x="1856" y="671"/>
                    </a:lnTo>
                    <a:lnTo>
                      <a:pt x="1778" y="513"/>
                    </a:lnTo>
                    <a:lnTo>
                      <a:pt x="158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4"/>
              <p:cNvSpPr/>
              <p:nvPr/>
            </p:nvSpPr>
            <p:spPr>
              <a:xfrm>
                <a:off x="3602165"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40" y="1342"/>
                    </a:lnTo>
                    <a:lnTo>
                      <a:pt x="119" y="1540"/>
                    </a:lnTo>
                    <a:lnTo>
                      <a:pt x="277" y="1737"/>
                    </a:lnTo>
                    <a:lnTo>
                      <a:pt x="474" y="1895"/>
                    </a:lnTo>
                    <a:lnTo>
                      <a:pt x="672" y="1974"/>
                    </a:lnTo>
                    <a:lnTo>
                      <a:pt x="908" y="2014"/>
                    </a:lnTo>
                    <a:lnTo>
                      <a:pt x="1145" y="2014"/>
                    </a:lnTo>
                    <a:lnTo>
                      <a:pt x="1382" y="1935"/>
                    </a:lnTo>
                    <a:lnTo>
                      <a:pt x="1580" y="1816"/>
                    </a:lnTo>
                    <a:lnTo>
                      <a:pt x="1698" y="1737"/>
                    </a:lnTo>
                    <a:lnTo>
                      <a:pt x="1816" y="1619"/>
                    </a:lnTo>
                    <a:lnTo>
                      <a:pt x="1895" y="1342"/>
                    </a:lnTo>
                    <a:lnTo>
                      <a:pt x="1935" y="1105"/>
                    </a:lnTo>
                    <a:lnTo>
                      <a:pt x="1895"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4"/>
              <p:cNvSpPr/>
              <p:nvPr/>
            </p:nvSpPr>
            <p:spPr>
              <a:xfrm>
                <a:off x="4400603" y="191798"/>
                <a:ext cx="57890" cy="60254"/>
              </a:xfrm>
              <a:custGeom>
                <a:avLst/>
                <a:gdLst/>
                <a:ahLst/>
                <a:cxnLst/>
                <a:rect l="l" t="t" r="r" b="b"/>
                <a:pathLst>
                  <a:path w="1935" h="2014" extrusionOk="0">
                    <a:moveTo>
                      <a:pt x="829"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1" y="1974"/>
                    </a:lnTo>
                    <a:lnTo>
                      <a:pt x="908" y="2014"/>
                    </a:lnTo>
                    <a:lnTo>
                      <a:pt x="1145" y="2014"/>
                    </a:lnTo>
                    <a:lnTo>
                      <a:pt x="1382" y="1935"/>
                    </a:lnTo>
                    <a:lnTo>
                      <a:pt x="1579" y="1816"/>
                    </a:lnTo>
                    <a:lnTo>
                      <a:pt x="1698" y="1737"/>
                    </a:lnTo>
                    <a:lnTo>
                      <a:pt x="1777" y="1619"/>
                    </a:lnTo>
                    <a:lnTo>
                      <a:pt x="1895" y="1342"/>
                    </a:lnTo>
                    <a:lnTo>
                      <a:pt x="1935" y="1105"/>
                    </a:lnTo>
                    <a:lnTo>
                      <a:pt x="1856" y="829"/>
                    </a:lnTo>
                    <a:lnTo>
                      <a:pt x="1856" y="671"/>
                    </a:lnTo>
                    <a:lnTo>
                      <a:pt x="1777" y="513"/>
                    </a:lnTo>
                    <a:lnTo>
                      <a:pt x="157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4"/>
              <p:cNvSpPr/>
              <p:nvPr/>
            </p:nvSpPr>
            <p:spPr>
              <a:xfrm>
                <a:off x="5204935" y="191798"/>
                <a:ext cx="57920" cy="60254"/>
              </a:xfrm>
              <a:custGeom>
                <a:avLst/>
                <a:gdLst/>
                <a:ahLst/>
                <a:cxnLst/>
                <a:rect l="l" t="t" r="r" b="b"/>
                <a:pathLst>
                  <a:path w="1936" h="2014" extrusionOk="0">
                    <a:moveTo>
                      <a:pt x="830" y="0"/>
                    </a:moveTo>
                    <a:lnTo>
                      <a:pt x="553" y="79"/>
                    </a:lnTo>
                    <a:lnTo>
                      <a:pt x="395" y="197"/>
                    </a:lnTo>
                    <a:lnTo>
                      <a:pt x="277" y="316"/>
                    </a:lnTo>
                    <a:lnTo>
                      <a:pt x="159" y="474"/>
                    </a:lnTo>
                    <a:lnTo>
                      <a:pt x="80" y="632"/>
                    </a:lnTo>
                    <a:lnTo>
                      <a:pt x="1" y="790"/>
                    </a:lnTo>
                    <a:lnTo>
                      <a:pt x="1" y="987"/>
                    </a:lnTo>
                    <a:lnTo>
                      <a:pt x="1" y="1145"/>
                    </a:lnTo>
                    <a:lnTo>
                      <a:pt x="40" y="1342"/>
                    </a:lnTo>
                    <a:lnTo>
                      <a:pt x="119" y="1540"/>
                    </a:lnTo>
                    <a:lnTo>
                      <a:pt x="277" y="1737"/>
                    </a:lnTo>
                    <a:lnTo>
                      <a:pt x="474" y="1895"/>
                    </a:lnTo>
                    <a:lnTo>
                      <a:pt x="672" y="1974"/>
                    </a:lnTo>
                    <a:lnTo>
                      <a:pt x="909" y="2014"/>
                    </a:lnTo>
                    <a:lnTo>
                      <a:pt x="1145" y="2014"/>
                    </a:lnTo>
                    <a:lnTo>
                      <a:pt x="1382" y="1935"/>
                    </a:lnTo>
                    <a:lnTo>
                      <a:pt x="1619" y="1816"/>
                    </a:lnTo>
                    <a:lnTo>
                      <a:pt x="1698" y="1737"/>
                    </a:lnTo>
                    <a:lnTo>
                      <a:pt x="1817" y="1619"/>
                    </a:lnTo>
                    <a:lnTo>
                      <a:pt x="1896" y="1342"/>
                    </a:lnTo>
                    <a:lnTo>
                      <a:pt x="1935" y="1105"/>
                    </a:lnTo>
                    <a:lnTo>
                      <a:pt x="1896" y="829"/>
                    </a:lnTo>
                    <a:lnTo>
                      <a:pt x="1856" y="671"/>
                    </a:lnTo>
                    <a:lnTo>
                      <a:pt x="1777" y="513"/>
                    </a:lnTo>
                    <a:lnTo>
                      <a:pt x="1619"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4"/>
              <p:cNvSpPr/>
              <p:nvPr/>
            </p:nvSpPr>
            <p:spPr>
              <a:xfrm>
                <a:off x="6005737" y="191798"/>
                <a:ext cx="57890" cy="60254"/>
              </a:xfrm>
              <a:custGeom>
                <a:avLst/>
                <a:gdLst/>
                <a:ahLst/>
                <a:cxnLst/>
                <a:rect l="l" t="t" r="r" b="b"/>
                <a:pathLst>
                  <a:path w="1935" h="2014" extrusionOk="0">
                    <a:moveTo>
                      <a:pt x="830" y="0"/>
                    </a:moveTo>
                    <a:lnTo>
                      <a:pt x="553" y="79"/>
                    </a:lnTo>
                    <a:lnTo>
                      <a:pt x="395" y="197"/>
                    </a:lnTo>
                    <a:lnTo>
                      <a:pt x="277" y="316"/>
                    </a:lnTo>
                    <a:lnTo>
                      <a:pt x="158" y="474"/>
                    </a:lnTo>
                    <a:lnTo>
                      <a:pt x="79" y="632"/>
                    </a:lnTo>
                    <a:lnTo>
                      <a:pt x="0" y="790"/>
                    </a:lnTo>
                    <a:lnTo>
                      <a:pt x="0" y="987"/>
                    </a:lnTo>
                    <a:lnTo>
                      <a:pt x="0" y="1145"/>
                    </a:lnTo>
                    <a:lnTo>
                      <a:pt x="0" y="1342"/>
                    </a:lnTo>
                    <a:lnTo>
                      <a:pt x="119" y="1540"/>
                    </a:lnTo>
                    <a:lnTo>
                      <a:pt x="277" y="1737"/>
                    </a:lnTo>
                    <a:lnTo>
                      <a:pt x="474" y="1895"/>
                    </a:lnTo>
                    <a:lnTo>
                      <a:pt x="672" y="1974"/>
                    </a:lnTo>
                    <a:lnTo>
                      <a:pt x="908" y="2014"/>
                    </a:lnTo>
                    <a:lnTo>
                      <a:pt x="1145" y="2014"/>
                    </a:lnTo>
                    <a:lnTo>
                      <a:pt x="1382" y="1935"/>
                    </a:lnTo>
                    <a:lnTo>
                      <a:pt x="1580" y="1816"/>
                    </a:lnTo>
                    <a:lnTo>
                      <a:pt x="1698" y="1737"/>
                    </a:lnTo>
                    <a:lnTo>
                      <a:pt x="1777" y="1619"/>
                    </a:lnTo>
                    <a:lnTo>
                      <a:pt x="1895" y="1342"/>
                    </a:lnTo>
                    <a:lnTo>
                      <a:pt x="1935" y="1105"/>
                    </a:lnTo>
                    <a:lnTo>
                      <a:pt x="1856" y="829"/>
                    </a:lnTo>
                    <a:lnTo>
                      <a:pt x="1856" y="671"/>
                    </a:lnTo>
                    <a:lnTo>
                      <a:pt x="1777" y="513"/>
                    </a:lnTo>
                    <a:lnTo>
                      <a:pt x="1580" y="237"/>
                    </a:lnTo>
                    <a:lnTo>
                      <a:pt x="1501" y="119"/>
                    </a:lnTo>
                    <a:lnTo>
                      <a:pt x="1382"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4"/>
              <p:cNvSpPr/>
              <p:nvPr/>
            </p:nvSpPr>
            <p:spPr>
              <a:xfrm>
                <a:off x="6800615"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7"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4"/>
              <p:cNvSpPr/>
              <p:nvPr/>
            </p:nvSpPr>
            <p:spPr>
              <a:xfrm>
                <a:off x="7589599" y="191798"/>
                <a:ext cx="57920" cy="60254"/>
              </a:xfrm>
              <a:custGeom>
                <a:avLst/>
                <a:gdLst/>
                <a:ahLst/>
                <a:cxnLst/>
                <a:rect l="l" t="t" r="r" b="b"/>
                <a:pathLst>
                  <a:path w="1936" h="2014" extrusionOk="0">
                    <a:moveTo>
                      <a:pt x="830" y="0"/>
                    </a:moveTo>
                    <a:lnTo>
                      <a:pt x="554" y="79"/>
                    </a:lnTo>
                    <a:lnTo>
                      <a:pt x="396" y="197"/>
                    </a:lnTo>
                    <a:lnTo>
                      <a:pt x="277" y="316"/>
                    </a:lnTo>
                    <a:lnTo>
                      <a:pt x="159" y="474"/>
                    </a:lnTo>
                    <a:lnTo>
                      <a:pt x="80" y="632"/>
                    </a:lnTo>
                    <a:lnTo>
                      <a:pt x="1" y="790"/>
                    </a:lnTo>
                    <a:lnTo>
                      <a:pt x="1" y="987"/>
                    </a:lnTo>
                    <a:lnTo>
                      <a:pt x="1" y="1145"/>
                    </a:lnTo>
                    <a:lnTo>
                      <a:pt x="40" y="1342"/>
                    </a:lnTo>
                    <a:lnTo>
                      <a:pt x="119" y="1540"/>
                    </a:lnTo>
                    <a:lnTo>
                      <a:pt x="277" y="1737"/>
                    </a:lnTo>
                    <a:lnTo>
                      <a:pt x="475" y="1895"/>
                    </a:lnTo>
                    <a:lnTo>
                      <a:pt x="672" y="1974"/>
                    </a:lnTo>
                    <a:lnTo>
                      <a:pt x="909" y="2014"/>
                    </a:lnTo>
                    <a:lnTo>
                      <a:pt x="1146" y="2014"/>
                    </a:lnTo>
                    <a:lnTo>
                      <a:pt x="1383" y="1935"/>
                    </a:lnTo>
                    <a:lnTo>
                      <a:pt x="1580" y="1816"/>
                    </a:lnTo>
                    <a:lnTo>
                      <a:pt x="1699" y="1737"/>
                    </a:lnTo>
                    <a:lnTo>
                      <a:pt x="1817" y="1619"/>
                    </a:lnTo>
                    <a:lnTo>
                      <a:pt x="1896" y="1342"/>
                    </a:lnTo>
                    <a:lnTo>
                      <a:pt x="1935" y="1105"/>
                    </a:lnTo>
                    <a:lnTo>
                      <a:pt x="1896" y="829"/>
                    </a:lnTo>
                    <a:lnTo>
                      <a:pt x="1856" y="671"/>
                    </a:lnTo>
                    <a:lnTo>
                      <a:pt x="1778" y="513"/>
                    </a:lnTo>
                    <a:lnTo>
                      <a:pt x="1620" y="237"/>
                    </a:lnTo>
                    <a:lnTo>
                      <a:pt x="1501" y="119"/>
                    </a:lnTo>
                    <a:lnTo>
                      <a:pt x="1383" y="79"/>
                    </a:lnTo>
                    <a:lnTo>
                      <a:pt x="11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4"/>
              <p:cNvSpPr/>
              <p:nvPr/>
            </p:nvSpPr>
            <p:spPr>
              <a:xfrm>
                <a:off x="8111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
              <p:cNvSpPr/>
              <p:nvPr/>
            </p:nvSpPr>
            <p:spPr>
              <a:xfrm>
                <a:off x="1115901"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711"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
              <p:cNvSpPr/>
              <p:nvPr/>
            </p:nvSpPr>
            <p:spPr>
              <a:xfrm>
                <a:off x="1916703" y="198858"/>
                <a:ext cx="56724" cy="55557"/>
              </a:xfrm>
              <a:custGeom>
                <a:avLst/>
                <a:gdLst/>
                <a:ahLst/>
                <a:cxnLst/>
                <a:rect l="l" t="t" r="r" b="b"/>
                <a:pathLst>
                  <a:path w="1896" h="1857" extrusionOk="0">
                    <a:moveTo>
                      <a:pt x="830" y="1"/>
                    </a:moveTo>
                    <a:lnTo>
                      <a:pt x="672" y="40"/>
                    </a:lnTo>
                    <a:lnTo>
                      <a:pt x="514" y="119"/>
                    </a:lnTo>
                    <a:lnTo>
                      <a:pt x="356" y="198"/>
                    </a:lnTo>
                    <a:lnTo>
                      <a:pt x="238" y="356"/>
                    </a:lnTo>
                    <a:lnTo>
                      <a:pt x="11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3" y="1778"/>
                    </a:lnTo>
                    <a:lnTo>
                      <a:pt x="1461"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
              <p:cNvSpPr/>
              <p:nvPr/>
            </p:nvSpPr>
            <p:spPr>
              <a:xfrm>
                <a:off x="272103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712" y="1817"/>
                    </a:lnTo>
                    <a:lnTo>
                      <a:pt x="830" y="1817"/>
                    </a:lnTo>
                    <a:lnTo>
                      <a:pt x="988" y="1856"/>
                    </a:lnTo>
                    <a:lnTo>
                      <a:pt x="1146" y="1817"/>
                    </a:lnTo>
                    <a:lnTo>
                      <a:pt x="1304" y="1778"/>
                    </a:lnTo>
                    <a:lnTo>
                      <a:pt x="1462" y="1699"/>
                    </a:lnTo>
                    <a:lnTo>
                      <a:pt x="1580" y="1620"/>
                    </a:lnTo>
                    <a:lnTo>
                      <a:pt x="1699" y="1501"/>
                    </a:lnTo>
                    <a:lnTo>
                      <a:pt x="1778"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
              <p:cNvSpPr/>
              <p:nvPr/>
            </p:nvSpPr>
            <p:spPr>
              <a:xfrm>
                <a:off x="3521837"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1" y="830"/>
                    </a:lnTo>
                    <a:lnTo>
                      <a:pt x="1" y="988"/>
                    </a:lnTo>
                    <a:lnTo>
                      <a:pt x="40" y="1185"/>
                    </a:lnTo>
                    <a:lnTo>
                      <a:pt x="80"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5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4"/>
              <p:cNvSpPr/>
              <p:nvPr/>
            </p:nvSpPr>
            <p:spPr>
              <a:xfrm>
                <a:off x="4316745"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95" y="712"/>
                    </a:lnTo>
                    <a:lnTo>
                      <a:pt x="1816" y="554"/>
                    </a:lnTo>
                    <a:lnTo>
                      <a:pt x="1737" y="396"/>
                    </a:lnTo>
                    <a:lnTo>
                      <a:pt x="1619" y="277"/>
                    </a:lnTo>
                    <a:lnTo>
                      <a:pt x="1500"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4"/>
              <p:cNvSpPr/>
              <p:nvPr/>
            </p:nvSpPr>
            <p:spPr>
              <a:xfrm>
                <a:off x="5115183" y="198858"/>
                <a:ext cx="56724" cy="55557"/>
              </a:xfrm>
              <a:custGeom>
                <a:avLst/>
                <a:gdLst/>
                <a:ahLst/>
                <a:cxnLst/>
                <a:rect l="l" t="t" r="r" b="b"/>
                <a:pathLst>
                  <a:path w="1896" h="1857" extrusionOk="0">
                    <a:moveTo>
                      <a:pt x="829" y="1"/>
                    </a:moveTo>
                    <a:lnTo>
                      <a:pt x="671" y="40"/>
                    </a:lnTo>
                    <a:lnTo>
                      <a:pt x="513" y="119"/>
                    </a:lnTo>
                    <a:lnTo>
                      <a:pt x="355" y="198"/>
                    </a:lnTo>
                    <a:lnTo>
                      <a:pt x="237" y="356"/>
                    </a:lnTo>
                    <a:lnTo>
                      <a:pt x="119" y="475"/>
                    </a:lnTo>
                    <a:lnTo>
                      <a:pt x="79" y="672"/>
                    </a:lnTo>
                    <a:lnTo>
                      <a:pt x="0" y="830"/>
                    </a:lnTo>
                    <a:lnTo>
                      <a:pt x="0" y="988"/>
                    </a:lnTo>
                    <a:lnTo>
                      <a:pt x="40" y="1185"/>
                    </a:lnTo>
                    <a:lnTo>
                      <a:pt x="79" y="1343"/>
                    </a:lnTo>
                    <a:lnTo>
                      <a:pt x="198" y="1501"/>
                    </a:lnTo>
                    <a:lnTo>
                      <a:pt x="316" y="1620"/>
                    </a:lnTo>
                    <a:lnTo>
                      <a:pt x="434"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0" y="159"/>
                    </a:lnTo>
                    <a:lnTo>
                      <a:pt x="1342"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
              <p:cNvSpPr/>
              <p:nvPr/>
            </p:nvSpPr>
            <p:spPr>
              <a:xfrm>
                <a:off x="5919515" y="198858"/>
                <a:ext cx="56724" cy="55557"/>
              </a:xfrm>
              <a:custGeom>
                <a:avLst/>
                <a:gdLst/>
                <a:ahLst/>
                <a:cxnLst/>
                <a:rect l="l" t="t" r="r" b="b"/>
                <a:pathLst>
                  <a:path w="1896" h="1857" extrusionOk="0">
                    <a:moveTo>
                      <a:pt x="830" y="1"/>
                    </a:moveTo>
                    <a:lnTo>
                      <a:pt x="672" y="40"/>
                    </a:lnTo>
                    <a:lnTo>
                      <a:pt x="514" y="119"/>
                    </a:lnTo>
                    <a:lnTo>
                      <a:pt x="356" y="198"/>
                    </a:lnTo>
                    <a:lnTo>
                      <a:pt x="237" y="356"/>
                    </a:lnTo>
                    <a:lnTo>
                      <a:pt x="158" y="475"/>
                    </a:lnTo>
                    <a:lnTo>
                      <a:pt x="79" y="672"/>
                    </a:lnTo>
                    <a:lnTo>
                      <a:pt x="40" y="830"/>
                    </a:lnTo>
                    <a:lnTo>
                      <a:pt x="0" y="988"/>
                    </a:lnTo>
                    <a:lnTo>
                      <a:pt x="40" y="1185"/>
                    </a:lnTo>
                    <a:lnTo>
                      <a:pt x="119" y="1343"/>
                    </a:lnTo>
                    <a:lnTo>
                      <a:pt x="198" y="1501"/>
                    </a:lnTo>
                    <a:lnTo>
                      <a:pt x="316" y="1620"/>
                    </a:lnTo>
                    <a:lnTo>
                      <a:pt x="435" y="1738"/>
                    </a:lnTo>
                    <a:lnTo>
                      <a:pt x="632" y="1778"/>
                    </a:lnTo>
                    <a:lnTo>
                      <a:pt x="711" y="1817"/>
                    </a:lnTo>
                    <a:lnTo>
                      <a:pt x="830" y="1817"/>
                    </a:lnTo>
                    <a:lnTo>
                      <a:pt x="987" y="1856"/>
                    </a:lnTo>
                    <a:lnTo>
                      <a:pt x="1145" y="1817"/>
                    </a:lnTo>
                    <a:lnTo>
                      <a:pt x="1303" y="1778"/>
                    </a:lnTo>
                    <a:lnTo>
                      <a:pt x="1461" y="1699"/>
                    </a:lnTo>
                    <a:lnTo>
                      <a:pt x="1580" y="1620"/>
                    </a:lnTo>
                    <a:lnTo>
                      <a:pt x="1698" y="1501"/>
                    </a:lnTo>
                    <a:lnTo>
                      <a:pt x="1777" y="1383"/>
                    </a:lnTo>
                    <a:lnTo>
                      <a:pt x="1856" y="1225"/>
                    </a:lnTo>
                    <a:lnTo>
                      <a:pt x="1895" y="1067"/>
                    </a:lnTo>
                    <a:lnTo>
                      <a:pt x="1895" y="869"/>
                    </a:lnTo>
                    <a:lnTo>
                      <a:pt x="1895"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4"/>
              <p:cNvSpPr/>
              <p:nvPr/>
            </p:nvSpPr>
            <p:spPr>
              <a:xfrm>
                <a:off x="6720317" y="198858"/>
                <a:ext cx="56724" cy="55557"/>
              </a:xfrm>
              <a:custGeom>
                <a:avLst/>
                <a:gdLst/>
                <a:ahLst/>
                <a:cxnLst/>
                <a:rect l="l" t="t" r="r" b="b"/>
                <a:pathLst>
                  <a:path w="1896" h="1857" extrusionOk="0">
                    <a:moveTo>
                      <a:pt x="829" y="1"/>
                    </a:moveTo>
                    <a:lnTo>
                      <a:pt x="671" y="40"/>
                    </a:lnTo>
                    <a:lnTo>
                      <a:pt x="514" y="119"/>
                    </a:lnTo>
                    <a:lnTo>
                      <a:pt x="356" y="198"/>
                    </a:lnTo>
                    <a:lnTo>
                      <a:pt x="237" y="356"/>
                    </a:lnTo>
                    <a:lnTo>
                      <a:pt x="158" y="475"/>
                    </a:lnTo>
                    <a:lnTo>
                      <a:pt x="79" y="672"/>
                    </a:lnTo>
                    <a:lnTo>
                      <a:pt x="0" y="830"/>
                    </a:lnTo>
                    <a:lnTo>
                      <a:pt x="0" y="988"/>
                    </a:lnTo>
                    <a:lnTo>
                      <a:pt x="40" y="1185"/>
                    </a:lnTo>
                    <a:lnTo>
                      <a:pt x="79" y="1343"/>
                    </a:lnTo>
                    <a:lnTo>
                      <a:pt x="198" y="1501"/>
                    </a:lnTo>
                    <a:lnTo>
                      <a:pt x="316" y="1620"/>
                    </a:lnTo>
                    <a:lnTo>
                      <a:pt x="435" y="1738"/>
                    </a:lnTo>
                    <a:lnTo>
                      <a:pt x="632" y="1778"/>
                    </a:lnTo>
                    <a:lnTo>
                      <a:pt x="671" y="1817"/>
                    </a:lnTo>
                    <a:lnTo>
                      <a:pt x="829" y="1817"/>
                    </a:lnTo>
                    <a:lnTo>
                      <a:pt x="987" y="1856"/>
                    </a:lnTo>
                    <a:lnTo>
                      <a:pt x="1145" y="1817"/>
                    </a:lnTo>
                    <a:lnTo>
                      <a:pt x="1303" y="1778"/>
                    </a:lnTo>
                    <a:lnTo>
                      <a:pt x="1461" y="1699"/>
                    </a:lnTo>
                    <a:lnTo>
                      <a:pt x="1579" y="1620"/>
                    </a:lnTo>
                    <a:lnTo>
                      <a:pt x="1698" y="1501"/>
                    </a:lnTo>
                    <a:lnTo>
                      <a:pt x="1777" y="1383"/>
                    </a:lnTo>
                    <a:lnTo>
                      <a:pt x="1856" y="1225"/>
                    </a:lnTo>
                    <a:lnTo>
                      <a:pt x="1895" y="1067"/>
                    </a:lnTo>
                    <a:lnTo>
                      <a:pt x="1895" y="869"/>
                    </a:lnTo>
                    <a:lnTo>
                      <a:pt x="1856" y="712"/>
                    </a:lnTo>
                    <a:lnTo>
                      <a:pt x="1816" y="554"/>
                    </a:lnTo>
                    <a:lnTo>
                      <a:pt x="1737"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
              <p:cNvSpPr/>
              <p:nvPr/>
            </p:nvSpPr>
            <p:spPr>
              <a:xfrm>
                <a:off x="7515195"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2"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19"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4"/>
              <p:cNvSpPr/>
              <p:nvPr/>
            </p:nvSpPr>
            <p:spPr>
              <a:xfrm>
                <a:off x="8304179"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4"/>
              <p:cNvSpPr/>
              <p:nvPr/>
            </p:nvSpPr>
            <p:spPr>
              <a:xfrm>
                <a:off x="8395608" y="198858"/>
                <a:ext cx="56724" cy="55557"/>
              </a:xfrm>
              <a:custGeom>
                <a:avLst/>
                <a:gdLst/>
                <a:ahLst/>
                <a:cxnLst/>
                <a:rect l="l" t="t" r="r" b="b"/>
                <a:pathLst>
                  <a:path w="1896" h="1857" extrusionOk="0">
                    <a:moveTo>
                      <a:pt x="830" y="1"/>
                    </a:moveTo>
                    <a:lnTo>
                      <a:pt x="672" y="40"/>
                    </a:lnTo>
                    <a:lnTo>
                      <a:pt x="514" y="119"/>
                    </a:lnTo>
                    <a:lnTo>
                      <a:pt x="356" y="198"/>
                    </a:lnTo>
                    <a:lnTo>
                      <a:pt x="238" y="356"/>
                    </a:lnTo>
                    <a:lnTo>
                      <a:pt x="159" y="475"/>
                    </a:lnTo>
                    <a:lnTo>
                      <a:pt x="80" y="672"/>
                    </a:lnTo>
                    <a:lnTo>
                      <a:pt x="40" y="830"/>
                    </a:lnTo>
                    <a:lnTo>
                      <a:pt x="1" y="988"/>
                    </a:lnTo>
                    <a:lnTo>
                      <a:pt x="40" y="1185"/>
                    </a:lnTo>
                    <a:lnTo>
                      <a:pt x="119" y="1343"/>
                    </a:lnTo>
                    <a:lnTo>
                      <a:pt x="198" y="1501"/>
                    </a:lnTo>
                    <a:lnTo>
                      <a:pt x="317" y="1620"/>
                    </a:lnTo>
                    <a:lnTo>
                      <a:pt x="435" y="1738"/>
                    </a:lnTo>
                    <a:lnTo>
                      <a:pt x="633" y="1778"/>
                    </a:lnTo>
                    <a:lnTo>
                      <a:pt x="672" y="1817"/>
                    </a:lnTo>
                    <a:lnTo>
                      <a:pt x="830" y="1817"/>
                    </a:lnTo>
                    <a:lnTo>
                      <a:pt x="988" y="1856"/>
                    </a:lnTo>
                    <a:lnTo>
                      <a:pt x="1146" y="1817"/>
                    </a:lnTo>
                    <a:lnTo>
                      <a:pt x="1304" y="1778"/>
                    </a:lnTo>
                    <a:lnTo>
                      <a:pt x="1462" y="1699"/>
                    </a:lnTo>
                    <a:lnTo>
                      <a:pt x="1580" y="1620"/>
                    </a:lnTo>
                    <a:lnTo>
                      <a:pt x="1698" y="1501"/>
                    </a:lnTo>
                    <a:lnTo>
                      <a:pt x="1777" y="1383"/>
                    </a:lnTo>
                    <a:lnTo>
                      <a:pt x="1856" y="1225"/>
                    </a:lnTo>
                    <a:lnTo>
                      <a:pt x="1896" y="1067"/>
                    </a:lnTo>
                    <a:lnTo>
                      <a:pt x="1896" y="869"/>
                    </a:lnTo>
                    <a:lnTo>
                      <a:pt x="1896" y="712"/>
                    </a:lnTo>
                    <a:lnTo>
                      <a:pt x="1817" y="554"/>
                    </a:lnTo>
                    <a:lnTo>
                      <a:pt x="1738" y="396"/>
                    </a:lnTo>
                    <a:lnTo>
                      <a:pt x="1620" y="277"/>
                    </a:lnTo>
                    <a:lnTo>
                      <a:pt x="1501" y="159"/>
                    </a:lnTo>
                    <a:lnTo>
                      <a:pt x="1343" y="80"/>
                    </a:lnTo>
                    <a:lnTo>
                      <a:pt x="1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4"/>
              <p:cNvSpPr/>
              <p:nvPr/>
            </p:nvSpPr>
            <p:spPr>
              <a:xfrm>
                <a:off x="135341" y="228387"/>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9"/>
                    </a:lnTo>
                    <a:lnTo>
                      <a:pt x="40" y="2172"/>
                    </a:lnTo>
                    <a:lnTo>
                      <a:pt x="0" y="2646"/>
                    </a:lnTo>
                    <a:lnTo>
                      <a:pt x="40" y="3080"/>
                    </a:lnTo>
                    <a:lnTo>
                      <a:pt x="119" y="3475"/>
                    </a:lnTo>
                    <a:lnTo>
                      <a:pt x="277" y="3949"/>
                    </a:lnTo>
                    <a:lnTo>
                      <a:pt x="514" y="4383"/>
                    </a:lnTo>
                    <a:lnTo>
                      <a:pt x="790" y="4778"/>
                    </a:lnTo>
                    <a:lnTo>
                      <a:pt x="1106" y="5133"/>
                    </a:lnTo>
                    <a:lnTo>
                      <a:pt x="1461" y="5489"/>
                    </a:lnTo>
                    <a:lnTo>
                      <a:pt x="1856" y="5765"/>
                    </a:lnTo>
                    <a:lnTo>
                      <a:pt x="2290" y="6041"/>
                    </a:lnTo>
                    <a:lnTo>
                      <a:pt x="2685" y="6239"/>
                    </a:lnTo>
                    <a:lnTo>
                      <a:pt x="2843" y="6239"/>
                    </a:lnTo>
                    <a:lnTo>
                      <a:pt x="2922" y="6199"/>
                    </a:lnTo>
                    <a:lnTo>
                      <a:pt x="2961" y="6081"/>
                    </a:lnTo>
                    <a:lnTo>
                      <a:pt x="2961" y="6041"/>
                    </a:lnTo>
                    <a:lnTo>
                      <a:pt x="2922" y="5962"/>
                    </a:lnTo>
                    <a:lnTo>
                      <a:pt x="2330" y="5370"/>
                    </a:lnTo>
                    <a:lnTo>
                      <a:pt x="1777" y="4817"/>
                    </a:lnTo>
                    <a:lnTo>
                      <a:pt x="1501" y="4502"/>
                    </a:lnTo>
                    <a:lnTo>
                      <a:pt x="1264" y="4186"/>
                    </a:lnTo>
                    <a:lnTo>
                      <a:pt x="1066" y="3830"/>
                    </a:lnTo>
                    <a:lnTo>
                      <a:pt x="909" y="3436"/>
                    </a:lnTo>
                    <a:lnTo>
                      <a:pt x="830" y="2922"/>
                    </a:lnTo>
                    <a:lnTo>
                      <a:pt x="830" y="2646"/>
                    </a:lnTo>
                    <a:lnTo>
                      <a:pt x="830" y="2370"/>
                    </a:lnTo>
                    <a:lnTo>
                      <a:pt x="869" y="2054"/>
                    </a:lnTo>
                    <a:lnTo>
                      <a:pt x="948" y="1777"/>
                    </a:lnTo>
                    <a:lnTo>
                      <a:pt x="1066" y="1541"/>
                    </a:lnTo>
                    <a:lnTo>
                      <a:pt x="1224" y="1343"/>
                    </a:lnTo>
                    <a:lnTo>
                      <a:pt x="1382" y="1185"/>
                    </a:lnTo>
                    <a:lnTo>
                      <a:pt x="1540" y="1106"/>
                    </a:lnTo>
                    <a:lnTo>
                      <a:pt x="1738" y="1067"/>
                    </a:lnTo>
                    <a:lnTo>
                      <a:pt x="1895" y="1106"/>
                    </a:lnTo>
                    <a:lnTo>
                      <a:pt x="2053" y="1146"/>
                    </a:lnTo>
                    <a:lnTo>
                      <a:pt x="2172" y="1225"/>
                    </a:lnTo>
                    <a:lnTo>
                      <a:pt x="2330" y="1343"/>
                    </a:lnTo>
                    <a:lnTo>
                      <a:pt x="2448" y="1462"/>
                    </a:lnTo>
                    <a:lnTo>
                      <a:pt x="2527" y="1620"/>
                    </a:lnTo>
                    <a:lnTo>
                      <a:pt x="2606" y="1777"/>
                    </a:lnTo>
                    <a:lnTo>
                      <a:pt x="2646" y="1935"/>
                    </a:lnTo>
                    <a:lnTo>
                      <a:pt x="2646" y="2093"/>
                    </a:lnTo>
                    <a:lnTo>
                      <a:pt x="2646" y="2251"/>
                    </a:lnTo>
                    <a:lnTo>
                      <a:pt x="2567" y="2409"/>
                    </a:lnTo>
                    <a:lnTo>
                      <a:pt x="2488" y="2528"/>
                    </a:lnTo>
                    <a:lnTo>
                      <a:pt x="2330" y="2607"/>
                    </a:lnTo>
                    <a:lnTo>
                      <a:pt x="2172" y="2725"/>
                    </a:lnTo>
                    <a:lnTo>
                      <a:pt x="2093" y="2843"/>
                    </a:lnTo>
                    <a:lnTo>
                      <a:pt x="2093" y="3001"/>
                    </a:lnTo>
                    <a:lnTo>
                      <a:pt x="2132" y="3159"/>
                    </a:lnTo>
                    <a:lnTo>
                      <a:pt x="2251" y="3317"/>
                    </a:lnTo>
                    <a:lnTo>
                      <a:pt x="2369" y="3396"/>
                    </a:lnTo>
                    <a:lnTo>
                      <a:pt x="2527" y="3475"/>
                    </a:lnTo>
                    <a:lnTo>
                      <a:pt x="2725" y="3475"/>
                    </a:lnTo>
                    <a:lnTo>
                      <a:pt x="2922" y="3436"/>
                    </a:lnTo>
                    <a:lnTo>
                      <a:pt x="3080" y="3357"/>
                    </a:lnTo>
                    <a:lnTo>
                      <a:pt x="3238" y="3278"/>
                    </a:lnTo>
                    <a:lnTo>
                      <a:pt x="3356" y="3159"/>
                    </a:lnTo>
                    <a:lnTo>
                      <a:pt x="3475" y="3041"/>
                    </a:lnTo>
                    <a:lnTo>
                      <a:pt x="3554" y="2922"/>
                    </a:lnTo>
                    <a:lnTo>
                      <a:pt x="3672" y="2607"/>
                    </a:lnTo>
                    <a:lnTo>
                      <a:pt x="3712" y="2291"/>
                    </a:lnTo>
                    <a:lnTo>
                      <a:pt x="3672" y="1935"/>
                    </a:lnTo>
                    <a:lnTo>
                      <a:pt x="3593" y="1580"/>
                    </a:lnTo>
                    <a:lnTo>
                      <a:pt x="3435" y="1225"/>
                    </a:lnTo>
                    <a:lnTo>
                      <a:pt x="3238" y="909"/>
                    </a:lnTo>
                    <a:lnTo>
                      <a:pt x="3001" y="593"/>
                    </a:lnTo>
                    <a:lnTo>
                      <a:pt x="2764" y="317"/>
                    </a:lnTo>
                    <a:lnTo>
                      <a:pt x="2448" y="159"/>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
              <p:cNvSpPr/>
              <p:nvPr/>
            </p:nvSpPr>
            <p:spPr>
              <a:xfrm>
                <a:off x="8924770" y="228387"/>
                <a:ext cx="60254" cy="57920"/>
              </a:xfrm>
              <a:custGeom>
                <a:avLst/>
                <a:gdLst/>
                <a:ahLst/>
                <a:cxnLst/>
                <a:rect l="l" t="t" r="r" b="b"/>
                <a:pathLst>
                  <a:path w="2014" h="1936" extrusionOk="0">
                    <a:moveTo>
                      <a:pt x="869" y="1"/>
                    </a:moveTo>
                    <a:lnTo>
                      <a:pt x="672" y="40"/>
                    </a:lnTo>
                    <a:lnTo>
                      <a:pt x="435" y="119"/>
                    </a:lnTo>
                    <a:lnTo>
                      <a:pt x="277" y="277"/>
                    </a:lnTo>
                    <a:lnTo>
                      <a:pt x="119" y="475"/>
                    </a:lnTo>
                    <a:lnTo>
                      <a:pt x="40" y="672"/>
                    </a:lnTo>
                    <a:lnTo>
                      <a:pt x="0" y="909"/>
                    </a:lnTo>
                    <a:lnTo>
                      <a:pt x="0" y="1146"/>
                    </a:lnTo>
                    <a:lnTo>
                      <a:pt x="79" y="1383"/>
                    </a:lnTo>
                    <a:lnTo>
                      <a:pt x="198" y="1580"/>
                    </a:lnTo>
                    <a:lnTo>
                      <a:pt x="277" y="1699"/>
                    </a:lnTo>
                    <a:lnTo>
                      <a:pt x="395" y="1817"/>
                    </a:lnTo>
                    <a:lnTo>
                      <a:pt x="672" y="1896"/>
                    </a:lnTo>
                    <a:lnTo>
                      <a:pt x="909" y="1935"/>
                    </a:lnTo>
                    <a:lnTo>
                      <a:pt x="1185" y="1896"/>
                    </a:lnTo>
                    <a:lnTo>
                      <a:pt x="1343" y="1856"/>
                    </a:lnTo>
                    <a:lnTo>
                      <a:pt x="1501" y="1777"/>
                    </a:lnTo>
                    <a:lnTo>
                      <a:pt x="1777" y="1620"/>
                    </a:lnTo>
                    <a:lnTo>
                      <a:pt x="1895" y="1501"/>
                    </a:lnTo>
                    <a:lnTo>
                      <a:pt x="1935" y="1383"/>
                    </a:lnTo>
                    <a:lnTo>
                      <a:pt x="2014" y="1106"/>
                    </a:lnTo>
                    <a:lnTo>
                      <a:pt x="2014" y="948"/>
                    </a:lnTo>
                    <a:lnTo>
                      <a:pt x="2014" y="830"/>
                    </a:lnTo>
                    <a:lnTo>
                      <a:pt x="1935" y="554"/>
                    </a:lnTo>
                    <a:lnTo>
                      <a:pt x="1817" y="396"/>
                    </a:lnTo>
                    <a:lnTo>
                      <a:pt x="1698" y="277"/>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4"/>
              <p:cNvSpPr/>
              <p:nvPr/>
            </p:nvSpPr>
            <p:spPr>
              <a:xfrm>
                <a:off x="8897605" y="313442"/>
                <a:ext cx="111054" cy="187822"/>
              </a:xfrm>
              <a:custGeom>
                <a:avLst/>
                <a:gdLst/>
                <a:ahLst/>
                <a:cxnLst/>
                <a:rect l="l" t="t" r="r" b="b"/>
                <a:pathLst>
                  <a:path w="3712" h="6278" extrusionOk="0">
                    <a:moveTo>
                      <a:pt x="1935" y="0"/>
                    </a:moveTo>
                    <a:lnTo>
                      <a:pt x="1777" y="40"/>
                    </a:lnTo>
                    <a:lnTo>
                      <a:pt x="1580" y="40"/>
                    </a:lnTo>
                    <a:lnTo>
                      <a:pt x="1264" y="158"/>
                    </a:lnTo>
                    <a:lnTo>
                      <a:pt x="948" y="356"/>
                    </a:lnTo>
                    <a:lnTo>
                      <a:pt x="711" y="632"/>
                    </a:lnTo>
                    <a:lnTo>
                      <a:pt x="474" y="908"/>
                    </a:lnTo>
                    <a:lnTo>
                      <a:pt x="277" y="1264"/>
                    </a:lnTo>
                    <a:lnTo>
                      <a:pt x="119" y="1619"/>
                    </a:lnTo>
                    <a:lnTo>
                      <a:pt x="40" y="1974"/>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2"/>
                    </a:lnTo>
                    <a:lnTo>
                      <a:pt x="1540" y="2764"/>
                    </a:lnTo>
                    <a:lnTo>
                      <a:pt x="1382" y="2646"/>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4"/>
              <p:cNvSpPr/>
              <p:nvPr/>
            </p:nvSpPr>
            <p:spPr>
              <a:xfrm>
                <a:off x="107009" y="409119"/>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303"/>
                    </a:lnTo>
                    <a:lnTo>
                      <a:pt x="1698" y="1500"/>
                    </a:lnTo>
                    <a:lnTo>
                      <a:pt x="1816" y="1658"/>
                    </a:lnTo>
                    <a:lnTo>
                      <a:pt x="1974" y="1777"/>
                    </a:lnTo>
                    <a:lnTo>
                      <a:pt x="2132" y="1895"/>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82"/>
                    </a:lnTo>
                    <a:lnTo>
                      <a:pt x="553" y="4501"/>
                    </a:lnTo>
                    <a:lnTo>
                      <a:pt x="790" y="4659"/>
                    </a:lnTo>
                    <a:lnTo>
                      <a:pt x="1105" y="4817"/>
                    </a:lnTo>
                    <a:lnTo>
                      <a:pt x="1461" y="4935"/>
                    </a:lnTo>
                    <a:lnTo>
                      <a:pt x="1934" y="5054"/>
                    </a:lnTo>
                    <a:lnTo>
                      <a:pt x="1619" y="5133"/>
                    </a:lnTo>
                    <a:lnTo>
                      <a:pt x="1342" y="5290"/>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317"/>
                    </a:lnTo>
                    <a:lnTo>
                      <a:pt x="1698" y="6475"/>
                    </a:lnTo>
                    <a:lnTo>
                      <a:pt x="1579" y="6672"/>
                    </a:lnTo>
                    <a:lnTo>
                      <a:pt x="1500" y="6909"/>
                    </a:lnTo>
                    <a:lnTo>
                      <a:pt x="1461" y="7185"/>
                    </a:lnTo>
                    <a:lnTo>
                      <a:pt x="1461" y="7501"/>
                    </a:lnTo>
                    <a:lnTo>
                      <a:pt x="1500" y="7896"/>
                    </a:lnTo>
                    <a:lnTo>
                      <a:pt x="1540" y="7936"/>
                    </a:lnTo>
                    <a:lnTo>
                      <a:pt x="1619" y="7936"/>
                    </a:lnTo>
                    <a:lnTo>
                      <a:pt x="1619" y="7896"/>
                    </a:lnTo>
                    <a:lnTo>
                      <a:pt x="1658" y="7817"/>
                    </a:lnTo>
                    <a:lnTo>
                      <a:pt x="1816" y="7620"/>
                    </a:lnTo>
                    <a:lnTo>
                      <a:pt x="1934" y="7501"/>
                    </a:lnTo>
                    <a:lnTo>
                      <a:pt x="2092" y="7383"/>
                    </a:lnTo>
                    <a:lnTo>
                      <a:pt x="2290" y="7304"/>
                    </a:lnTo>
                    <a:lnTo>
                      <a:pt x="2566" y="7185"/>
                    </a:lnTo>
                    <a:lnTo>
                      <a:pt x="2921" y="7067"/>
                    </a:lnTo>
                    <a:lnTo>
                      <a:pt x="3237" y="6949"/>
                    </a:lnTo>
                    <a:lnTo>
                      <a:pt x="3553" y="6751"/>
                    </a:lnTo>
                    <a:lnTo>
                      <a:pt x="3790" y="6514"/>
                    </a:lnTo>
                    <a:lnTo>
                      <a:pt x="3987" y="6238"/>
                    </a:lnTo>
                    <a:lnTo>
                      <a:pt x="4185" y="5922"/>
                    </a:lnTo>
                    <a:lnTo>
                      <a:pt x="4343" y="5567"/>
                    </a:lnTo>
                    <a:lnTo>
                      <a:pt x="4461" y="5172"/>
                    </a:lnTo>
                    <a:lnTo>
                      <a:pt x="4461" y="5133"/>
                    </a:lnTo>
                    <a:lnTo>
                      <a:pt x="4461" y="5054"/>
                    </a:lnTo>
                    <a:lnTo>
                      <a:pt x="4501" y="4856"/>
                    </a:lnTo>
                    <a:lnTo>
                      <a:pt x="4540" y="4461"/>
                    </a:lnTo>
                    <a:lnTo>
                      <a:pt x="4580" y="4027"/>
                    </a:lnTo>
                    <a:lnTo>
                      <a:pt x="4580" y="398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71"/>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
              <p:cNvSpPr/>
              <p:nvPr/>
            </p:nvSpPr>
            <p:spPr>
              <a:xfrm>
                <a:off x="8899969" y="495341"/>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69"/>
                    </a:lnTo>
                    <a:lnTo>
                      <a:pt x="1343" y="102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5"/>
                    </a:lnTo>
                    <a:lnTo>
                      <a:pt x="3080" y="6909"/>
                    </a:lnTo>
                    <a:lnTo>
                      <a:pt x="3001" y="6672"/>
                    </a:lnTo>
                    <a:lnTo>
                      <a:pt x="2882" y="6435"/>
                    </a:lnTo>
                    <a:lnTo>
                      <a:pt x="2764" y="6277"/>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0"/>
                    </a:lnTo>
                    <a:lnTo>
                      <a:pt x="2961" y="5133"/>
                    </a:lnTo>
                    <a:lnTo>
                      <a:pt x="2646" y="505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4"/>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4"/>
              <p:cNvSpPr/>
              <p:nvPr/>
            </p:nvSpPr>
            <p:spPr>
              <a:xfrm>
                <a:off x="135341" y="64062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8"/>
                    </a:lnTo>
                    <a:lnTo>
                      <a:pt x="0" y="3632"/>
                    </a:lnTo>
                    <a:lnTo>
                      <a:pt x="40" y="4066"/>
                    </a:lnTo>
                    <a:lnTo>
                      <a:pt x="119" y="4540"/>
                    </a:lnTo>
                    <a:lnTo>
                      <a:pt x="237" y="4975"/>
                    </a:lnTo>
                    <a:lnTo>
                      <a:pt x="474" y="5369"/>
                    </a:lnTo>
                    <a:lnTo>
                      <a:pt x="711" y="5725"/>
                    </a:lnTo>
                    <a:lnTo>
                      <a:pt x="869" y="5883"/>
                    </a:lnTo>
                    <a:lnTo>
                      <a:pt x="1066" y="6001"/>
                    </a:lnTo>
                    <a:lnTo>
                      <a:pt x="1224" y="6119"/>
                    </a:lnTo>
                    <a:lnTo>
                      <a:pt x="1422" y="6198"/>
                    </a:lnTo>
                    <a:lnTo>
                      <a:pt x="1580" y="6238"/>
                    </a:lnTo>
                    <a:lnTo>
                      <a:pt x="1777" y="6277"/>
                    </a:lnTo>
                    <a:lnTo>
                      <a:pt x="1935" y="6238"/>
                    </a:lnTo>
                    <a:lnTo>
                      <a:pt x="2132" y="6238"/>
                    </a:lnTo>
                    <a:lnTo>
                      <a:pt x="2448" y="6119"/>
                    </a:lnTo>
                    <a:lnTo>
                      <a:pt x="2764" y="5922"/>
                    </a:lnTo>
                    <a:lnTo>
                      <a:pt x="3001" y="5646"/>
                    </a:lnTo>
                    <a:lnTo>
                      <a:pt x="3238" y="5369"/>
                    </a:lnTo>
                    <a:lnTo>
                      <a:pt x="3435" y="5014"/>
                    </a:lnTo>
                    <a:lnTo>
                      <a:pt x="3593" y="4659"/>
                    </a:lnTo>
                    <a:lnTo>
                      <a:pt x="3672" y="4303"/>
                    </a:lnTo>
                    <a:lnTo>
                      <a:pt x="3712" y="3948"/>
                    </a:lnTo>
                    <a:lnTo>
                      <a:pt x="3672" y="3632"/>
                    </a:lnTo>
                    <a:lnTo>
                      <a:pt x="3554" y="3316"/>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7"/>
                    </a:lnTo>
                    <a:lnTo>
                      <a:pt x="2093" y="3395"/>
                    </a:lnTo>
                    <a:lnTo>
                      <a:pt x="2172" y="3553"/>
                    </a:lnTo>
                    <a:lnTo>
                      <a:pt x="2330" y="3632"/>
                    </a:lnTo>
                    <a:lnTo>
                      <a:pt x="2488" y="3751"/>
                    </a:lnTo>
                    <a:lnTo>
                      <a:pt x="2567" y="3869"/>
                    </a:lnTo>
                    <a:lnTo>
                      <a:pt x="2646" y="3988"/>
                    </a:lnTo>
                    <a:lnTo>
                      <a:pt x="2646" y="4145"/>
                    </a:lnTo>
                    <a:lnTo>
                      <a:pt x="2646" y="4303"/>
                    </a:lnTo>
                    <a:lnTo>
                      <a:pt x="2606" y="4461"/>
                    </a:lnTo>
                    <a:lnTo>
                      <a:pt x="2527" y="4619"/>
                    </a:lnTo>
                    <a:lnTo>
                      <a:pt x="2448" y="4777"/>
                    </a:lnTo>
                    <a:lnTo>
                      <a:pt x="2330" y="4896"/>
                    </a:lnTo>
                    <a:lnTo>
                      <a:pt x="2172" y="5014"/>
                    </a:lnTo>
                    <a:lnTo>
                      <a:pt x="2053" y="5093"/>
                    </a:lnTo>
                    <a:lnTo>
                      <a:pt x="1895" y="5172"/>
                    </a:lnTo>
                    <a:lnTo>
                      <a:pt x="1738" y="5172"/>
                    </a:lnTo>
                    <a:lnTo>
                      <a:pt x="1540" y="5132"/>
                    </a:lnTo>
                    <a:lnTo>
                      <a:pt x="1382" y="5053"/>
                    </a:lnTo>
                    <a:lnTo>
                      <a:pt x="1224" y="4896"/>
                    </a:lnTo>
                    <a:lnTo>
                      <a:pt x="1066" y="4698"/>
                    </a:lnTo>
                    <a:lnTo>
                      <a:pt x="948" y="4461"/>
                    </a:lnTo>
                    <a:lnTo>
                      <a:pt x="869" y="4185"/>
                    </a:lnTo>
                    <a:lnTo>
                      <a:pt x="830" y="3909"/>
                    </a:lnTo>
                    <a:lnTo>
                      <a:pt x="830" y="3593"/>
                    </a:lnTo>
                    <a:lnTo>
                      <a:pt x="830" y="3316"/>
                    </a:lnTo>
                    <a:lnTo>
                      <a:pt x="909" y="2803"/>
                    </a:lnTo>
                    <a:lnTo>
                      <a:pt x="1066" y="2408"/>
                    </a:lnTo>
                    <a:lnTo>
                      <a:pt x="1264" y="2053"/>
                    </a:lnTo>
                    <a:lnTo>
                      <a:pt x="1501" y="1737"/>
                    </a:lnTo>
                    <a:lnTo>
                      <a:pt x="1777" y="1421"/>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4"/>
              <p:cNvSpPr/>
              <p:nvPr/>
            </p:nvSpPr>
            <p:spPr>
              <a:xfrm>
                <a:off x="8897605" y="726842"/>
                <a:ext cx="111054" cy="186625"/>
              </a:xfrm>
              <a:custGeom>
                <a:avLst/>
                <a:gdLst/>
                <a:ahLst/>
                <a:cxnLst/>
                <a:rect l="l" t="t" r="r" b="b"/>
                <a:pathLst>
                  <a:path w="3712" h="6238" extrusionOk="0">
                    <a:moveTo>
                      <a:pt x="869" y="0"/>
                    </a:moveTo>
                    <a:lnTo>
                      <a:pt x="790" y="40"/>
                    </a:lnTo>
                    <a:lnTo>
                      <a:pt x="751" y="158"/>
                    </a:lnTo>
                    <a:lnTo>
                      <a:pt x="751" y="237"/>
                    </a:lnTo>
                    <a:lnTo>
                      <a:pt x="790" y="276"/>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3"/>
                    </a:lnTo>
                    <a:lnTo>
                      <a:pt x="2172" y="5132"/>
                    </a:lnTo>
                    <a:lnTo>
                      <a:pt x="1974" y="5172"/>
                    </a:lnTo>
                    <a:lnTo>
                      <a:pt x="1817" y="5132"/>
                    </a:lnTo>
                    <a:lnTo>
                      <a:pt x="1659" y="5093"/>
                    </a:lnTo>
                    <a:lnTo>
                      <a:pt x="1540" y="5014"/>
                    </a:lnTo>
                    <a:lnTo>
                      <a:pt x="1382" y="4896"/>
                    </a:lnTo>
                    <a:lnTo>
                      <a:pt x="1303" y="4777"/>
                    </a:lnTo>
                    <a:lnTo>
                      <a:pt x="1185" y="4619"/>
                    </a:lnTo>
                    <a:lnTo>
                      <a:pt x="1106" y="4461"/>
                    </a:lnTo>
                    <a:lnTo>
                      <a:pt x="1066" y="4303"/>
                    </a:lnTo>
                    <a:lnTo>
                      <a:pt x="1066" y="4145"/>
                    </a:lnTo>
                    <a:lnTo>
                      <a:pt x="1066" y="3988"/>
                    </a:lnTo>
                    <a:lnTo>
                      <a:pt x="1145" y="3830"/>
                    </a:lnTo>
                    <a:lnTo>
                      <a:pt x="1224" y="3751"/>
                    </a:lnTo>
                    <a:lnTo>
                      <a:pt x="1382" y="3632"/>
                    </a:lnTo>
                    <a:lnTo>
                      <a:pt x="1540" y="3514"/>
                    </a:lnTo>
                    <a:lnTo>
                      <a:pt x="1619" y="3395"/>
                    </a:lnTo>
                    <a:lnTo>
                      <a:pt x="1619" y="3237"/>
                    </a:lnTo>
                    <a:lnTo>
                      <a:pt x="1580" y="3079"/>
                    </a:lnTo>
                    <a:lnTo>
                      <a:pt x="1461" y="2922"/>
                    </a:lnTo>
                    <a:lnTo>
                      <a:pt x="1343" y="284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19"/>
                    </a:lnTo>
                    <a:lnTo>
                      <a:pt x="1580" y="6238"/>
                    </a:lnTo>
                    <a:lnTo>
                      <a:pt x="2132" y="6238"/>
                    </a:lnTo>
                    <a:lnTo>
                      <a:pt x="2290" y="6198"/>
                    </a:lnTo>
                    <a:lnTo>
                      <a:pt x="2488" y="6119"/>
                    </a:lnTo>
                    <a:lnTo>
                      <a:pt x="2646" y="6001"/>
                    </a:lnTo>
                    <a:lnTo>
                      <a:pt x="2843" y="5883"/>
                    </a:lnTo>
                    <a:lnTo>
                      <a:pt x="3001" y="5725"/>
                    </a:lnTo>
                    <a:lnTo>
                      <a:pt x="3277" y="5369"/>
                    </a:lnTo>
                    <a:lnTo>
                      <a:pt x="3475" y="4974"/>
                    </a:lnTo>
                    <a:lnTo>
                      <a:pt x="3593" y="4540"/>
                    </a:lnTo>
                    <a:lnTo>
                      <a:pt x="3672" y="4066"/>
                    </a:lnTo>
                    <a:lnTo>
                      <a:pt x="3712" y="3632"/>
                    </a:lnTo>
                    <a:lnTo>
                      <a:pt x="3672" y="3158"/>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4"/>
              <p:cNvSpPr/>
              <p:nvPr/>
            </p:nvSpPr>
            <p:spPr>
              <a:xfrm>
                <a:off x="158976" y="855577"/>
                <a:ext cx="60254" cy="57890"/>
              </a:xfrm>
              <a:custGeom>
                <a:avLst/>
                <a:gdLst/>
                <a:ahLst/>
                <a:cxnLst/>
                <a:rect l="l" t="t" r="r" b="b"/>
                <a:pathLst>
                  <a:path w="2014" h="1935" extrusionOk="0">
                    <a:moveTo>
                      <a:pt x="1105" y="0"/>
                    </a:moveTo>
                    <a:lnTo>
                      <a:pt x="829" y="79"/>
                    </a:lnTo>
                    <a:lnTo>
                      <a:pt x="671" y="79"/>
                    </a:lnTo>
                    <a:lnTo>
                      <a:pt x="513" y="158"/>
                    </a:lnTo>
                    <a:lnTo>
                      <a:pt x="237" y="356"/>
                    </a:lnTo>
                    <a:lnTo>
                      <a:pt x="158" y="435"/>
                    </a:lnTo>
                    <a:lnTo>
                      <a:pt x="79" y="553"/>
                    </a:lnTo>
                    <a:lnTo>
                      <a:pt x="0" y="829"/>
                    </a:lnTo>
                    <a:lnTo>
                      <a:pt x="0" y="987"/>
                    </a:lnTo>
                    <a:lnTo>
                      <a:pt x="0" y="1106"/>
                    </a:lnTo>
                    <a:lnTo>
                      <a:pt x="79" y="1382"/>
                    </a:lnTo>
                    <a:lnTo>
                      <a:pt x="197" y="1540"/>
                    </a:lnTo>
                    <a:lnTo>
                      <a:pt x="316" y="1658"/>
                    </a:lnTo>
                    <a:lnTo>
                      <a:pt x="474" y="1777"/>
                    </a:lnTo>
                    <a:lnTo>
                      <a:pt x="632" y="1856"/>
                    </a:lnTo>
                    <a:lnTo>
                      <a:pt x="790" y="1935"/>
                    </a:lnTo>
                    <a:lnTo>
                      <a:pt x="1342" y="1935"/>
                    </a:lnTo>
                    <a:lnTo>
                      <a:pt x="1579" y="1816"/>
                    </a:lnTo>
                    <a:lnTo>
                      <a:pt x="1737" y="1658"/>
                    </a:lnTo>
                    <a:lnTo>
                      <a:pt x="1895" y="1461"/>
                    </a:lnTo>
                    <a:lnTo>
                      <a:pt x="1974" y="1264"/>
                    </a:lnTo>
                    <a:lnTo>
                      <a:pt x="2014" y="1027"/>
                    </a:lnTo>
                    <a:lnTo>
                      <a:pt x="2014" y="790"/>
                    </a:lnTo>
                    <a:lnTo>
                      <a:pt x="1935" y="553"/>
                    </a:lnTo>
                    <a:lnTo>
                      <a:pt x="1816" y="356"/>
                    </a:lnTo>
                    <a:lnTo>
                      <a:pt x="1737" y="237"/>
                    </a:lnTo>
                    <a:lnTo>
                      <a:pt x="1619" y="158"/>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4"/>
              <p:cNvSpPr/>
              <p:nvPr/>
            </p:nvSpPr>
            <p:spPr>
              <a:xfrm>
                <a:off x="166036" y="942967"/>
                <a:ext cx="55557" cy="56724"/>
              </a:xfrm>
              <a:custGeom>
                <a:avLst/>
                <a:gdLst/>
                <a:ahLst/>
                <a:cxnLst/>
                <a:rect l="l" t="t" r="r" b="b"/>
                <a:pathLst>
                  <a:path w="1857" h="1896" extrusionOk="0">
                    <a:moveTo>
                      <a:pt x="712" y="1"/>
                    </a:moveTo>
                    <a:lnTo>
                      <a:pt x="554" y="80"/>
                    </a:lnTo>
                    <a:lnTo>
                      <a:pt x="396" y="159"/>
                    </a:lnTo>
                    <a:lnTo>
                      <a:pt x="277" y="277"/>
                    </a:lnTo>
                    <a:lnTo>
                      <a:pt x="159" y="396"/>
                    </a:lnTo>
                    <a:lnTo>
                      <a:pt x="80" y="554"/>
                    </a:lnTo>
                    <a:lnTo>
                      <a:pt x="1" y="711"/>
                    </a:lnTo>
                    <a:lnTo>
                      <a:pt x="1" y="909"/>
                    </a:lnTo>
                    <a:lnTo>
                      <a:pt x="1" y="1067"/>
                    </a:lnTo>
                    <a:lnTo>
                      <a:pt x="40" y="1225"/>
                    </a:lnTo>
                    <a:lnTo>
                      <a:pt x="119" y="1383"/>
                    </a:lnTo>
                    <a:lnTo>
                      <a:pt x="198" y="1540"/>
                    </a:lnTo>
                    <a:lnTo>
                      <a:pt x="356" y="1659"/>
                    </a:lnTo>
                    <a:lnTo>
                      <a:pt x="475" y="1738"/>
                    </a:lnTo>
                    <a:lnTo>
                      <a:pt x="672" y="1817"/>
                    </a:lnTo>
                    <a:lnTo>
                      <a:pt x="830" y="1856"/>
                    </a:lnTo>
                    <a:lnTo>
                      <a:pt x="1027" y="1896"/>
                    </a:lnTo>
                    <a:lnTo>
                      <a:pt x="1185" y="1856"/>
                    </a:lnTo>
                    <a:lnTo>
                      <a:pt x="1343" y="1777"/>
                    </a:lnTo>
                    <a:lnTo>
                      <a:pt x="1501" y="1698"/>
                    </a:lnTo>
                    <a:lnTo>
                      <a:pt x="1620" y="1580"/>
                    </a:lnTo>
                    <a:lnTo>
                      <a:pt x="1738" y="1462"/>
                    </a:lnTo>
                    <a:lnTo>
                      <a:pt x="1778" y="1264"/>
                    </a:lnTo>
                    <a:lnTo>
                      <a:pt x="1817" y="1185"/>
                    </a:lnTo>
                    <a:lnTo>
                      <a:pt x="1856" y="1067"/>
                    </a:lnTo>
                    <a:lnTo>
                      <a:pt x="1856" y="909"/>
                    </a:lnTo>
                    <a:lnTo>
                      <a:pt x="1817" y="751"/>
                    </a:lnTo>
                    <a:lnTo>
                      <a:pt x="1778" y="593"/>
                    </a:lnTo>
                    <a:lnTo>
                      <a:pt x="1738" y="435"/>
                    </a:lnTo>
                    <a:lnTo>
                      <a:pt x="1620" y="317"/>
                    </a:lnTo>
                    <a:lnTo>
                      <a:pt x="1501" y="198"/>
                    </a:lnTo>
                    <a:lnTo>
                      <a:pt x="1383" y="11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4"/>
              <p:cNvSpPr/>
              <p:nvPr/>
            </p:nvSpPr>
            <p:spPr>
              <a:xfrm>
                <a:off x="8922407" y="942967"/>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632"/>
                    </a:lnTo>
                    <a:lnTo>
                      <a:pt x="40" y="672"/>
                    </a:lnTo>
                    <a:lnTo>
                      <a:pt x="1" y="830"/>
                    </a:lnTo>
                    <a:lnTo>
                      <a:pt x="1" y="988"/>
                    </a:lnTo>
                    <a:lnTo>
                      <a:pt x="40" y="1146"/>
                    </a:lnTo>
                    <a:lnTo>
                      <a:pt x="79" y="1304"/>
                    </a:lnTo>
                    <a:lnTo>
                      <a:pt x="119" y="1462"/>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4"/>
              <p:cNvSpPr/>
              <p:nvPr/>
            </p:nvSpPr>
            <p:spPr>
              <a:xfrm>
                <a:off x="135341" y="1029189"/>
                <a:ext cx="111054" cy="186655"/>
              </a:xfrm>
              <a:custGeom>
                <a:avLst/>
                <a:gdLst/>
                <a:ahLst/>
                <a:cxnLst/>
                <a:rect l="l" t="t" r="r" b="b"/>
                <a:pathLst>
                  <a:path w="3712" h="6239" extrusionOk="0">
                    <a:moveTo>
                      <a:pt x="1580" y="1"/>
                    </a:moveTo>
                    <a:lnTo>
                      <a:pt x="1422" y="40"/>
                    </a:lnTo>
                    <a:lnTo>
                      <a:pt x="1224" y="119"/>
                    </a:lnTo>
                    <a:lnTo>
                      <a:pt x="1066" y="238"/>
                    </a:lnTo>
                    <a:lnTo>
                      <a:pt x="869" y="356"/>
                    </a:lnTo>
                    <a:lnTo>
                      <a:pt x="711" y="514"/>
                    </a:lnTo>
                    <a:lnTo>
                      <a:pt x="474" y="869"/>
                    </a:lnTo>
                    <a:lnTo>
                      <a:pt x="237" y="1264"/>
                    </a:lnTo>
                    <a:lnTo>
                      <a:pt x="119" y="1698"/>
                    </a:lnTo>
                    <a:lnTo>
                      <a:pt x="40" y="2172"/>
                    </a:lnTo>
                    <a:lnTo>
                      <a:pt x="0" y="2606"/>
                    </a:lnTo>
                    <a:lnTo>
                      <a:pt x="40" y="3080"/>
                    </a:lnTo>
                    <a:lnTo>
                      <a:pt x="119" y="3475"/>
                    </a:lnTo>
                    <a:lnTo>
                      <a:pt x="277" y="3949"/>
                    </a:lnTo>
                    <a:lnTo>
                      <a:pt x="514" y="4383"/>
                    </a:lnTo>
                    <a:lnTo>
                      <a:pt x="790" y="4778"/>
                    </a:lnTo>
                    <a:lnTo>
                      <a:pt x="1106" y="5133"/>
                    </a:lnTo>
                    <a:lnTo>
                      <a:pt x="1461" y="5488"/>
                    </a:lnTo>
                    <a:lnTo>
                      <a:pt x="1856" y="5765"/>
                    </a:lnTo>
                    <a:lnTo>
                      <a:pt x="2290" y="6002"/>
                    </a:lnTo>
                    <a:lnTo>
                      <a:pt x="2685" y="6238"/>
                    </a:lnTo>
                    <a:lnTo>
                      <a:pt x="2843" y="6238"/>
                    </a:lnTo>
                    <a:lnTo>
                      <a:pt x="2922" y="6199"/>
                    </a:lnTo>
                    <a:lnTo>
                      <a:pt x="2961" y="6081"/>
                    </a:lnTo>
                    <a:lnTo>
                      <a:pt x="2961" y="6002"/>
                    </a:lnTo>
                    <a:lnTo>
                      <a:pt x="2922" y="5962"/>
                    </a:lnTo>
                    <a:lnTo>
                      <a:pt x="2330" y="5370"/>
                    </a:lnTo>
                    <a:lnTo>
                      <a:pt x="1777" y="4817"/>
                    </a:lnTo>
                    <a:lnTo>
                      <a:pt x="1501" y="4501"/>
                    </a:lnTo>
                    <a:lnTo>
                      <a:pt x="1264" y="4186"/>
                    </a:lnTo>
                    <a:lnTo>
                      <a:pt x="1066" y="3830"/>
                    </a:lnTo>
                    <a:lnTo>
                      <a:pt x="909" y="3435"/>
                    </a:lnTo>
                    <a:lnTo>
                      <a:pt x="830" y="2922"/>
                    </a:lnTo>
                    <a:lnTo>
                      <a:pt x="830" y="2646"/>
                    </a:lnTo>
                    <a:lnTo>
                      <a:pt x="830" y="2330"/>
                    </a:lnTo>
                    <a:lnTo>
                      <a:pt x="869" y="2054"/>
                    </a:lnTo>
                    <a:lnTo>
                      <a:pt x="948" y="1777"/>
                    </a:lnTo>
                    <a:lnTo>
                      <a:pt x="1066" y="1540"/>
                    </a:lnTo>
                    <a:lnTo>
                      <a:pt x="1224" y="1343"/>
                    </a:lnTo>
                    <a:lnTo>
                      <a:pt x="1382" y="1185"/>
                    </a:lnTo>
                    <a:lnTo>
                      <a:pt x="1540" y="1106"/>
                    </a:lnTo>
                    <a:lnTo>
                      <a:pt x="1738" y="1067"/>
                    </a:lnTo>
                    <a:lnTo>
                      <a:pt x="1895" y="1106"/>
                    </a:lnTo>
                    <a:lnTo>
                      <a:pt x="2053" y="1146"/>
                    </a:lnTo>
                    <a:lnTo>
                      <a:pt x="2172" y="1225"/>
                    </a:lnTo>
                    <a:lnTo>
                      <a:pt x="2330" y="1343"/>
                    </a:lnTo>
                    <a:lnTo>
                      <a:pt x="2448" y="1462"/>
                    </a:lnTo>
                    <a:lnTo>
                      <a:pt x="2527" y="1619"/>
                    </a:lnTo>
                    <a:lnTo>
                      <a:pt x="2606" y="1777"/>
                    </a:lnTo>
                    <a:lnTo>
                      <a:pt x="2646" y="1935"/>
                    </a:lnTo>
                    <a:lnTo>
                      <a:pt x="2646" y="2093"/>
                    </a:lnTo>
                    <a:lnTo>
                      <a:pt x="2646" y="2251"/>
                    </a:lnTo>
                    <a:lnTo>
                      <a:pt x="2567" y="2370"/>
                    </a:lnTo>
                    <a:lnTo>
                      <a:pt x="2488" y="2488"/>
                    </a:lnTo>
                    <a:lnTo>
                      <a:pt x="2330" y="2606"/>
                    </a:lnTo>
                    <a:lnTo>
                      <a:pt x="2172" y="2725"/>
                    </a:lnTo>
                    <a:lnTo>
                      <a:pt x="2093" y="2843"/>
                    </a:lnTo>
                    <a:lnTo>
                      <a:pt x="2093" y="3001"/>
                    </a:lnTo>
                    <a:lnTo>
                      <a:pt x="2132" y="3159"/>
                    </a:lnTo>
                    <a:lnTo>
                      <a:pt x="2251" y="3317"/>
                    </a:lnTo>
                    <a:lnTo>
                      <a:pt x="2369" y="3396"/>
                    </a:lnTo>
                    <a:lnTo>
                      <a:pt x="2527" y="3475"/>
                    </a:lnTo>
                    <a:lnTo>
                      <a:pt x="2725" y="3475"/>
                    </a:lnTo>
                    <a:lnTo>
                      <a:pt x="2922" y="3435"/>
                    </a:lnTo>
                    <a:lnTo>
                      <a:pt x="3080" y="3357"/>
                    </a:lnTo>
                    <a:lnTo>
                      <a:pt x="3238" y="3278"/>
                    </a:lnTo>
                    <a:lnTo>
                      <a:pt x="3356" y="3159"/>
                    </a:lnTo>
                    <a:lnTo>
                      <a:pt x="3475" y="3041"/>
                    </a:lnTo>
                    <a:lnTo>
                      <a:pt x="3554" y="2922"/>
                    </a:lnTo>
                    <a:lnTo>
                      <a:pt x="3672" y="2606"/>
                    </a:lnTo>
                    <a:lnTo>
                      <a:pt x="3712" y="2291"/>
                    </a:lnTo>
                    <a:lnTo>
                      <a:pt x="3672" y="1935"/>
                    </a:lnTo>
                    <a:lnTo>
                      <a:pt x="3593" y="1580"/>
                    </a:lnTo>
                    <a:lnTo>
                      <a:pt x="3435" y="1225"/>
                    </a:lnTo>
                    <a:lnTo>
                      <a:pt x="3238" y="869"/>
                    </a:lnTo>
                    <a:lnTo>
                      <a:pt x="3001" y="593"/>
                    </a:lnTo>
                    <a:lnTo>
                      <a:pt x="2764" y="317"/>
                    </a:lnTo>
                    <a:lnTo>
                      <a:pt x="2448" y="119"/>
                    </a:lnTo>
                    <a:lnTo>
                      <a:pt x="21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4"/>
              <p:cNvSpPr/>
              <p:nvPr/>
            </p:nvSpPr>
            <p:spPr>
              <a:xfrm>
                <a:off x="8924770" y="1029189"/>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3"/>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4"/>
              <p:cNvSpPr/>
              <p:nvPr/>
            </p:nvSpPr>
            <p:spPr>
              <a:xfrm>
                <a:off x="8897605" y="1114244"/>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5"/>
                    </a:lnTo>
                    <a:lnTo>
                      <a:pt x="790" y="3474"/>
                    </a:lnTo>
                    <a:lnTo>
                      <a:pt x="987" y="3514"/>
                    </a:lnTo>
                    <a:lnTo>
                      <a:pt x="1185" y="3514"/>
                    </a:lnTo>
                    <a:lnTo>
                      <a:pt x="1343" y="3435"/>
                    </a:lnTo>
                    <a:lnTo>
                      <a:pt x="1461" y="3317"/>
                    </a:lnTo>
                    <a:lnTo>
                      <a:pt x="1580" y="3198"/>
                    </a:lnTo>
                    <a:lnTo>
                      <a:pt x="1619" y="3040"/>
                    </a:lnTo>
                    <a:lnTo>
                      <a:pt x="1619" y="2882"/>
                    </a:lnTo>
                    <a:lnTo>
                      <a:pt x="1540" y="2724"/>
                    </a:lnTo>
                    <a:lnTo>
                      <a:pt x="1382" y="2606"/>
                    </a:lnTo>
                    <a:lnTo>
                      <a:pt x="1224" y="2527"/>
                    </a:lnTo>
                    <a:lnTo>
                      <a:pt x="1145" y="2409"/>
                    </a:lnTo>
                    <a:lnTo>
                      <a:pt x="1066" y="2290"/>
                    </a:lnTo>
                    <a:lnTo>
                      <a:pt x="1066" y="2132"/>
                    </a:lnTo>
                    <a:lnTo>
                      <a:pt x="1066" y="1974"/>
                    </a:lnTo>
                    <a:lnTo>
                      <a:pt x="1106" y="1816"/>
                    </a:lnTo>
                    <a:lnTo>
                      <a:pt x="1185" y="1658"/>
                    </a:lnTo>
                    <a:lnTo>
                      <a:pt x="1303" y="1500"/>
                    </a:lnTo>
                    <a:lnTo>
                      <a:pt x="1382" y="1382"/>
                    </a:lnTo>
                    <a:lnTo>
                      <a:pt x="1540" y="1264"/>
                    </a:lnTo>
                    <a:lnTo>
                      <a:pt x="1659" y="1185"/>
                    </a:lnTo>
                    <a:lnTo>
                      <a:pt x="1817" y="1106"/>
                    </a:lnTo>
                    <a:lnTo>
                      <a:pt x="1974" y="1106"/>
                    </a:lnTo>
                    <a:lnTo>
                      <a:pt x="2172" y="1145"/>
                    </a:lnTo>
                    <a:lnTo>
                      <a:pt x="2330" y="1224"/>
                    </a:lnTo>
                    <a:lnTo>
                      <a:pt x="2488" y="1382"/>
                    </a:lnTo>
                    <a:lnTo>
                      <a:pt x="2646" y="1579"/>
                    </a:lnTo>
                    <a:lnTo>
                      <a:pt x="2764" y="1816"/>
                    </a:lnTo>
                    <a:lnTo>
                      <a:pt x="2843" y="2093"/>
                    </a:lnTo>
                    <a:lnTo>
                      <a:pt x="2882" y="2369"/>
                    </a:lnTo>
                    <a:lnTo>
                      <a:pt x="2882" y="2685"/>
                    </a:lnTo>
                    <a:lnTo>
                      <a:pt x="2882" y="2961"/>
                    </a:lnTo>
                    <a:lnTo>
                      <a:pt x="2803" y="3474"/>
                    </a:lnTo>
                    <a:lnTo>
                      <a:pt x="2646" y="3869"/>
                    </a:lnTo>
                    <a:lnTo>
                      <a:pt x="2448" y="4225"/>
                    </a:lnTo>
                    <a:lnTo>
                      <a:pt x="2211" y="4540"/>
                    </a:lnTo>
                    <a:lnTo>
                      <a:pt x="1935" y="4856"/>
                    </a:lnTo>
                    <a:lnTo>
                      <a:pt x="1382" y="5409"/>
                    </a:lnTo>
                    <a:lnTo>
                      <a:pt x="790" y="6001"/>
                    </a:lnTo>
                    <a:lnTo>
                      <a:pt x="751" y="6041"/>
                    </a:lnTo>
                    <a:lnTo>
                      <a:pt x="751" y="6120"/>
                    </a:lnTo>
                    <a:lnTo>
                      <a:pt x="790" y="6198"/>
                    </a:lnTo>
                    <a:lnTo>
                      <a:pt x="869" y="6277"/>
                    </a:lnTo>
                    <a:lnTo>
                      <a:pt x="1027" y="6277"/>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4"/>
              <p:cNvSpPr/>
              <p:nvPr/>
            </p:nvSpPr>
            <p:spPr>
              <a:xfrm>
                <a:off x="107009" y="1209920"/>
                <a:ext cx="137022" cy="237425"/>
              </a:xfrm>
              <a:custGeom>
                <a:avLst/>
                <a:gdLst/>
                <a:ahLst/>
                <a:cxnLst/>
                <a:rect l="l" t="t" r="r" b="b"/>
                <a:pathLst>
                  <a:path w="4580" h="7936" extrusionOk="0">
                    <a:moveTo>
                      <a:pt x="1540" y="0"/>
                    </a:moveTo>
                    <a:lnTo>
                      <a:pt x="1500" y="40"/>
                    </a:lnTo>
                    <a:lnTo>
                      <a:pt x="1461" y="434"/>
                    </a:lnTo>
                    <a:lnTo>
                      <a:pt x="1461" y="750"/>
                    </a:lnTo>
                    <a:lnTo>
                      <a:pt x="1500" y="1027"/>
                    </a:lnTo>
                    <a:lnTo>
                      <a:pt x="1579" y="1263"/>
                    </a:lnTo>
                    <a:lnTo>
                      <a:pt x="1698" y="1500"/>
                    </a:lnTo>
                    <a:lnTo>
                      <a:pt x="1816" y="1658"/>
                    </a:lnTo>
                    <a:lnTo>
                      <a:pt x="1974" y="1777"/>
                    </a:lnTo>
                    <a:lnTo>
                      <a:pt x="2132" y="1856"/>
                    </a:lnTo>
                    <a:lnTo>
                      <a:pt x="1619" y="1895"/>
                    </a:lnTo>
                    <a:lnTo>
                      <a:pt x="1224" y="1974"/>
                    </a:lnTo>
                    <a:lnTo>
                      <a:pt x="947" y="2053"/>
                    </a:lnTo>
                    <a:lnTo>
                      <a:pt x="869" y="2092"/>
                    </a:lnTo>
                    <a:lnTo>
                      <a:pt x="829" y="2132"/>
                    </a:lnTo>
                    <a:lnTo>
                      <a:pt x="829" y="2171"/>
                    </a:lnTo>
                    <a:lnTo>
                      <a:pt x="908" y="2329"/>
                    </a:lnTo>
                    <a:lnTo>
                      <a:pt x="1026" y="2448"/>
                    </a:lnTo>
                    <a:lnTo>
                      <a:pt x="1342" y="2645"/>
                    </a:lnTo>
                    <a:lnTo>
                      <a:pt x="1619" y="2803"/>
                    </a:lnTo>
                    <a:lnTo>
                      <a:pt x="1934" y="2882"/>
                    </a:lnTo>
                    <a:lnTo>
                      <a:pt x="1461" y="3000"/>
                    </a:lnTo>
                    <a:lnTo>
                      <a:pt x="1105" y="3119"/>
                    </a:lnTo>
                    <a:lnTo>
                      <a:pt x="790" y="3277"/>
                    </a:lnTo>
                    <a:lnTo>
                      <a:pt x="553" y="3435"/>
                    </a:lnTo>
                    <a:lnTo>
                      <a:pt x="355" y="3593"/>
                    </a:lnTo>
                    <a:lnTo>
                      <a:pt x="197" y="3711"/>
                    </a:lnTo>
                    <a:lnTo>
                      <a:pt x="39" y="3909"/>
                    </a:lnTo>
                    <a:lnTo>
                      <a:pt x="0" y="3948"/>
                    </a:lnTo>
                    <a:lnTo>
                      <a:pt x="0" y="3987"/>
                    </a:lnTo>
                    <a:lnTo>
                      <a:pt x="39" y="4027"/>
                    </a:lnTo>
                    <a:lnTo>
                      <a:pt x="197" y="4224"/>
                    </a:lnTo>
                    <a:lnTo>
                      <a:pt x="355" y="4343"/>
                    </a:lnTo>
                    <a:lnTo>
                      <a:pt x="553" y="4501"/>
                    </a:lnTo>
                    <a:lnTo>
                      <a:pt x="790" y="4659"/>
                    </a:lnTo>
                    <a:lnTo>
                      <a:pt x="1105" y="4817"/>
                    </a:lnTo>
                    <a:lnTo>
                      <a:pt x="1461" y="4935"/>
                    </a:lnTo>
                    <a:lnTo>
                      <a:pt x="1934" y="5053"/>
                    </a:lnTo>
                    <a:lnTo>
                      <a:pt x="1619" y="5132"/>
                    </a:lnTo>
                    <a:lnTo>
                      <a:pt x="1342" y="5290"/>
                    </a:lnTo>
                    <a:lnTo>
                      <a:pt x="1026" y="5488"/>
                    </a:lnTo>
                    <a:lnTo>
                      <a:pt x="908" y="5606"/>
                    </a:lnTo>
                    <a:lnTo>
                      <a:pt x="829" y="5764"/>
                    </a:lnTo>
                    <a:lnTo>
                      <a:pt x="829" y="5804"/>
                    </a:lnTo>
                    <a:lnTo>
                      <a:pt x="869" y="5843"/>
                    </a:lnTo>
                    <a:lnTo>
                      <a:pt x="947" y="5882"/>
                    </a:lnTo>
                    <a:lnTo>
                      <a:pt x="1224" y="5961"/>
                    </a:lnTo>
                    <a:lnTo>
                      <a:pt x="1619" y="6040"/>
                    </a:lnTo>
                    <a:lnTo>
                      <a:pt x="2132" y="6080"/>
                    </a:lnTo>
                    <a:lnTo>
                      <a:pt x="1974" y="6159"/>
                    </a:lnTo>
                    <a:lnTo>
                      <a:pt x="1816" y="6277"/>
                    </a:lnTo>
                    <a:lnTo>
                      <a:pt x="1698" y="6475"/>
                    </a:lnTo>
                    <a:lnTo>
                      <a:pt x="1579" y="6672"/>
                    </a:lnTo>
                    <a:lnTo>
                      <a:pt x="1500" y="6909"/>
                    </a:lnTo>
                    <a:lnTo>
                      <a:pt x="1461" y="7185"/>
                    </a:lnTo>
                    <a:lnTo>
                      <a:pt x="1461" y="7501"/>
                    </a:lnTo>
                    <a:lnTo>
                      <a:pt x="1500" y="7896"/>
                    </a:lnTo>
                    <a:lnTo>
                      <a:pt x="1540" y="7935"/>
                    </a:lnTo>
                    <a:lnTo>
                      <a:pt x="1619" y="7935"/>
                    </a:lnTo>
                    <a:lnTo>
                      <a:pt x="1619" y="7896"/>
                    </a:lnTo>
                    <a:lnTo>
                      <a:pt x="1658" y="7817"/>
                    </a:lnTo>
                    <a:lnTo>
                      <a:pt x="1816" y="7620"/>
                    </a:lnTo>
                    <a:lnTo>
                      <a:pt x="1934" y="7501"/>
                    </a:lnTo>
                    <a:lnTo>
                      <a:pt x="2092" y="7383"/>
                    </a:lnTo>
                    <a:lnTo>
                      <a:pt x="2290" y="7264"/>
                    </a:lnTo>
                    <a:lnTo>
                      <a:pt x="2566" y="7185"/>
                    </a:lnTo>
                    <a:lnTo>
                      <a:pt x="2921" y="7067"/>
                    </a:lnTo>
                    <a:lnTo>
                      <a:pt x="3237" y="6909"/>
                    </a:lnTo>
                    <a:lnTo>
                      <a:pt x="3553" y="6751"/>
                    </a:lnTo>
                    <a:lnTo>
                      <a:pt x="3790" y="6514"/>
                    </a:lnTo>
                    <a:lnTo>
                      <a:pt x="3987" y="6238"/>
                    </a:lnTo>
                    <a:lnTo>
                      <a:pt x="4185" y="5922"/>
                    </a:lnTo>
                    <a:lnTo>
                      <a:pt x="4343" y="5567"/>
                    </a:lnTo>
                    <a:lnTo>
                      <a:pt x="4461" y="5172"/>
                    </a:lnTo>
                    <a:lnTo>
                      <a:pt x="4461" y="5132"/>
                    </a:lnTo>
                    <a:lnTo>
                      <a:pt x="4461" y="5053"/>
                    </a:lnTo>
                    <a:lnTo>
                      <a:pt x="4501" y="4856"/>
                    </a:lnTo>
                    <a:lnTo>
                      <a:pt x="4540" y="4461"/>
                    </a:lnTo>
                    <a:lnTo>
                      <a:pt x="4580" y="4027"/>
                    </a:lnTo>
                    <a:lnTo>
                      <a:pt x="4580" y="3987"/>
                    </a:lnTo>
                    <a:lnTo>
                      <a:pt x="4580" y="3948"/>
                    </a:lnTo>
                    <a:lnTo>
                      <a:pt x="4580" y="3909"/>
                    </a:lnTo>
                    <a:lnTo>
                      <a:pt x="4580" y="3869"/>
                    </a:lnTo>
                    <a:lnTo>
                      <a:pt x="4540" y="3356"/>
                    </a:lnTo>
                    <a:lnTo>
                      <a:pt x="4461" y="2922"/>
                    </a:lnTo>
                    <a:lnTo>
                      <a:pt x="4461" y="2843"/>
                    </a:lnTo>
                    <a:lnTo>
                      <a:pt x="4461" y="2803"/>
                    </a:lnTo>
                    <a:lnTo>
                      <a:pt x="4343" y="2408"/>
                    </a:lnTo>
                    <a:lnTo>
                      <a:pt x="4185" y="2053"/>
                    </a:lnTo>
                    <a:lnTo>
                      <a:pt x="4027" y="1737"/>
                    </a:lnTo>
                    <a:lnTo>
                      <a:pt x="3790" y="1461"/>
                    </a:lnTo>
                    <a:lnTo>
                      <a:pt x="3553" y="1224"/>
                    </a:lnTo>
                    <a:lnTo>
                      <a:pt x="3237" y="1027"/>
                    </a:lnTo>
                    <a:lnTo>
                      <a:pt x="2921" y="869"/>
                    </a:lnTo>
                    <a:lnTo>
                      <a:pt x="2566" y="750"/>
                    </a:lnTo>
                    <a:lnTo>
                      <a:pt x="2290" y="632"/>
                    </a:lnTo>
                    <a:lnTo>
                      <a:pt x="2092" y="553"/>
                    </a:lnTo>
                    <a:lnTo>
                      <a:pt x="1934" y="434"/>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4"/>
              <p:cNvSpPr/>
              <p:nvPr/>
            </p:nvSpPr>
            <p:spPr>
              <a:xfrm>
                <a:off x="8899969" y="1296143"/>
                <a:ext cx="137022" cy="237425"/>
              </a:xfrm>
              <a:custGeom>
                <a:avLst/>
                <a:gdLst/>
                <a:ahLst/>
                <a:cxnLst/>
                <a:rect l="l" t="t" r="r" b="b"/>
                <a:pathLst>
                  <a:path w="4580" h="7936" extrusionOk="0">
                    <a:moveTo>
                      <a:pt x="2961" y="0"/>
                    </a:moveTo>
                    <a:lnTo>
                      <a:pt x="2961" y="40"/>
                    </a:lnTo>
                    <a:lnTo>
                      <a:pt x="2922" y="118"/>
                    </a:lnTo>
                    <a:lnTo>
                      <a:pt x="2764" y="316"/>
                    </a:lnTo>
                    <a:lnTo>
                      <a:pt x="2646" y="434"/>
                    </a:lnTo>
                    <a:lnTo>
                      <a:pt x="2488" y="553"/>
                    </a:lnTo>
                    <a:lnTo>
                      <a:pt x="2290" y="632"/>
                    </a:lnTo>
                    <a:lnTo>
                      <a:pt x="2014" y="750"/>
                    </a:lnTo>
                    <a:lnTo>
                      <a:pt x="1659" y="829"/>
                    </a:lnTo>
                    <a:lnTo>
                      <a:pt x="1343" y="987"/>
                    </a:lnTo>
                    <a:lnTo>
                      <a:pt x="1066" y="1184"/>
                    </a:lnTo>
                    <a:lnTo>
                      <a:pt x="790" y="1421"/>
                    </a:lnTo>
                    <a:lnTo>
                      <a:pt x="593" y="1698"/>
                    </a:lnTo>
                    <a:lnTo>
                      <a:pt x="395" y="2013"/>
                    </a:lnTo>
                    <a:lnTo>
                      <a:pt x="237" y="2369"/>
                    </a:lnTo>
                    <a:lnTo>
                      <a:pt x="119" y="2764"/>
                    </a:lnTo>
                    <a:lnTo>
                      <a:pt x="119" y="2803"/>
                    </a:lnTo>
                    <a:lnTo>
                      <a:pt x="119" y="2882"/>
                    </a:lnTo>
                    <a:lnTo>
                      <a:pt x="79" y="3079"/>
                    </a:lnTo>
                    <a:lnTo>
                      <a:pt x="40" y="3474"/>
                    </a:lnTo>
                    <a:lnTo>
                      <a:pt x="0" y="3908"/>
                    </a:lnTo>
                    <a:lnTo>
                      <a:pt x="0" y="3948"/>
                    </a:lnTo>
                    <a:lnTo>
                      <a:pt x="0" y="4027"/>
                    </a:lnTo>
                    <a:lnTo>
                      <a:pt x="0" y="4066"/>
                    </a:lnTo>
                    <a:lnTo>
                      <a:pt x="40" y="4580"/>
                    </a:lnTo>
                    <a:lnTo>
                      <a:pt x="119" y="5014"/>
                    </a:lnTo>
                    <a:lnTo>
                      <a:pt x="119" y="5093"/>
                    </a:lnTo>
                    <a:lnTo>
                      <a:pt x="119" y="5132"/>
                    </a:lnTo>
                    <a:lnTo>
                      <a:pt x="237" y="5527"/>
                    </a:lnTo>
                    <a:lnTo>
                      <a:pt x="395" y="5882"/>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69"/>
                    </a:lnTo>
                    <a:lnTo>
                      <a:pt x="3001" y="6633"/>
                    </a:lnTo>
                    <a:lnTo>
                      <a:pt x="2882" y="6435"/>
                    </a:lnTo>
                    <a:lnTo>
                      <a:pt x="2764" y="6277"/>
                    </a:lnTo>
                    <a:lnTo>
                      <a:pt x="2606" y="6159"/>
                    </a:lnTo>
                    <a:lnTo>
                      <a:pt x="2448" y="6040"/>
                    </a:lnTo>
                    <a:lnTo>
                      <a:pt x="2961" y="6040"/>
                    </a:lnTo>
                    <a:lnTo>
                      <a:pt x="3356" y="5961"/>
                    </a:lnTo>
                    <a:lnTo>
                      <a:pt x="3633" y="5882"/>
                    </a:lnTo>
                    <a:lnTo>
                      <a:pt x="3751" y="5843"/>
                    </a:lnTo>
                    <a:lnTo>
                      <a:pt x="3751" y="5803"/>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7"/>
                    </a:lnTo>
                    <a:lnTo>
                      <a:pt x="4580" y="3948"/>
                    </a:lnTo>
                    <a:lnTo>
                      <a:pt x="4541" y="3908"/>
                    </a:lnTo>
                    <a:lnTo>
                      <a:pt x="4383" y="3711"/>
                    </a:lnTo>
                    <a:lnTo>
                      <a:pt x="4225" y="3553"/>
                    </a:lnTo>
                    <a:lnTo>
                      <a:pt x="4027" y="3395"/>
                    </a:lnTo>
                    <a:lnTo>
                      <a:pt x="3790" y="3277"/>
                    </a:lnTo>
                    <a:lnTo>
                      <a:pt x="3475" y="3119"/>
                    </a:lnTo>
                    <a:lnTo>
                      <a:pt x="3119" y="3000"/>
                    </a:lnTo>
                    <a:lnTo>
                      <a:pt x="2646" y="2882"/>
                    </a:lnTo>
                    <a:lnTo>
                      <a:pt x="2961" y="2803"/>
                    </a:lnTo>
                    <a:lnTo>
                      <a:pt x="3238" y="2645"/>
                    </a:lnTo>
                    <a:lnTo>
                      <a:pt x="3554" y="2448"/>
                    </a:lnTo>
                    <a:lnTo>
                      <a:pt x="3672" y="2329"/>
                    </a:lnTo>
                    <a:lnTo>
                      <a:pt x="3751" y="2171"/>
                    </a:lnTo>
                    <a:lnTo>
                      <a:pt x="3751" y="2132"/>
                    </a:lnTo>
                    <a:lnTo>
                      <a:pt x="3751" y="2092"/>
                    </a:lnTo>
                    <a:lnTo>
                      <a:pt x="3633" y="2053"/>
                    </a:lnTo>
                    <a:lnTo>
                      <a:pt x="3356" y="1974"/>
                    </a:lnTo>
                    <a:lnTo>
                      <a:pt x="2961" y="1895"/>
                    </a:lnTo>
                    <a:lnTo>
                      <a:pt x="2448" y="1856"/>
                    </a:lnTo>
                    <a:lnTo>
                      <a:pt x="2606" y="1777"/>
                    </a:lnTo>
                    <a:lnTo>
                      <a:pt x="2764" y="1619"/>
                    </a:lnTo>
                    <a:lnTo>
                      <a:pt x="2882" y="1461"/>
                    </a:lnTo>
                    <a:lnTo>
                      <a:pt x="3001" y="1263"/>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4"/>
              <p:cNvSpPr/>
              <p:nvPr/>
            </p:nvSpPr>
            <p:spPr>
              <a:xfrm>
                <a:off x="135341" y="1441392"/>
                <a:ext cx="111054" cy="186655"/>
              </a:xfrm>
              <a:custGeom>
                <a:avLst/>
                <a:gdLst/>
                <a:ahLst/>
                <a:cxnLst/>
                <a:rect l="l" t="t" r="r" b="b"/>
                <a:pathLst>
                  <a:path w="3712" h="6239" extrusionOk="0">
                    <a:moveTo>
                      <a:pt x="2685" y="1"/>
                    </a:moveTo>
                    <a:lnTo>
                      <a:pt x="2290" y="238"/>
                    </a:lnTo>
                    <a:lnTo>
                      <a:pt x="1856" y="475"/>
                    </a:lnTo>
                    <a:lnTo>
                      <a:pt x="1461" y="751"/>
                    </a:lnTo>
                    <a:lnTo>
                      <a:pt x="1106" y="1106"/>
                    </a:lnTo>
                    <a:lnTo>
                      <a:pt x="790" y="1462"/>
                    </a:lnTo>
                    <a:lnTo>
                      <a:pt x="514" y="1857"/>
                    </a:lnTo>
                    <a:lnTo>
                      <a:pt x="277" y="2291"/>
                    </a:lnTo>
                    <a:lnTo>
                      <a:pt x="119" y="2765"/>
                    </a:lnTo>
                    <a:lnTo>
                      <a:pt x="40" y="3159"/>
                    </a:lnTo>
                    <a:lnTo>
                      <a:pt x="0" y="3633"/>
                    </a:lnTo>
                    <a:lnTo>
                      <a:pt x="40" y="4067"/>
                    </a:lnTo>
                    <a:lnTo>
                      <a:pt x="119" y="4541"/>
                    </a:lnTo>
                    <a:lnTo>
                      <a:pt x="237" y="4975"/>
                    </a:lnTo>
                    <a:lnTo>
                      <a:pt x="474" y="5370"/>
                    </a:lnTo>
                    <a:lnTo>
                      <a:pt x="711" y="5725"/>
                    </a:lnTo>
                    <a:lnTo>
                      <a:pt x="869" y="5883"/>
                    </a:lnTo>
                    <a:lnTo>
                      <a:pt x="1066" y="6002"/>
                    </a:lnTo>
                    <a:lnTo>
                      <a:pt x="1224" y="6120"/>
                    </a:lnTo>
                    <a:lnTo>
                      <a:pt x="1422" y="6199"/>
                    </a:lnTo>
                    <a:lnTo>
                      <a:pt x="1580" y="6239"/>
                    </a:lnTo>
                    <a:lnTo>
                      <a:pt x="2132" y="6239"/>
                    </a:lnTo>
                    <a:lnTo>
                      <a:pt x="2448" y="6120"/>
                    </a:lnTo>
                    <a:lnTo>
                      <a:pt x="2764" y="5923"/>
                    </a:lnTo>
                    <a:lnTo>
                      <a:pt x="3001" y="5647"/>
                    </a:lnTo>
                    <a:lnTo>
                      <a:pt x="3238" y="5370"/>
                    </a:lnTo>
                    <a:lnTo>
                      <a:pt x="3435" y="5015"/>
                    </a:lnTo>
                    <a:lnTo>
                      <a:pt x="3593" y="4660"/>
                    </a:lnTo>
                    <a:lnTo>
                      <a:pt x="3672" y="4304"/>
                    </a:lnTo>
                    <a:lnTo>
                      <a:pt x="3712" y="3949"/>
                    </a:lnTo>
                    <a:lnTo>
                      <a:pt x="3672" y="3633"/>
                    </a:lnTo>
                    <a:lnTo>
                      <a:pt x="3554" y="3317"/>
                    </a:lnTo>
                    <a:lnTo>
                      <a:pt x="3475" y="3199"/>
                    </a:lnTo>
                    <a:lnTo>
                      <a:pt x="3356" y="3080"/>
                    </a:lnTo>
                    <a:lnTo>
                      <a:pt x="3238" y="2962"/>
                    </a:lnTo>
                    <a:lnTo>
                      <a:pt x="3080" y="2883"/>
                    </a:lnTo>
                    <a:lnTo>
                      <a:pt x="2922" y="2804"/>
                    </a:lnTo>
                    <a:lnTo>
                      <a:pt x="2725" y="2765"/>
                    </a:lnTo>
                    <a:lnTo>
                      <a:pt x="2527" y="2765"/>
                    </a:lnTo>
                    <a:lnTo>
                      <a:pt x="2369" y="2843"/>
                    </a:lnTo>
                    <a:lnTo>
                      <a:pt x="2251" y="2922"/>
                    </a:lnTo>
                    <a:lnTo>
                      <a:pt x="2132" y="3080"/>
                    </a:lnTo>
                    <a:lnTo>
                      <a:pt x="2093" y="3238"/>
                    </a:lnTo>
                    <a:lnTo>
                      <a:pt x="2093" y="3396"/>
                    </a:lnTo>
                    <a:lnTo>
                      <a:pt x="2172" y="3515"/>
                    </a:lnTo>
                    <a:lnTo>
                      <a:pt x="2330" y="3633"/>
                    </a:lnTo>
                    <a:lnTo>
                      <a:pt x="2488" y="3752"/>
                    </a:lnTo>
                    <a:lnTo>
                      <a:pt x="2567" y="3870"/>
                    </a:lnTo>
                    <a:lnTo>
                      <a:pt x="2646" y="3988"/>
                    </a:lnTo>
                    <a:lnTo>
                      <a:pt x="2646" y="4146"/>
                    </a:lnTo>
                    <a:lnTo>
                      <a:pt x="2646" y="4304"/>
                    </a:lnTo>
                    <a:lnTo>
                      <a:pt x="2606" y="4462"/>
                    </a:lnTo>
                    <a:lnTo>
                      <a:pt x="2527" y="4620"/>
                    </a:lnTo>
                    <a:lnTo>
                      <a:pt x="2448" y="4778"/>
                    </a:lnTo>
                    <a:lnTo>
                      <a:pt x="2330" y="4896"/>
                    </a:lnTo>
                    <a:lnTo>
                      <a:pt x="2172" y="5015"/>
                    </a:lnTo>
                    <a:lnTo>
                      <a:pt x="2053" y="5094"/>
                    </a:lnTo>
                    <a:lnTo>
                      <a:pt x="1895" y="5133"/>
                    </a:lnTo>
                    <a:lnTo>
                      <a:pt x="1738" y="5173"/>
                    </a:lnTo>
                    <a:lnTo>
                      <a:pt x="1540" y="5133"/>
                    </a:lnTo>
                    <a:lnTo>
                      <a:pt x="1382" y="5054"/>
                    </a:lnTo>
                    <a:lnTo>
                      <a:pt x="1224" y="4896"/>
                    </a:lnTo>
                    <a:lnTo>
                      <a:pt x="1066" y="4699"/>
                    </a:lnTo>
                    <a:lnTo>
                      <a:pt x="948" y="4462"/>
                    </a:lnTo>
                    <a:lnTo>
                      <a:pt x="869" y="4186"/>
                    </a:lnTo>
                    <a:lnTo>
                      <a:pt x="830" y="3909"/>
                    </a:lnTo>
                    <a:lnTo>
                      <a:pt x="830" y="3594"/>
                    </a:lnTo>
                    <a:lnTo>
                      <a:pt x="830" y="3317"/>
                    </a:lnTo>
                    <a:lnTo>
                      <a:pt x="909" y="2804"/>
                    </a:lnTo>
                    <a:lnTo>
                      <a:pt x="1066" y="2409"/>
                    </a:lnTo>
                    <a:lnTo>
                      <a:pt x="1264" y="2054"/>
                    </a:lnTo>
                    <a:lnTo>
                      <a:pt x="1501" y="1738"/>
                    </a:lnTo>
                    <a:lnTo>
                      <a:pt x="1777" y="1422"/>
                    </a:lnTo>
                    <a:lnTo>
                      <a:pt x="2330" y="870"/>
                    </a:lnTo>
                    <a:lnTo>
                      <a:pt x="2922" y="277"/>
                    </a:lnTo>
                    <a:lnTo>
                      <a:pt x="2961" y="238"/>
                    </a:lnTo>
                    <a:lnTo>
                      <a:pt x="2961" y="159"/>
                    </a:lnTo>
                    <a:lnTo>
                      <a:pt x="2922" y="4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4"/>
              <p:cNvSpPr/>
              <p:nvPr/>
            </p:nvSpPr>
            <p:spPr>
              <a:xfrm>
                <a:off x="8897605" y="1527614"/>
                <a:ext cx="111054" cy="186655"/>
              </a:xfrm>
              <a:custGeom>
                <a:avLst/>
                <a:gdLst/>
                <a:ahLst/>
                <a:cxnLst/>
                <a:rect l="l" t="t" r="r" b="b"/>
                <a:pathLst>
                  <a:path w="3712" h="6239" extrusionOk="0">
                    <a:moveTo>
                      <a:pt x="869" y="1"/>
                    </a:moveTo>
                    <a:lnTo>
                      <a:pt x="790" y="40"/>
                    </a:lnTo>
                    <a:lnTo>
                      <a:pt x="751" y="159"/>
                    </a:lnTo>
                    <a:lnTo>
                      <a:pt x="751" y="198"/>
                    </a:lnTo>
                    <a:lnTo>
                      <a:pt x="790" y="277"/>
                    </a:lnTo>
                    <a:lnTo>
                      <a:pt x="1382" y="870"/>
                    </a:lnTo>
                    <a:lnTo>
                      <a:pt x="1935" y="1422"/>
                    </a:lnTo>
                    <a:lnTo>
                      <a:pt x="2211" y="1699"/>
                    </a:lnTo>
                    <a:lnTo>
                      <a:pt x="2448" y="2054"/>
                    </a:lnTo>
                    <a:lnTo>
                      <a:pt x="2646" y="2409"/>
                    </a:lnTo>
                    <a:lnTo>
                      <a:pt x="2803" y="2804"/>
                    </a:lnTo>
                    <a:lnTo>
                      <a:pt x="2882" y="3317"/>
                    </a:lnTo>
                    <a:lnTo>
                      <a:pt x="2882" y="3594"/>
                    </a:lnTo>
                    <a:lnTo>
                      <a:pt x="2882" y="3870"/>
                    </a:lnTo>
                    <a:lnTo>
                      <a:pt x="2843" y="4186"/>
                    </a:lnTo>
                    <a:lnTo>
                      <a:pt x="2764" y="4462"/>
                    </a:lnTo>
                    <a:lnTo>
                      <a:pt x="2646" y="4699"/>
                    </a:lnTo>
                    <a:lnTo>
                      <a:pt x="2488" y="4896"/>
                    </a:lnTo>
                    <a:lnTo>
                      <a:pt x="2330" y="5054"/>
                    </a:lnTo>
                    <a:lnTo>
                      <a:pt x="2172" y="5133"/>
                    </a:lnTo>
                    <a:lnTo>
                      <a:pt x="1974" y="5173"/>
                    </a:lnTo>
                    <a:lnTo>
                      <a:pt x="1817" y="5133"/>
                    </a:lnTo>
                    <a:lnTo>
                      <a:pt x="1659" y="5094"/>
                    </a:lnTo>
                    <a:lnTo>
                      <a:pt x="1540" y="5015"/>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5"/>
                    </a:lnTo>
                    <a:lnTo>
                      <a:pt x="1619" y="3396"/>
                    </a:lnTo>
                    <a:lnTo>
                      <a:pt x="1619" y="3238"/>
                    </a:lnTo>
                    <a:lnTo>
                      <a:pt x="1580" y="3080"/>
                    </a:lnTo>
                    <a:lnTo>
                      <a:pt x="1461" y="2922"/>
                    </a:lnTo>
                    <a:lnTo>
                      <a:pt x="1343" y="2804"/>
                    </a:lnTo>
                    <a:lnTo>
                      <a:pt x="1185" y="2765"/>
                    </a:lnTo>
                    <a:lnTo>
                      <a:pt x="987" y="2765"/>
                    </a:lnTo>
                    <a:lnTo>
                      <a:pt x="790" y="2804"/>
                    </a:lnTo>
                    <a:lnTo>
                      <a:pt x="632" y="2883"/>
                    </a:lnTo>
                    <a:lnTo>
                      <a:pt x="474" y="2962"/>
                    </a:lnTo>
                    <a:lnTo>
                      <a:pt x="356" y="3080"/>
                    </a:lnTo>
                    <a:lnTo>
                      <a:pt x="237" y="3199"/>
                    </a:lnTo>
                    <a:lnTo>
                      <a:pt x="158" y="3317"/>
                    </a:lnTo>
                    <a:lnTo>
                      <a:pt x="40" y="3633"/>
                    </a:lnTo>
                    <a:lnTo>
                      <a:pt x="0" y="3949"/>
                    </a:lnTo>
                    <a:lnTo>
                      <a:pt x="40" y="4304"/>
                    </a:lnTo>
                    <a:lnTo>
                      <a:pt x="119" y="4660"/>
                    </a:lnTo>
                    <a:lnTo>
                      <a:pt x="277" y="5015"/>
                    </a:lnTo>
                    <a:lnTo>
                      <a:pt x="474" y="5331"/>
                    </a:lnTo>
                    <a:lnTo>
                      <a:pt x="711" y="5646"/>
                    </a:lnTo>
                    <a:lnTo>
                      <a:pt x="948" y="5883"/>
                    </a:lnTo>
                    <a:lnTo>
                      <a:pt x="1264" y="6081"/>
                    </a:lnTo>
                    <a:lnTo>
                      <a:pt x="1580" y="6199"/>
                    </a:lnTo>
                    <a:lnTo>
                      <a:pt x="1777" y="6239"/>
                    </a:lnTo>
                    <a:lnTo>
                      <a:pt x="2132" y="6239"/>
                    </a:lnTo>
                    <a:lnTo>
                      <a:pt x="2290" y="6199"/>
                    </a:lnTo>
                    <a:lnTo>
                      <a:pt x="2488" y="6120"/>
                    </a:lnTo>
                    <a:lnTo>
                      <a:pt x="2646" y="6002"/>
                    </a:lnTo>
                    <a:lnTo>
                      <a:pt x="2843" y="5883"/>
                    </a:lnTo>
                    <a:lnTo>
                      <a:pt x="3001" y="5725"/>
                    </a:lnTo>
                    <a:lnTo>
                      <a:pt x="3277" y="5370"/>
                    </a:lnTo>
                    <a:lnTo>
                      <a:pt x="3475" y="4975"/>
                    </a:lnTo>
                    <a:lnTo>
                      <a:pt x="3593" y="4541"/>
                    </a:lnTo>
                    <a:lnTo>
                      <a:pt x="3672" y="4067"/>
                    </a:lnTo>
                    <a:lnTo>
                      <a:pt x="3712" y="3594"/>
                    </a:lnTo>
                    <a:lnTo>
                      <a:pt x="3672" y="3159"/>
                    </a:lnTo>
                    <a:lnTo>
                      <a:pt x="3593" y="2765"/>
                    </a:lnTo>
                    <a:lnTo>
                      <a:pt x="3435" y="2291"/>
                    </a:lnTo>
                    <a:lnTo>
                      <a:pt x="3198" y="1856"/>
                    </a:lnTo>
                    <a:lnTo>
                      <a:pt x="2922" y="1462"/>
                    </a:lnTo>
                    <a:lnTo>
                      <a:pt x="2606" y="1106"/>
                    </a:lnTo>
                    <a:lnTo>
                      <a:pt x="2251" y="751"/>
                    </a:lnTo>
                    <a:lnTo>
                      <a:pt x="1856" y="475"/>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
              <p:cNvSpPr/>
              <p:nvPr/>
            </p:nvSpPr>
            <p:spPr>
              <a:xfrm>
                <a:off x="158976" y="1656379"/>
                <a:ext cx="60254" cy="57890"/>
              </a:xfrm>
              <a:custGeom>
                <a:avLst/>
                <a:gdLst/>
                <a:ahLst/>
                <a:cxnLst/>
                <a:rect l="l" t="t" r="r" b="b"/>
                <a:pathLst>
                  <a:path w="2014" h="1935" extrusionOk="0">
                    <a:moveTo>
                      <a:pt x="1105" y="0"/>
                    </a:moveTo>
                    <a:lnTo>
                      <a:pt x="829" y="40"/>
                    </a:lnTo>
                    <a:lnTo>
                      <a:pt x="671" y="79"/>
                    </a:lnTo>
                    <a:lnTo>
                      <a:pt x="513" y="158"/>
                    </a:lnTo>
                    <a:lnTo>
                      <a:pt x="237" y="316"/>
                    </a:lnTo>
                    <a:lnTo>
                      <a:pt x="158" y="434"/>
                    </a:lnTo>
                    <a:lnTo>
                      <a:pt x="79" y="553"/>
                    </a:lnTo>
                    <a:lnTo>
                      <a:pt x="0" y="829"/>
                    </a:lnTo>
                    <a:lnTo>
                      <a:pt x="0" y="987"/>
                    </a:lnTo>
                    <a:lnTo>
                      <a:pt x="0" y="1106"/>
                    </a:lnTo>
                    <a:lnTo>
                      <a:pt x="79" y="1382"/>
                    </a:lnTo>
                    <a:lnTo>
                      <a:pt x="197" y="1540"/>
                    </a:lnTo>
                    <a:lnTo>
                      <a:pt x="316" y="1658"/>
                    </a:lnTo>
                    <a:lnTo>
                      <a:pt x="474" y="1777"/>
                    </a:lnTo>
                    <a:lnTo>
                      <a:pt x="632" y="1856"/>
                    </a:lnTo>
                    <a:lnTo>
                      <a:pt x="790" y="1935"/>
                    </a:lnTo>
                    <a:lnTo>
                      <a:pt x="1145" y="1935"/>
                    </a:lnTo>
                    <a:lnTo>
                      <a:pt x="1342" y="1895"/>
                    </a:lnTo>
                    <a:lnTo>
                      <a:pt x="1579" y="1816"/>
                    </a:lnTo>
                    <a:lnTo>
                      <a:pt x="1737" y="1658"/>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4"/>
              <p:cNvSpPr/>
              <p:nvPr/>
            </p:nvSpPr>
            <p:spPr>
              <a:xfrm>
                <a:off x="166036" y="1737874"/>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79"/>
                    </a:lnTo>
                    <a:lnTo>
                      <a:pt x="1738" y="1461"/>
                    </a:lnTo>
                    <a:lnTo>
                      <a:pt x="1778" y="1264"/>
                    </a:lnTo>
                    <a:lnTo>
                      <a:pt x="1817" y="1224"/>
                    </a:lnTo>
                    <a:lnTo>
                      <a:pt x="1856" y="1066"/>
                    </a:lnTo>
                    <a:lnTo>
                      <a:pt x="1856" y="908"/>
                    </a:lnTo>
                    <a:lnTo>
                      <a:pt x="1817" y="750"/>
                    </a:lnTo>
                    <a:lnTo>
                      <a:pt x="1778" y="592"/>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4"/>
              <p:cNvSpPr/>
              <p:nvPr/>
            </p:nvSpPr>
            <p:spPr>
              <a:xfrm>
                <a:off x="8922407" y="1743768"/>
                <a:ext cx="55557" cy="56724"/>
              </a:xfrm>
              <a:custGeom>
                <a:avLst/>
                <a:gdLst/>
                <a:ahLst/>
                <a:cxnLst/>
                <a:rect l="l" t="t" r="r" b="b"/>
                <a:pathLst>
                  <a:path w="1857" h="1896" extrusionOk="0">
                    <a:moveTo>
                      <a:pt x="869" y="1"/>
                    </a:moveTo>
                    <a:lnTo>
                      <a:pt x="672" y="40"/>
                    </a:lnTo>
                    <a:lnTo>
                      <a:pt x="514" y="80"/>
                    </a:lnTo>
                    <a:lnTo>
                      <a:pt x="356" y="198"/>
                    </a:lnTo>
                    <a:lnTo>
                      <a:pt x="237" y="316"/>
                    </a:lnTo>
                    <a:lnTo>
                      <a:pt x="119" y="435"/>
                    </a:lnTo>
                    <a:lnTo>
                      <a:pt x="79" y="593"/>
                    </a:lnTo>
                    <a:lnTo>
                      <a:pt x="40" y="672"/>
                    </a:lnTo>
                    <a:lnTo>
                      <a:pt x="1" y="830"/>
                    </a:lnTo>
                    <a:lnTo>
                      <a:pt x="1" y="988"/>
                    </a:lnTo>
                    <a:lnTo>
                      <a:pt x="40" y="1146"/>
                    </a:lnTo>
                    <a:lnTo>
                      <a:pt x="79" y="1303"/>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4"/>
              <p:cNvSpPr/>
              <p:nvPr/>
            </p:nvSpPr>
            <p:spPr>
              <a:xfrm>
                <a:off x="135341" y="1824097"/>
                <a:ext cx="111054" cy="186625"/>
              </a:xfrm>
              <a:custGeom>
                <a:avLst/>
                <a:gdLst/>
                <a:ahLst/>
                <a:cxnLst/>
                <a:rect l="l" t="t" r="r" b="b"/>
                <a:pathLst>
                  <a:path w="3712" h="6238" extrusionOk="0">
                    <a:moveTo>
                      <a:pt x="1580" y="0"/>
                    </a:moveTo>
                    <a:lnTo>
                      <a:pt x="1422" y="40"/>
                    </a:lnTo>
                    <a:lnTo>
                      <a:pt x="1224" y="119"/>
                    </a:lnTo>
                    <a:lnTo>
                      <a:pt x="1066" y="237"/>
                    </a:lnTo>
                    <a:lnTo>
                      <a:pt x="869" y="356"/>
                    </a:lnTo>
                    <a:lnTo>
                      <a:pt x="711" y="513"/>
                    </a:lnTo>
                    <a:lnTo>
                      <a:pt x="474" y="869"/>
                    </a:lnTo>
                    <a:lnTo>
                      <a:pt x="237" y="1264"/>
                    </a:lnTo>
                    <a:lnTo>
                      <a:pt x="119" y="1698"/>
                    </a:lnTo>
                    <a:lnTo>
                      <a:pt x="40" y="2172"/>
                    </a:lnTo>
                    <a:lnTo>
                      <a:pt x="0" y="2606"/>
                    </a:lnTo>
                    <a:lnTo>
                      <a:pt x="40" y="3080"/>
                    </a:lnTo>
                    <a:lnTo>
                      <a:pt x="119" y="3474"/>
                    </a:lnTo>
                    <a:lnTo>
                      <a:pt x="277" y="3948"/>
                    </a:lnTo>
                    <a:lnTo>
                      <a:pt x="514" y="4382"/>
                    </a:lnTo>
                    <a:lnTo>
                      <a:pt x="790" y="4777"/>
                    </a:lnTo>
                    <a:lnTo>
                      <a:pt x="1106" y="5133"/>
                    </a:lnTo>
                    <a:lnTo>
                      <a:pt x="1461" y="5488"/>
                    </a:lnTo>
                    <a:lnTo>
                      <a:pt x="1856" y="5764"/>
                    </a:lnTo>
                    <a:lnTo>
                      <a:pt x="2290" y="6041"/>
                    </a:lnTo>
                    <a:lnTo>
                      <a:pt x="2685" y="6238"/>
                    </a:lnTo>
                    <a:lnTo>
                      <a:pt x="2843" y="6238"/>
                    </a:lnTo>
                    <a:lnTo>
                      <a:pt x="2922" y="6198"/>
                    </a:lnTo>
                    <a:lnTo>
                      <a:pt x="2961" y="6080"/>
                    </a:lnTo>
                    <a:lnTo>
                      <a:pt x="2961" y="6001"/>
                    </a:lnTo>
                    <a:lnTo>
                      <a:pt x="2922" y="5962"/>
                    </a:lnTo>
                    <a:lnTo>
                      <a:pt x="2330" y="5369"/>
                    </a:lnTo>
                    <a:lnTo>
                      <a:pt x="1777" y="4817"/>
                    </a:lnTo>
                    <a:lnTo>
                      <a:pt x="1501" y="4501"/>
                    </a:lnTo>
                    <a:lnTo>
                      <a:pt x="1264" y="4185"/>
                    </a:lnTo>
                    <a:lnTo>
                      <a:pt x="1066" y="3830"/>
                    </a:lnTo>
                    <a:lnTo>
                      <a:pt x="909" y="3435"/>
                    </a:lnTo>
                    <a:lnTo>
                      <a:pt x="830" y="2922"/>
                    </a:lnTo>
                    <a:lnTo>
                      <a:pt x="830" y="2645"/>
                    </a:lnTo>
                    <a:lnTo>
                      <a:pt x="830" y="2329"/>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8"/>
                    </a:lnTo>
                    <a:lnTo>
                      <a:pt x="2488" y="2487"/>
                    </a:lnTo>
                    <a:lnTo>
                      <a:pt x="2330" y="2606"/>
                    </a:lnTo>
                    <a:lnTo>
                      <a:pt x="2172" y="2724"/>
                    </a:lnTo>
                    <a:lnTo>
                      <a:pt x="2093" y="2843"/>
                    </a:lnTo>
                    <a:lnTo>
                      <a:pt x="2093" y="3001"/>
                    </a:lnTo>
                    <a:lnTo>
                      <a:pt x="2132" y="3159"/>
                    </a:lnTo>
                    <a:lnTo>
                      <a:pt x="2251" y="3316"/>
                    </a:lnTo>
                    <a:lnTo>
                      <a:pt x="2369" y="3395"/>
                    </a:lnTo>
                    <a:lnTo>
                      <a:pt x="2527" y="3474"/>
                    </a:lnTo>
                    <a:lnTo>
                      <a:pt x="2725" y="3474"/>
                    </a:lnTo>
                    <a:lnTo>
                      <a:pt x="2922" y="3435"/>
                    </a:lnTo>
                    <a:lnTo>
                      <a:pt x="3080" y="3356"/>
                    </a:lnTo>
                    <a:lnTo>
                      <a:pt x="3238" y="3277"/>
                    </a:lnTo>
                    <a:lnTo>
                      <a:pt x="3356" y="3159"/>
                    </a:lnTo>
                    <a:lnTo>
                      <a:pt x="3475" y="3040"/>
                    </a:lnTo>
                    <a:lnTo>
                      <a:pt x="3554" y="2922"/>
                    </a:lnTo>
                    <a:lnTo>
                      <a:pt x="3672" y="2606"/>
                    </a:lnTo>
                    <a:lnTo>
                      <a:pt x="3712" y="2290"/>
                    </a:lnTo>
                    <a:lnTo>
                      <a:pt x="3672" y="1935"/>
                    </a:lnTo>
                    <a:lnTo>
                      <a:pt x="3593" y="1579"/>
                    </a:lnTo>
                    <a:lnTo>
                      <a:pt x="3435" y="1224"/>
                    </a:lnTo>
                    <a:lnTo>
                      <a:pt x="3238" y="869"/>
                    </a:lnTo>
                    <a:lnTo>
                      <a:pt x="3001" y="592"/>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
              <p:cNvSpPr/>
              <p:nvPr/>
            </p:nvSpPr>
            <p:spPr>
              <a:xfrm>
                <a:off x="8924770" y="1833551"/>
                <a:ext cx="60254" cy="57890"/>
              </a:xfrm>
              <a:custGeom>
                <a:avLst/>
                <a:gdLst/>
                <a:ahLst/>
                <a:cxnLst/>
                <a:rect l="l" t="t" r="r" b="b"/>
                <a:pathLst>
                  <a:path w="2014" h="1935" extrusionOk="0">
                    <a:moveTo>
                      <a:pt x="869" y="0"/>
                    </a:moveTo>
                    <a:lnTo>
                      <a:pt x="672" y="40"/>
                    </a:lnTo>
                    <a:lnTo>
                      <a:pt x="435" y="118"/>
                    </a:lnTo>
                    <a:lnTo>
                      <a:pt x="277" y="276"/>
                    </a:lnTo>
                    <a:lnTo>
                      <a:pt x="119" y="474"/>
                    </a:lnTo>
                    <a:lnTo>
                      <a:pt x="40" y="671"/>
                    </a:lnTo>
                    <a:lnTo>
                      <a:pt x="0" y="908"/>
                    </a:lnTo>
                    <a:lnTo>
                      <a:pt x="0" y="1145"/>
                    </a:lnTo>
                    <a:lnTo>
                      <a:pt x="79" y="1382"/>
                    </a:lnTo>
                    <a:lnTo>
                      <a:pt x="198" y="1579"/>
                    </a:lnTo>
                    <a:lnTo>
                      <a:pt x="277" y="1698"/>
                    </a:lnTo>
                    <a:lnTo>
                      <a:pt x="395" y="1816"/>
                    </a:lnTo>
                    <a:lnTo>
                      <a:pt x="672" y="1895"/>
                    </a:lnTo>
                    <a:lnTo>
                      <a:pt x="909" y="1935"/>
                    </a:lnTo>
                    <a:lnTo>
                      <a:pt x="1185" y="1895"/>
                    </a:lnTo>
                    <a:lnTo>
                      <a:pt x="1343" y="1856"/>
                    </a:lnTo>
                    <a:lnTo>
                      <a:pt x="1501" y="1777"/>
                    </a:lnTo>
                    <a:lnTo>
                      <a:pt x="1777" y="1619"/>
                    </a:lnTo>
                    <a:lnTo>
                      <a:pt x="1895" y="1500"/>
                    </a:lnTo>
                    <a:lnTo>
                      <a:pt x="1935" y="1382"/>
                    </a:lnTo>
                    <a:lnTo>
                      <a:pt x="2014" y="1105"/>
                    </a:lnTo>
                    <a:lnTo>
                      <a:pt x="2014" y="948"/>
                    </a:lnTo>
                    <a:lnTo>
                      <a:pt x="2014" y="829"/>
                    </a:lnTo>
                    <a:lnTo>
                      <a:pt x="1935" y="553"/>
                    </a:lnTo>
                    <a:lnTo>
                      <a:pt x="1817" y="395"/>
                    </a:lnTo>
                    <a:lnTo>
                      <a:pt x="1698" y="276"/>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4"/>
              <p:cNvSpPr/>
              <p:nvPr/>
            </p:nvSpPr>
            <p:spPr>
              <a:xfrm>
                <a:off x="8897605" y="1918576"/>
                <a:ext cx="111054" cy="187822"/>
              </a:xfrm>
              <a:custGeom>
                <a:avLst/>
                <a:gdLst/>
                <a:ahLst/>
                <a:cxnLst/>
                <a:rect l="l" t="t" r="r" b="b"/>
                <a:pathLst>
                  <a:path w="3712" h="6278" extrusionOk="0">
                    <a:moveTo>
                      <a:pt x="1935" y="1"/>
                    </a:moveTo>
                    <a:lnTo>
                      <a:pt x="1777" y="40"/>
                    </a:lnTo>
                    <a:lnTo>
                      <a:pt x="1580" y="40"/>
                    </a:lnTo>
                    <a:lnTo>
                      <a:pt x="1264" y="158"/>
                    </a:lnTo>
                    <a:lnTo>
                      <a:pt x="948" y="356"/>
                    </a:lnTo>
                    <a:lnTo>
                      <a:pt x="711" y="632"/>
                    </a:lnTo>
                    <a:lnTo>
                      <a:pt x="474" y="909"/>
                    </a:lnTo>
                    <a:lnTo>
                      <a:pt x="277" y="1264"/>
                    </a:lnTo>
                    <a:lnTo>
                      <a:pt x="119" y="1619"/>
                    </a:lnTo>
                    <a:lnTo>
                      <a:pt x="40" y="1975"/>
                    </a:lnTo>
                    <a:lnTo>
                      <a:pt x="0" y="2330"/>
                    </a:lnTo>
                    <a:lnTo>
                      <a:pt x="40" y="2646"/>
                    </a:lnTo>
                    <a:lnTo>
                      <a:pt x="158" y="2961"/>
                    </a:lnTo>
                    <a:lnTo>
                      <a:pt x="237" y="3080"/>
                    </a:lnTo>
                    <a:lnTo>
                      <a:pt x="356" y="3198"/>
                    </a:lnTo>
                    <a:lnTo>
                      <a:pt x="474" y="3317"/>
                    </a:lnTo>
                    <a:lnTo>
                      <a:pt x="632" y="3396"/>
                    </a:lnTo>
                    <a:lnTo>
                      <a:pt x="790" y="3475"/>
                    </a:lnTo>
                    <a:lnTo>
                      <a:pt x="987" y="3514"/>
                    </a:lnTo>
                    <a:lnTo>
                      <a:pt x="1185" y="3514"/>
                    </a:lnTo>
                    <a:lnTo>
                      <a:pt x="1343" y="3435"/>
                    </a:lnTo>
                    <a:lnTo>
                      <a:pt x="1461" y="3356"/>
                    </a:lnTo>
                    <a:lnTo>
                      <a:pt x="1580" y="3198"/>
                    </a:lnTo>
                    <a:lnTo>
                      <a:pt x="1619" y="3040"/>
                    </a:lnTo>
                    <a:lnTo>
                      <a:pt x="1619" y="2883"/>
                    </a:lnTo>
                    <a:lnTo>
                      <a:pt x="1540" y="2764"/>
                    </a:lnTo>
                    <a:lnTo>
                      <a:pt x="1382" y="2646"/>
                    </a:lnTo>
                    <a:lnTo>
                      <a:pt x="1224" y="2527"/>
                    </a:lnTo>
                    <a:lnTo>
                      <a:pt x="1145" y="2409"/>
                    </a:lnTo>
                    <a:lnTo>
                      <a:pt x="1066" y="2290"/>
                    </a:lnTo>
                    <a:lnTo>
                      <a:pt x="1066" y="2132"/>
                    </a:lnTo>
                    <a:lnTo>
                      <a:pt x="1066" y="1975"/>
                    </a:lnTo>
                    <a:lnTo>
                      <a:pt x="1106" y="1817"/>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7"/>
                    </a:lnTo>
                    <a:lnTo>
                      <a:pt x="2843" y="2093"/>
                    </a:lnTo>
                    <a:lnTo>
                      <a:pt x="2882" y="2369"/>
                    </a:lnTo>
                    <a:lnTo>
                      <a:pt x="2882" y="2685"/>
                    </a:lnTo>
                    <a:lnTo>
                      <a:pt x="2882" y="2961"/>
                    </a:lnTo>
                    <a:lnTo>
                      <a:pt x="2803" y="3475"/>
                    </a:lnTo>
                    <a:lnTo>
                      <a:pt x="2646" y="3870"/>
                    </a:lnTo>
                    <a:lnTo>
                      <a:pt x="2448" y="4225"/>
                    </a:lnTo>
                    <a:lnTo>
                      <a:pt x="2211" y="4541"/>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119"/>
                    </a:lnTo>
                    <a:lnTo>
                      <a:pt x="3712" y="2646"/>
                    </a:lnTo>
                    <a:lnTo>
                      <a:pt x="3672" y="2211"/>
                    </a:lnTo>
                    <a:lnTo>
                      <a:pt x="3593" y="1738"/>
                    </a:lnTo>
                    <a:lnTo>
                      <a:pt x="3475" y="1303"/>
                    </a:lnTo>
                    <a:lnTo>
                      <a:pt x="3277" y="909"/>
                    </a:lnTo>
                    <a:lnTo>
                      <a:pt x="3001" y="553"/>
                    </a:lnTo>
                    <a:lnTo>
                      <a:pt x="2843" y="395"/>
                    </a:lnTo>
                    <a:lnTo>
                      <a:pt x="2646" y="277"/>
                    </a:lnTo>
                    <a:lnTo>
                      <a:pt x="2488" y="158"/>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4"/>
              <p:cNvSpPr/>
              <p:nvPr/>
            </p:nvSpPr>
            <p:spPr>
              <a:xfrm>
                <a:off x="107009" y="2004798"/>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4"/>
                    </a:lnTo>
                    <a:lnTo>
                      <a:pt x="947" y="2053"/>
                    </a:lnTo>
                    <a:lnTo>
                      <a:pt x="869" y="2093"/>
                    </a:lnTo>
                    <a:lnTo>
                      <a:pt x="829" y="2132"/>
                    </a:lnTo>
                    <a:lnTo>
                      <a:pt x="829" y="2172"/>
                    </a:lnTo>
                    <a:lnTo>
                      <a:pt x="908" y="2330"/>
                    </a:lnTo>
                    <a:lnTo>
                      <a:pt x="1026" y="2448"/>
                    </a:lnTo>
                    <a:lnTo>
                      <a:pt x="1342" y="2646"/>
                    </a:lnTo>
                    <a:lnTo>
                      <a:pt x="1619" y="2804"/>
                    </a:lnTo>
                    <a:lnTo>
                      <a:pt x="1934" y="2883"/>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8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75"/>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304"/>
                    </a:lnTo>
                    <a:lnTo>
                      <a:pt x="2566" y="7186"/>
                    </a:lnTo>
                    <a:lnTo>
                      <a:pt x="2921" y="7067"/>
                    </a:lnTo>
                    <a:lnTo>
                      <a:pt x="3237" y="694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88"/>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4"/>
              <p:cNvSpPr/>
              <p:nvPr/>
            </p:nvSpPr>
            <p:spPr>
              <a:xfrm>
                <a:off x="8899969" y="2100475"/>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71"/>
                    </a:lnTo>
                    <a:lnTo>
                      <a:pt x="2014" y="750"/>
                    </a:lnTo>
                    <a:lnTo>
                      <a:pt x="1659" y="869"/>
                    </a:lnTo>
                    <a:lnTo>
                      <a:pt x="1343" y="1027"/>
                    </a:lnTo>
                    <a:lnTo>
                      <a:pt x="1066" y="1185"/>
                    </a:lnTo>
                    <a:lnTo>
                      <a:pt x="790" y="1422"/>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3988"/>
                    </a:lnTo>
                    <a:lnTo>
                      <a:pt x="0" y="4027"/>
                    </a:lnTo>
                    <a:lnTo>
                      <a:pt x="0" y="4067"/>
                    </a:lnTo>
                    <a:lnTo>
                      <a:pt x="40" y="4580"/>
                    </a:lnTo>
                    <a:lnTo>
                      <a:pt x="119" y="5014"/>
                    </a:lnTo>
                    <a:lnTo>
                      <a:pt x="119" y="5093"/>
                    </a:lnTo>
                    <a:lnTo>
                      <a:pt x="119" y="5133"/>
                    </a:lnTo>
                    <a:lnTo>
                      <a:pt x="237" y="5527"/>
                    </a:lnTo>
                    <a:lnTo>
                      <a:pt x="395" y="5883"/>
                    </a:lnTo>
                    <a:lnTo>
                      <a:pt x="553" y="6199"/>
                    </a:lnTo>
                    <a:lnTo>
                      <a:pt x="790" y="6475"/>
                    </a:lnTo>
                    <a:lnTo>
                      <a:pt x="1027" y="6712"/>
                    </a:lnTo>
                    <a:lnTo>
                      <a:pt x="1343" y="6909"/>
                    </a:lnTo>
                    <a:lnTo>
                      <a:pt x="1659" y="7067"/>
                    </a:lnTo>
                    <a:lnTo>
                      <a:pt x="2014" y="7186"/>
                    </a:lnTo>
                    <a:lnTo>
                      <a:pt x="2290" y="7264"/>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909"/>
                    </a:lnTo>
                    <a:lnTo>
                      <a:pt x="3001" y="6672"/>
                    </a:lnTo>
                    <a:lnTo>
                      <a:pt x="2882" y="6435"/>
                    </a:lnTo>
                    <a:lnTo>
                      <a:pt x="2764" y="6278"/>
                    </a:lnTo>
                    <a:lnTo>
                      <a:pt x="2606" y="6159"/>
                    </a:lnTo>
                    <a:lnTo>
                      <a:pt x="2448" y="6041"/>
                    </a:lnTo>
                    <a:lnTo>
                      <a:pt x="2961" y="6041"/>
                    </a:lnTo>
                    <a:lnTo>
                      <a:pt x="3356" y="5962"/>
                    </a:lnTo>
                    <a:lnTo>
                      <a:pt x="3633" y="5883"/>
                    </a:lnTo>
                    <a:lnTo>
                      <a:pt x="3751" y="5843"/>
                    </a:lnTo>
                    <a:lnTo>
                      <a:pt x="3751" y="5804"/>
                    </a:lnTo>
                    <a:lnTo>
                      <a:pt x="3751" y="5764"/>
                    </a:lnTo>
                    <a:lnTo>
                      <a:pt x="3672" y="5606"/>
                    </a:lnTo>
                    <a:lnTo>
                      <a:pt x="3554" y="5488"/>
                    </a:lnTo>
                    <a:lnTo>
                      <a:pt x="3238" y="5291"/>
                    </a:lnTo>
                    <a:lnTo>
                      <a:pt x="2961" y="5133"/>
                    </a:lnTo>
                    <a:lnTo>
                      <a:pt x="2646" y="505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1"/>
                    </a:lnTo>
                    <a:lnTo>
                      <a:pt x="4225" y="3553"/>
                    </a:lnTo>
                    <a:lnTo>
                      <a:pt x="4027" y="3435"/>
                    </a:lnTo>
                    <a:lnTo>
                      <a:pt x="3790" y="3277"/>
                    </a:lnTo>
                    <a:lnTo>
                      <a:pt x="3475" y="3119"/>
                    </a:lnTo>
                    <a:lnTo>
                      <a:pt x="3119" y="3001"/>
                    </a:lnTo>
                    <a:lnTo>
                      <a:pt x="2646" y="2882"/>
                    </a:lnTo>
                    <a:lnTo>
                      <a:pt x="2961" y="2803"/>
                    </a:lnTo>
                    <a:lnTo>
                      <a:pt x="3238" y="2645"/>
                    </a:lnTo>
                    <a:lnTo>
                      <a:pt x="3554" y="2448"/>
                    </a:lnTo>
                    <a:lnTo>
                      <a:pt x="3672" y="2330"/>
                    </a:lnTo>
                    <a:lnTo>
                      <a:pt x="3751" y="2172"/>
                    </a:lnTo>
                    <a:lnTo>
                      <a:pt x="3751" y="2132"/>
                    </a:lnTo>
                    <a:lnTo>
                      <a:pt x="3751" y="2093"/>
                    </a:lnTo>
                    <a:lnTo>
                      <a:pt x="3633" y="2053"/>
                    </a:lnTo>
                    <a:lnTo>
                      <a:pt x="3356" y="1974"/>
                    </a:lnTo>
                    <a:lnTo>
                      <a:pt x="2961" y="1895"/>
                    </a:lnTo>
                    <a:lnTo>
                      <a:pt x="2448" y="1856"/>
                    </a:lnTo>
                    <a:lnTo>
                      <a:pt x="2606" y="1777"/>
                    </a:lnTo>
                    <a:lnTo>
                      <a:pt x="2764" y="1658"/>
                    </a:lnTo>
                    <a:lnTo>
                      <a:pt x="2882" y="1461"/>
                    </a:lnTo>
                    <a:lnTo>
                      <a:pt x="3001" y="1264"/>
                    </a:lnTo>
                    <a:lnTo>
                      <a:pt x="3080" y="1027"/>
                    </a:lnTo>
                    <a:lnTo>
                      <a:pt x="3119" y="750"/>
                    </a:lnTo>
                    <a:lnTo>
                      <a:pt x="3119" y="43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4"/>
              <p:cNvSpPr/>
              <p:nvPr/>
            </p:nvSpPr>
            <p:spPr>
              <a:xfrm>
                <a:off x="135341" y="2236300"/>
                <a:ext cx="111054" cy="187822"/>
              </a:xfrm>
              <a:custGeom>
                <a:avLst/>
                <a:gdLst/>
                <a:ahLst/>
                <a:cxnLst/>
                <a:rect l="l" t="t" r="r" b="b"/>
                <a:pathLst>
                  <a:path w="3712" h="6278" extrusionOk="0">
                    <a:moveTo>
                      <a:pt x="2685" y="0"/>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2"/>
                    </a:lnTo>
                    <a:lnTo>
                      <a:pt x="2922" y="2803"/>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72"/>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8"/>
                    </a:lnTo>
                    <a:lnTo>
                      <a:pt x="1777" y="1422"/>
                    </a:lnTo>
                    <a:lnTo>
                      <a:pt x="2330" y="869"/>
                    </a:lnTo>
                    <a:lnTo>
                      <a:pt x="2922" y="277"/>
                    </a:lnTo>
                    <a:lnTo>
                      <a:pt x="2961" y="237"/>
                    </a:lnTo>
                    <a:lnTo>
                      <a:pt x="2961" y="158"/>
                    </a:lnTo>
                    <a:lnTo>
                      <a:pt x="2922" y="79"/>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4"/>
              <p:cNvSpPr/>
              <p:nvPr/>
            </p:nvSpPr>
            <p:spPr>
              <a:xfrm>
                <a:off x="8897605" y="2331976"/>
                <a:ext cx="111054" cy="186625"/>
              </a:xfrm>
              <a:custGeom>
                <a:avLst/>
                <a:gdLst/>
                <a:ahLst/>
                <a:cxnLst/>
                <a:rect l="l" t="t" r="r" b="b"/>
                <a:pathLst>
                  <a:path w="3712" h="6238" extrusionOk="0">
                    <a:moveTo>
                      <a:pt x="869" y="0"/>
                    </a:moveTo>
                    <a:lnTo>
                      <a:pt x="790" y="40"/>
                    </a:lnTo>
                    <a:lnTo>
                      <a:pt x="751" y="158"/>
                    </a:lnTo>
                    <a:lnTo>
                      <a:pt x="751" y="237"/>
                    </a:lnTo>
                    <a:lnTo>
                      <a:pt x="790" y="277"/>
                    </a:lnTo>
                    <a:lnTo>
                      <a:pt x="1382" y="869"/>
                    </a:lnTo>
                    <a:lnTo>
                      <a:pt x="1935" y="1421"/>
                    </a:lnTo>
                    <a:lnTo>
                      <a:pt x="2211" y="1737"/>
                    </a:lnTo>
                    <a:lnTo>
                      <a:pt x="2448" y="2053"/>
                    </a:lnTo>
                    <a:lnTo>
                      <a:pt x="2646" y="2408"/>
                    </a:lnTo>
                    <a:lnTo>
                      <a:pt x="2803" y="2803"/>
                    </a:lnTo>
                    <a:lnTo>
                      <a:pt x="2882" y="3316"/>
                    </a:lnTo>
                    <a:lnTo>
                      <a:pt x="2882" y="3593"/>
                    </a:lnTo>
                    <a:lnTo>
                      <a:pt x="2882" y="3909"/>
                    </a:lnTo>
                    <a:lnTo>
                      <a:pt x="2843" y="4185"/>
                    </a:lnTo>
                    <a:lnTo>
                      <a:pt x="2764" y="4461"/>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1"/>
                    </a:lnTo>
                    <a:lnTo>
                      <a:pt x="1066" y="4303"/>
                    </a:lnTo>
                    <a:lnTo>
                      <a:pt x="1066" y="4146"/>
                    </a:lnTo>
                    <a:lnTo>
                      <a:pt x="1066" y="3988"/>
                    </a:lnTo>
                    <a:lnTo>
                      <a:pt x="1145" y="3869"/>
                    </a:lnTo>
                    <a:lnTo>
                      <a:pt x="1224" y="3751"/>
                    </a:lnTo>
                    <a:lnTo>
                      <a:pt x="1382" y="3632"/>
                    </a:lnTo>
                    <a:lnTo>
                      <a:pt x="1540" y="3514"/>
                    </a:lnTo>
                    <a:lnTo>
                      <a:pt x="1619" y="3395"/>
                    </a:lnTo>
                    <a:lnTo>
                      <a:pt x="1619" y="3238"/>
                    </a:lnTo>
                    <a:lnTo>
                      <a:pt x="1580" y="3080"/>
                    </a:lnTo>
                    <a:lnTo>
                      <a:pt x="1461" y="2922"/>
                    </a:lnTo>
                    <a:lnTo>
                      <a:pt x="1343" y="2843"/>
                    </a:lnTo>
                    <a:lnTo>
                      <a:pt x="1185" y="2764"/>
                    </a:lnTo>
                    <a:lnTo>
                      <a:pt x="987" y="2764"/>
                    </a:lnTo>
                    <a:lnTo>
                      <a:pt x="790" y="2803"/>
                    </a:lnTo>
                    <a:lnTo>
                      <a:pt x="632" y="2882"/>
                    </a:lnTo>
                    <a:lnTo>
                      <a:pt x="474" y="2961"/>
                    </a:lnTo>
                    <a:lnTo>
                      <a:pt x="356" y="3080"/>
                    </a:lnTo>
                    <a:lnTo>
                      <a:pt x="237" y="3198"/>
                    </a:lnTo>
                    <a:lnTo>
                      <a:pt x="158" y="3316"/>
                    </a:lnTo>
                    <a:lnTo>
                      <a:pt x="40" y="3632"/>
                    </a:lnTo>
                    <a:lnTo>
                      <a:pt x="0" y="3948"/>
                    </a:lnTo>
                    <a:lnTo>
                      <a:pt x="40" y="4303"/>
                    </a:lnTo>
                    <a:lnTo>
                      <a:pt x="119" y="4659"/>
                    </a:lnTo>
                    <a:lnTo>
                      <a:pt x="277" y="5014"/>
                    </a:lnTo>
                    <a:lnTo>
                      <a:pt x="474" y="5369"/>
                    </a:lnTo>
                    <a:lnTo>
                      <a:pt x="711" y="5646"/>
                    </a:lnTo>
                    <a:lnTo>
                      <a:pt x="948" y="5922"/>
                    </a:lnTo>
                    <a:lnTo>
                      <a:pt x="1264" y="6120"/>
                    </a:lnTo>
                    <a:lnTo>
                      <a:pt x="1580" y="6238"/>
                    </a:lnTo>
                    <a:lnTo>
                      <a:pt x="2132" y="6238"/>
                    </a:lnTo>
                    <a:lnTo>
                      <a:pt x="2290" y="6198"/>
                    </a:lnTo>
                    <a:lnTo>
                      <a:pt x="2488" y="6120"/>
                    </a:lnTo>
                    <a:lnTo>
                      <a:pt x="2646" y="6001"/>
                    </a:lnTo>
                    <a:lnTo>
                      <a:pt x="2843" y="5883"/>
                    </a:lnTo>
                    <a:lnTo>
                      <a:pt x="3001" y="5725"/>
                    </a:lnTo>
                    <a:lnTo>
                      <a:pt x="3277" y="5369"/>
                    </a:lnTo>
                    <a:lnTo>
                      <a:pt x="3475" y="4975"/>
                    </a:lnTo>
                    <a:lnTo>
                      <a:pt x="3593" y="4540"/>
                    </a:lnTo>
                    <a:lnTo>
                      <a:pt x="3672" y="4067"/>
                    </a:lnTo>
                    <a:lnTo>
                      <a:pt x="3712" y="3632"/>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4"/>
              <p:cNvSpPr/>
              <p:nvPr/>
            </p:nvSpPr>
            <p:spPr>
              <a:xfrm>
                <a:off x="158976" y="2451257"/>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4"/>
              <p:cNvSpPr/>
              <p:nvPr/>
            </p:nvSpPr>
            <p:spPr>
              <a:xfrm>
                <a:off x="166036" y="2538676"/>
                <a:ext cx="55557" cy="56724"/>
              </a:xfrm>
              <a:custGeom>
                <a:avLst/>
                <a:gdLst/>
                <a:ahLst/>
                <a:cxnLst/>
                <a:rect l="l" t="t" r="r" b="b"/>
                <a:pathLst>
                  <a:path w="1857" h="1896" extrusionOk="0">
                    <a:moveTo>
                      <a:pt x="712" y="0"/>
                    </a:moveTo>
                    <a:lnTo>
                      <a:pt x="554" y="79"/>
                    </a:lnTo>
                    <a:lnTo>
                      <a:pt x="396" y="158"/>
                    </a:lnTo>
                    <a:lnTo>
                      <a:pt x="277" y="276"/>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3"/>
                    </a:lnTo>
                    <a:lnTo>
                      <a:pt x="1817" y="1184"/>
                    </a:lnTo>
                    <a:lnTo>
                      <a:pt x="1856" y="1066"/>
                    </a:lnTo>
                    <a:lnTo>
                      <a:pt x="1856" y="908"/>
                    </a:lnTo>
                    <a:lnTo>
                      <a:pt x="1817" y="750"/>
                    </a:lnTo>
                    <a:lnTo>
                      <a:pt x="1778" y="592"/>
                    </a:lnTo>
                    <a:lnTo>
                      <a:pt x="1738" y="434"/>
                    </a:lnTo>
                    <a:lnTo>
                      <a:pt x="1620" y="316"/>
                    </a:lnTo>
                    <a:lnTo>
                      <a:pt x="1501" y="197"/>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4"/>
              <p:cNvSpPr/>
              <p:nvPr/>
            </p:nvSpPr>
            <p:spPr>
              <a:xfrm>
                <a:off x="8922407" y="2548100"/>
                <a:ext cx="55557" cy="56724"/>
              </a:xfrm>
              <a:custGeom>
                <a:avLst/>
                <a:gdLst/>
                <a:ahLst/>
                <a:cxnLst/>
                <a:rect l="l" t="t" r="r" b="b"/>
                <a:pathLst>
                  <a:path w="1857" h="1896" extrusionOk="0">
                    <a:moveTo>
                      <a:pt x="869" y="1"/>
                    </a:moveTo>
                    <a:lnTo>
                      <a:pt x="672" y="40"/>
                    </a:lnTo>
                    <a:lnTo>
                      <a:pt x="514" y="119"/>
                    </a:lnTo>
                    <a:lnTo>
                      <a:pt x="356" y="198"/>
                    </a:lnTo>
                    <a:lnTo>
                      <a:pt x="237" y="317"/>
                    </a:lnTo>
                    <a:lnTo>
                      <a:pt x="119" y="435"/>
                    </a:lnTo>
                    <a:lnTo>
                      <a:pt x="79" y="633"/>
                    </a:lnTo>
                    <a:lnTo>
                      <a:pt x="40" y="672"/>
                    </a:lnTo>
                    <a:lnTo>
                      <a:pt x="1" y="830"/>
                    </a:lnTo>
                    <a:lnTo>
                      <a:pt x="1" y="988"/>
                    </a:lnTo>
                    <a:lnTo>
                      <a:pt x="40" y="1146"/>
                    </a:lnTo>
                    <a:lnTo>
                      <a:pt x="79" y="1304"/>
                    </a:lnTo>
                    <a:lnTo>
                      <a:pt x="119" y="1462"/>
                    </a:lnTo>
                    <a:lnTo>
                      <a:pt x="237" y="1580"/>
                    </a:lnTo>
                    <a:lnTo>
                      <a:pt x="356" y="1699"/>
                    </a:lnTo>
                    <a:lnTo>
                      <a:pt x="474" y="1777"/>
                    </a:lnTo>
                    <a:lnTo>
                      <a:pt x="632" y="1856"/>
                    </a:lnTo>
                    <a:lnTo>
                      <a:pt x="790" y="1896"/>
                    </a:lnTo>
                    <a:lnTo>
                      <a:pt x="988" y="1896"/>
                    </a:lnTo>
                    <a:lnTo>
                      <a:pt x="1145" y="1856"/>
                    </a:lnTo>
                    <a:lnTo>
                      <a:pt x="1303" y="1817"/>
                    </a:lnTo>
                    <a:lnTo>
                      <a:pt x="1461" y="1738"/>
                    </a:lnTo>
                    <a:lnTo>
                      <a:pt x="1580" y="1620"/>
                    </a:lnTo>
                    <a:lnTo>
                      <a:pt x="1698" y="1501"/>
                    </a:lnTo>
                    <a:lnTo>
                      <a:pt x="1777" y="1343"/>
                    </a:lnTo>
                    <a:lnTo>
                      <a:pt x="1856" y="1185"/>
                    </a:lnTo>
                    <a:lnTo>
                      <a:pt x="1856" y="988"/>
                    </a:lnTo>
                    <a:lnTo>
                      <a:pt x="1856" y="830"/>
                    </a:lnTo>
                    <a:lnTo>
                      <a:pt x="1817" y="672"/>
                    </a:lnTo>
                    <a:lnTo>
                      <a:pt x="1738" y="514"/>
                    </a:lnTo>
                    <a:lnTo>
                      <a:pt x="1659" y="356"/>
                    </a:lnTo>
                    <a:lnTo>
                      <a:pt x="1501" y="238"/>
                    </a:lnTo>
                    <a:lnTo>
                      <a:pt x="1382" y="159"/>
                    </a:lnTo>
                    <a:lnTo>
                      <a:pt x="1185" y="80"/>
                    </a:lnTo>
                    <a:lnTo>
                      <a:pt x="1027" y="40"/>
                    </a:lnTo>
                    <a:lnTo>
                      <a:pt x="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4"/>
              <p:cNvSpPr/>
              <p:nvPr/>
            </p:nvSpPr>
            <p:spPr>
              <a:xfrm>
                <a:off x="135341" y="2623702"/>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3"/>
                    </a:lnTo>
                    <a:lnTo>
                      <a:pt x="119" y="1738"/>
                    </a:lnTo>
                    <a:lnTo>
                      <a:pt x="40" y="2211"/>
                    </a:lnTo>
                    <a:lnTo>
                      <a:pt x="0" y="2646"/>
                    </a:lnTo>
                    <a:lnTo>
                      <a:pt x="40" y="3119"/>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1"/>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4"/>
                    </a:lnTo>
                    <a:lnTo>
                      <a:pt x="1540" y="1145"/>
                    </a:lnTo>
                    <a:lnTo>
                      <a:pt x="1738" y="1106"/>
                    </a:lnTo>
                    <a:lnTo>
                      <a:pt x="1895" y="1145"/>
                    </a:lnTo>
                    <a:lnTo>
                      <a:pt x="2053" y="1185"/>
                    </a:lnTo>
                    <a:lnTo>
                      <a:pt x="2172" y="1264"/>
                    </a:lnTo>
                    <a:lnTo>
                      <a:pt x="2330" y="1382"/>
                    </a:lnTo>
                    <a:lnTo>
                      <a:pt x="2448" y="1501"/>
                    </a:lnTo>
                    <a:lnTo>
                      <a:pt x="2527" y="1659"/>
                    </a:lnTo>
                    <a:lnTo>
                      <a:pt x="2606" y="1817"/>
                    </a:lnTo>
                    <a:lnTo>
                      <a:pt x="2646" y="1975"/>
                    </a:lnTo>
                    <a:lnTo>
                      <a:pt x="2646" y="2132"/>
                    </a:lnTo>
                    <a:lnTo>
                      <a:pt x="2646" y="2290"/>
                    </a:lnTo>
                    <a:lnTo>
                      <a:pt x="2567" y="2409"/>
                    </a:lnTo>
                    <a:lnTo>
                      <a:pt x="2488" y="2527"/>
                    </a:lnTo>
                    <a:lnTo>
                      <a:pt x="2330" y="2646"/>
                    </a:lnTo>
                    <a:lnTo>
                      <a:pt x="2172" y="2764"/>
                    </a:lnTo>
                    <a:lnTo>
                      <a:pt x="2093" y="2883"/>
                    </a:lnTo>
                    <a:lnTo>
                      <a:pt x="2093" y="3040"/>
                    </a:lnTo>
                    <a:lnTo>
                      <a:pt x="2132" y="3198"/>
                    </a:lnTo>
                    <a:lnTo>
                      <a:pt x="2251" y="3356"/>
                    </a:lnTo>
                    <a:lnTo>
                      <a:pt x="2369" y="3435"/>
                    </a:lnTo>
                    <a:lnTo>
                      <a:pt x="2527" y="3514"/>
                    </a:lnTo>
                    <a:lnTo>
                      <a:pt x="2725" y="3514"/>
                    </a:lnTo>
                    <a:lnTo>
                      <a:pt x="2922" y="3475"/>
                    </a:lnTo>
                    <a:lnTo>
                      <a:pt x="3080" y="3396"/>
                    </a:lnTo>
                    <a:lnTo>
                      <a:pt x="3238" y="3317"/>
                    </a:lnTo>
                    <a:lnTo>
                      <a:pt x="3356" y="3198"/>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4"/>
              <p:cNvSpPr/>
              <p:nvPr/>
            </p:nvSpPr>
            <p:spPr>
              <a:xfrm>
                <a:off x="8924770" y="2634322"/>
                <a:ext cx="60254" cy="57920"/>
              </a:xfrm>
              <a:custGeom>
                <a:avLst/>
                <a:gdLst/>
                <a:ahLst/>
                <a:cxnLst/>
                <a:rect l="l" t="t" r="r" b="b"/>
                <a:pathLst>
                  <a:path w="2014" h="1936" extrusionOk="0">
                    <a:moveTo>
                      <a:pt x="672" y="1"/>
                    </a:moveTo>
                    <a:lnTo>
                      <a:pt x="435" y="119"/>
                    </a:lnTo>
                    <a:lnTo>
                      <a:pt x="277" y="277"/>
                    </a:lnTo>
                    <a:lnTo>
                      <a:pt x="119" y="435"/>
                    </a:lnTo>
                    <a:lnTo>
                      <a:pt x="40" y="672"/>
                    </a:lnTo>
                    <a:lnTo>
                      <a:pt x="0" y="909"/>
                    </a:lnTo>
                    <a:lnTo>
                      <a:pt x="0" y="1146"/>
                    </a:lnTo>
                    <a:lnTo>
                      <a:pt x="79" y="1383"/>
                    </a:lnTo>
                    <a:lnTo>
                      <a:pt x="198" y="1580"/>
                    </a:lnTo>
                    <a:lnTo>
                      <a:pt x="277" y="1698"/>
                    </a:lnTo>
                    <a:lnTo>
                      <a:pt x="395" y="1777"/>
                    </a:lnTo>
                    <a:lnTo>
                      <a:pt x="672" y="1896"/>
                    </a:lnTo>
                    <a:lnTo>
                      <a:pt x="909" y="1935"/>
                    </a:lnTo>
                    <a:lnTo>
                      <a:pt x="1185" y="1856"/>
                    </a:lnTo>
                    <a:lnTo>
                      <a:pt x="1343" y="1856"/>
                    </a:lnTo>
                    <a:lnTo>
                      <a:pt x="1501" y="1777"/>
                    </a:lnTo>
                    <a:lnTo>
                      <a:pt x="1777" y="1580"/>
                    </a:lnTo>
                    <a:lnTo>
                      <a:pt x="1895" y="1501"/>
                    </a:lnTo>
                    <a:lnTo>
                      <a:pt x="1935" y="1383"/>
                    </a:lnTo>
                    <a:lnTo>
                      <a:pt x="2014" y="1106"/>
                    </a:lnTo>
                    <a:lnTo>
                      <a:pt x="2014" y="948"/>
                    </a:lnTo>
                    <a:lnTo>
                      <a:pt x="2014" y="830"/>
                    </a:lnTo>
                    <a:lnTo>
                      <a:pt x="1935" y="554"/>
                    </a:lnTo>
                    <a:lnTo>
                      <a:pt x="1817" y="396"/>
                    </a:lnTo>
                    <a:lnTo>
                      <a:pt x="1698" y="238"/>
                    </a:lnTo>
                    <a:lnTo>
                      <a:pt x="1540" y="159"/>
                    </a:lnTo>
                    <a:lnTo>
                      <a:pt x="1382" y="80"/>
                    </a:lnTo>
                    <a:lnTo>
                      <a:pt x="12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4"/>
              <p:cNvSpPr/>
              <p:nvPr/>
            </p:nvSpPr>
            <p:spPr>
              <a:xfrm>
                <a:off x="8897605" y="2719378"/>
                <a:ext cx="111054" cy="187822"/>
              </a:xfrm>
              <a:custGeom>
                <a:avLst/>
                <a:gdLst/>
                <a:ahLst/>
                <a:cxnLst/>
                <a:rect l="l" t="t" r="r" b="b"/>
                <a:pathLst>
                  <a:path w="3712" h="6278" extrusionOk="0">
                    <a:moveTo>
                      <a:pt x="1777" y="0"/>
                    </a:moveTo>
                    <a:lnTo>
                      <a:pt x="1580" y="40"/>
                    </a:lnTo>
                    <a:lnTo>
                      <a:pt x="1264" y="158"/>
                    </a:lnTo>
                    <a:lnTo>
                      <a:pt x="948" y="356"/>
                    </a:lnTo>
                    <a:lnTo>
                      <a:pt x="711" y="632"/>
                    </a:lnTo>
                    <a:lnTo>
                      <a:pt x="474" y="908"/>
                    </a:lnTo>
                    <a:lnTo>
                      <a:pt x="277" y="1264"/>
                    </a:lnTo>
                    <a:lnTo>
                      <a:pt x="119" y="1619"/>
                    </a:lnTo>
                    <a:lnTo>
                      <a:pt x="40" y="1974"/>
                    </a:lnTo>
                    <a:lnTo>
                      <a:pt x="0" y="2330"/>
                    </a:lnTo>
                    <a:lnTo>
                      <a:pt x="40" y="2645"/>
                    </a:lnTo>
                    <a:lnTo>
                      <a:pt x="158" y="2961"/>
                    </a:lnTo>
                    <a:lnTo>
                      <a:pt x="237" y="3080"/>
                    </a:lnTo>
                    <a:lnTo>
                      <a:pt x="356" y="3198"/>
                    </a:lnTo>
                    <a:lnTo>
                      <a:pt x="474" y="3317"/>
                    </a:lnTo>
                    <a:lnTo>
                      <a:pt x="632" y="3396"/>
                    </a:lnTo>
                    <a:lnTo>
                      <a:pt x="790" y="3475"/>
                    </a:lnTo>
                    <a:lnTo>
                      <a:pt x="987" y="3514"/>
                    </a:lnTo>
                    <a:lnTo>
                      <a:pt x="1185" y="3514"/>
                    </a:lnTo>
                    <a:lnTo>
                      <a:pt x="1343" y="3435"/>
                    </a:lnTo>
                    <a:lnTo>
                      <a:pt x="1461" y="3317"/>
                    </a:lnTo>
                    <a:lnTo>
                      <a:pt x="1580" y="3198"/>
                    </a:lnTo>
                    <a:lnTo>
                      <a:pt x="1619" y="3040"/>
                    </a:lnTo>
                    <a:lnTo>
                      <a:pt x="1619" y="2882"/>
                    </a:lnTo>
                    <a:lnTo>
                      <a:pt x="1540" y="2724"/>
                    </a:lnTo>
                    <a:lnTo>
                      <a:pt x="1382" y="2645"/>
                    </a:lnTo>
                    <a:lnTo>
                      <a:pt x="1224" y="2527"/>
                    </a:lnTo>
                    <a:lnTo>
                      <a:pt x="1145" y="2409"/>
                    </a:lnTo>
                    <a:lnTo>
                      <a:pt x="1066" y="2290"/>
                    </a:lnTo>
                    <a:lnTo>
                      <a:pt x="1066" y="2132"/>
                    </a:lnTo>
                    <a:lnTo>
                      <a:pt x="1066" y="1974"/>
                    </a:lnTo>
                    <a:lnTo>
                      <a:pt x="1106" y="1816"/>
                    </a:lnTo>
                    <a:lnTo>
                      <a:pt x="1185" y="1659"/>
                    </a:lnTo>
                    <a:lnTo>
                      <a:pt x="1303" y="1501"/>
                    </a:lnTo>
                    <a:lnTo>
                      <a:pt x="1382" y="1382"/>
                    </a:lnTo>
                    <a:lnTo>
                      <a:pt x="1540" y="1264"/>
                    </a:lnTo>
                    <a:lnTo>
                      <a:pt x="1659" y="1185"/>
                    </a:lnTo>
                    <a:lnTo>
                      <a:pt x="1817" y="1106"/>
                    </a:lnTo>
                    <a:lnTo>
                      <a:pt x="1974" y="1106"/>
                    </a:lnTo>
                    <a:lnTo>
                      <a:pt x="2172" y="1145"/>
                    </a:lnTo>
                    <a:lnTo>
                      <a:pt x="2330" y="1224"/>
                    </a:lnTo>
                    <a:lnTo>
                      <a:pt x="2488" y="1382"/>
                    </a:lnTo>
                    <a:lnTo>
                      <a:pt x="2646" y="1580"/>
                    </a:lnTo>
                    <a:lnTo>
                      <a:pt x="2764" y="1816"/>
                    </a:lnTo>
                    <a:lnTo>
                      <a:pt x="2843" y="2093"/>
                    </a:lnTo>
                    <a:lnTo>
                      <a:pt x="2882" y="2369"/>
                    </a:lnTo>
                    <a:lnTo>
                      <a:pt x="2882" y="2685"/>
                    </a:lnTo>
                    <a:lnTo>
                      <a:pt x="2882" y="2961"/>
                    </a:lnTo>
                    <a:lnTo>
                      <a:pt x="2803" y="3475"/>
                    </a:lnTo>
                    <a:lnTo>
                      <a:pt x="2646" y="3869"/>
                    </a:lnTo>
                    <a:lnTo>
                      <a:pt x="2448" y="4225"/>
                    </a:lnTo>
                    <a:lnTo>
                      <a:pt x="2211" y="4540"/>
                    </a:lnTo>
                    <a:lnTo>
                      <a:pt x="1935" y="4856"/>
                    </a:lnTo>
                    <a:lnTo>
                      <a:pt x="1382" y="5409"/>
                    </a:lnTo>
                    <a:lnTo>
                      <a:pt x="790" y="6001"/>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422"/>
                    </a:lnTo>
                    <a:lnTo>
                      <a:pt x="3435" y="3988"/>
                    </a:lnTo>
                    <a:lnTo>
                      <a:pt x="3593" y="3514"/>
                    </a:lnTo>
                    <a:lnTo>
                      <a:pt x="3672" y="3080"/>
                    </a:lnTo>
                    <a:lnTo>
                      <a:pt x="3712" y="2645"/>
                    </a:lnTo>
                    <a:lnTo>
                      <a:pt x="3672" y="2211"/>
                    </a:lnTo>
                    <a:lnTo>
                      <a:pt x="3593" y="1737"/>
                    </a:lnTo>
                    <a:lnTo>
                      <a:pt x="3475" y="1303"/>
                    </a:lnTo>
                    <a:lnTo>
                      <a:pt x="3277" y="908"/>
                    </a:lnTo>
                    <a:lnTo>
                      <a:pt x="3001" y="553"/>
                    </a:lnTo>
                    <a:lnTo>
                      <a:pt x="2843" y="395"/>
                    </a:lnTo>
                    <a:lnTo>
                      <a:pt x="2646" y="277"/>
                    </a:lnTo>
                    <a:lnTo>
                      <a:pt x="2488" y="158"/>
                    </a:lnTo>
                    <a:lnTo>
                      <a:pt x="2290" y="79"/>
                    </a:lnTo>
                    <a:lnTo>
                      <a:pt x="2132" y="40"/>
                    </a:lnTo>
                    <a:lnTo>
                      <a:pt x="19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4"/>
              <p:cNvSpPr/>
              <p:nvPr/>
            </p:nvSpPr>
            <p:spPr>
              <a:xfrm>
                <a:off x="107009" y="2805600"/>
                <a:ext cx="137022" cy="237425"/>
              </a:xfrm>
              <a:custGeom>
                <a:avLst/>
                <a:gdLst/>
                <a:ahLst/>
                <a:cxnLst/>
                <a:rect l="l" t="t" r="r" b="b"/>
                <a:pathLst>
                  <a:path w="4580" h="7936" extrusionOk="0">
                    <a:moveTo>
                      <a:pt x="1540" y="0"/>
                    </a:moveTo>
                    <a:lnTo>
                      <a:pt x="1500" y="40"/>
                    </a:lnTo>
                    <a:lnTo>
                      <a:pt x="1461" y="435"/>
                    </a:lnTo>
                    <a:lnTo>
                      <a:pt x="1461" y="750"/>
                    </a:lnTo>
                    <a:lnTo>
                      <a:pt x="1500" y="1027"/>
                    </a:lnTo>
                    <a:lnTo>
                      <a:pt x="1579" y="1264"/>
                    </a:lnTo>
                    <a:lnTo>
                      <a:pt x="1698" y="1461"/>
                    </a:lnTo>
                    <a:lnTo>
                      <a:pt x="1816" y="1658"/>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5"/>
                    </a:lnTo>
                    <a:lnTo>
                      <a:pt x="1619" y="2803"/>
                    </a:lnTo>
                    <a:lnTo>
                      <a:pt x="1934" y="2882"/>
                    </a:lnTo>
                    <a:lnTo>
                      <a:pt x="1461" y="3001"/>
                    </a:lnTo>
                    <a:lnTo>
                      <a:pt x="1105" y="3119"/>
                    </a:lnTo>
                    <a:lnTo>
                      <a:pt x="790" y="3277"/>
                    </a:lnTo>
                    <a:lnTo>
                      <a:pt x="553" y="3435"/>
                    </a:lnTo>
                    <a:lnTo>
                      <a:pt x="355" y="3593"/>
                    </a:lnTo>
                    <a:lnTo>
                      <a:pt x="197" y="3711"/>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6"/>
                    </a:lnTo>
                    <a:lnTo>
                      <a:pt x="829" y="5764"/>
                    </a:lnTo>
                    <a:lnTo>
                      <a:pt x="829" y="5804"/>
                    </a:lnTo>
                    <a:lnTo>
                      <a:pt x="869" y="5843"/>
                    </a:lnTo>
                    <a:lnTo>
                      <a:pt x="947" y="5883"/>
                    </a:lnTo>
                    <a:lnTo>
                      <a:pt x="1224" y="5962"/>
                    </a:lnTo>
                    <a:lnTo>
                      <a:pt x="1619" y="6041"/>
                    </a:lnTo>
                    <a:lnTo>
                      <a:pt x="2132" y="6080"/>
                    </a:lnTo>
                    <a:lnTo>
                      <a:pt x="1974" y="6159"/>
                    </a:lnTo>
                    <a:lnTo>
                      <a:pt x="1816" y="6278"/>
                    </a:lnTo>
                    <a:lnTo>
                      <a:pt x="1698" y="6435"/>
                    </a:lnTo>
                    <a:lnTo>
                      <a:pt x="1579" y="6672"/>
                    </a:lnTo>
                    <a:lnTo>
                      <a:pt x="1500" y="6909"/>
                    </a:lnTo>
                    <a:lnTo>
                      <a:pt x="1461" y="7186"/>
                    </a:lnTo>
                    <a:lnTo>
                      <a:pt x="1461" y="7501"/>
                    </a:lnTo>
                    <a:lnTo>
                      <a:pt x="1500" y="7896"/>
                    </a:lnTo>
                    <a:lnTo>
                      <a:pt x="1540" y="7936"/>
                    </a:lnTo>
                    <a:lnTo>
                      <a:pt x="1619" y="7936"/>
                    </a:lnTo>
                    <a:lnTo>
                      <a:pt x="1619" y="7896"/>
                    </a:lnTo>
                    <a:lnTo>
                      <a:pt x="1658" y="7817"/>
                    </a:lnTo>
                    <a:lnTo>
                      <a:pt x="1816" y="7620"/>
                    </a:lnTo>
                    <a:lnTo>
                      <a:pt x="1934" y="7501"/>
                    </a:lnTo>
                    <a:lnTo>
                      <a:pt x="2092" y="7383"/>
                    </a:lnTo>
                    <a:lnTo>
                      <a:pt x="2290" y="7265"/>
                    </a:lnTo>
                    <a:lnTo>
                      <a:pt x="2566" y="7186"/>
                    </a:lnTo>
                    <a:lnTo>
                      <a:pt x="2921" y="7067"/>
                    </a:lnTo>
                    <a:lnTo>
                      <a:pt x="3237" y="6909"/>
                    </a:lnTo>
                    <a:lnTo>
                      <a:pt x="3553" y="6712"/>
                    </a:lnTo>
                    <a:lnTo>
                      <a:pt x="3790" y="6514"/>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3"/>
                    </a:lnTo>
                    <a:lnTo>
                      <a:pt x="4343" y="2409"/>
                    </a:lnTo>
                    <a:lnTo>
                      <a:pt x="4185" y="2053"/>
                    </a:lnTo>
                    <a:lnTo>
                      <a:pt x="4027" y="1737"/>
                    </a:lnTo>
                    <a:lnTo>
                      <a:pt x="3790" y="1461"/>
                    </a:lnTo>
                    <a:lnTo>
                      <a:pt x="3553" y="1224"/>
                    </a:lnTo>
                    <a:lnTo>
                      <a:pt x="3237" y="1027"/>
                    </a:lnTo>
                    <a:lnTo>
                      <a:pt x="2921" y="869"/>
                    </a:lnTo>
                    <a:lnTo>
                      <a:pt x="2566" y="750"/>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4"/>
              <p:cNvSpPr/>
              <p:nvPr/>
            </p:nvSpPr>
            <p:spPr>
              <a:xfrm>
                <a:off x="8899969" y="2901276"/>
                <a:ext cx="137022" cy="237425"/>
              </a:xfrm>
              <a:custGeom>
                <a:avLst/>
                <a:gdLst/>
                <a:ahLst/>
                <a:cxnLst/>
                <a:rect l="l" t="t" r="r" b="b"/>
                <a:pathLst>
                  <a:path w="4580" h="7936" extrusionOk="0">
                    <a:moveTo>
                      <a:pt x="2961" y="0"/>
                    </a:moveTo>
                    <a:lnTo>
                      <a:pt x="2961" y="40"/>
                    </a:lnTo>
                    <a:lnTo>
                      <a:pt x="2922" y="119"/>
                    </a:lnTo>
                    <a:lnTo>
                      <a:pt x="2764" y="316"/>
                    </a:lnTo>
                    <a:lnTo>
                      <a:pt x="2646" y="434"/>
                    </a:lnTo>
                    <a:lnTo>
                      <a:pt x="2488" y="553"/>
                    </a:lnTo>
                    <a:lnTo>
                      <a:pt x="2290" y="632"/>
                    </a:lnTo>
                    <a:lnTo>
                      <a:pt x="2014" y="750"/>
                    </a:lnTo>
                    <a:lnTo>
                      <a:pt x="1659" y="829"/>
                    </a:lnTo>
                    <a:lnTo>
                      <a:pt x="1343" y="987"/>
                    </a:lnTo>
                    <a:lnTo>
                      <a:pt x="1066" y="1185"/>
                    </a:lnTo>
                    <a:lnTo>
                      <a:pt x="790" y="1421"/>
                    </a:lnTo>
                    <a:lnTo>
                      <a:pt x="593" y="1698"/>
                    </a:lnTo>
                    <a:lnTo>
                      <a:pt x="395" y="2014"/>
                    </a:lnTo>
                    <a:lnTo>
                      <a:pt x="237" y="2369"/>
                    </a:lnTo>
                    <a:lnTo>
                      <a:pt x="119" y="2764"/>
                    </a:lnTo>
                    <a:lnTo>
                      <a:pt x="119" y="2803"/>
                    </a:lnTo>
                    <a:lnTo>
                      <a:pt x="119" y="2882"/>
                    </a:lnTo>
                    <a:lnTo>
                      <a:pt x="79" y="3080"/>
                    </a:lnTo>
                    <a:lnTo>
                      <a:pt x="40" y="3474"/>
                    </a:lnTo>
                    <a:lnTo>
                      <a:pt x="0" y="3909"/>
                    </a:lnTo>
                    <a:lnTo>
                      <a:pt x="0" y="3948"/>
                    </a:lnTo>
                    <a:lnTo>
                      <a:pt x="0" y="4027"/>
                    </a:lnTo>
                    <a:lnTo>
                      <a:pt x="0" y="4067"/>
                    </a:lnTo>
                    <a:lnTo>
                      <a:pt x="40" y="4580"/>
                    </a:lnTo>
                    <a:lnTo>
                      <a:pt x="119" y="5014"/>
                    </a:lnTo>
                    <a:lnTo>
                      <a:pt x="119" y="5093"/>
                    </a:lnTo>
                    <a:lnTo>
                      <a:pt x="119" y="5132"/>
                    </a:lnTo>
                    <a:lnTo>
                      <a:pt x="237" y="5527"/>
                    </a:lnTo>
                    <a:lnTo>
                      <a:pt x="395" y="5883"/>
                    </a:lnTo>
                    <a:lnTo>
                      <a:pt x="553" y="6198"/>
                    </a:lnTo>
                    <a:lnTo>
                      <a:pt x="790" y="6475"/>
                    </a:lnTo>
                    <a:lnTo>
                      <a:pt x="1027" y="6712"/>
                    </a:lnTo>
                    <a:lnTo>
                      <a:pt x="1343" y="6909"/>
                    </a:lnTo>
                    <a:lnTo>
                      <a:pt x="1659" y="7067"/>
                    </a:lnTo>
                    <a:lnTo>
                      <a:pt x="2014" y="7185"/>
                    </a:lnTo>
                    <a:lnTo>
                      <a:pt x="2290" y="7264"/>
                    </a:lnTo>
                    <a:lnTo>
                      <a:pt x="2488" y="7383"/>
                    </a:lnTo>
                    <a:lnTo>
                      <a:pt x="2646" y="7501"/>
                    </a:lnTo>
                    <a:lnTo>
                      <a:pt x="2764" y="7620"/>
                    </a:lnTo>
                    <a:lnTo>
                      <a:pt x="2922" y="7817"/>
                    </a:lnTo>
                    <a:lnTo>
                      <a:pt x="2961" y="7896"/>
                    </a:lnTo>
                    <a:lnTo>
                      <a:pt x="2961" y="7935"/>
                    </a:lnTo>
                    <a:lnTo>
                      <a:pt x="3040" y="7935"/>
                    </a:lnTo>
                    <a:lnTo>
                      <a:pt x="3080" y="7896"/>
                    </a:lnTo>
                    <a:lnTo>
                      <a:pt x="3119" y="7501"/>
                    </a:lnTo>
                    <a:lnTo>
                      <a:pt x="3119" y="7185"/>
                    </a:lnTo>
                    <a:lnTo>
                      <a:pt x="3080" y="6870"/>
                    </a:lnTo>
                    <a:lnTo>
                      <a:pt x="3001" y="6633"/>
                    </a:lnTo>
                    <a:lnTo>
                      <a:pt x="2882" y="6435"/>
                    </a:lnTo>
                    <a:lnTo>
                      <a:pt x="2764" y="6277"/>
                    </a:lnTo>
                    <a:lnTo>
                      <a:pt x="2606" y="6159"/>
                    </a:lnTo>
                    <a:lnTo>
                      <a:pt x="2448" y="6040"/>
                    </a:lnTo>
                    <a:lnTo>
                      <a:pt x="2961" y="6040"/>
                    </a:lnTo>
                    <a:lnTo>
                      <a:pt x="3356" y="5962"/>
                    </a:lnTo>
                    <a:lnTo>
                      <a:pt x="3633" y="5883"/>
                    </a:lnTo>
                    <a:lnTo>
                      <a:pt x="3751" y="5843"/>
                    </a:lnTo>
                    <a:lnTo>
                      <a:pt x="3751" y="5804"/>
                    </a:lnTo>
                    <a:lnTo>
                      <a:pt x="3751" y="5764"/>
                    </a:lnTo>
                    <a:lnTo>
                      <a:pt x="3672" y="5606"/>
                    </a:lnTo>
                    <a:lnTo>
                      <a:pt x="3554" y="5488"/>
                    </a:lnTo>
                    <a:lnTo>
                      <a:pt x="3238" y="5290"/>
                    </a:lnTo>
                    <a:lnTo>
                      <a:pt x="2961" y="5132"/>
                    </a:lnTo>
                    <a:lnTo>
                      <a:pt x="2646" y="5014"/>
                    </a:lnTo>
                    <a:lnTo>
                      <a:pt x="3119" y="4935"/>
                    </a:lnTo>
                    <a:lnTo>
                      <a:pt x="3475" y="4817"/>
                    </a:lnTo>
                    <a:lnTo>
                      <a:pt x="3790" y="4659"/>
                    </a:lnTo>
                    <a:lnTo>
                      <a:pt x="4027" y="4501"/>
                    </a:lnTo>
                    <a:lnTo>
                      <a:pt x="4225" y="4343"/>
                    </a:lnTo>
                    <a:lnTo>
                      <a:pt x="4383" y="4224"/>
                    </a:lnTo>
                    <a:lnTo>
                      <a:pt x="4541" y="4027"/>
                    </a:lnTo>
                    <a:lnTo>
                      <a:pt x="4580" y="3988"/>
                    </a:lnTo>
                    <a:lnTo>
                      <a:pt x="4580" y="3948"/>
                    </a:lnTo>
                    <a:lnTo>
                      <a:pt x="4541" y="3909"/>
                    </a:lnTo>
                    <a:lnTo>
                      <a:pt x="4383" y="3711"/>
                    </a:lnTo>
                    <a:lnTo>
                      <a:pt x="4225" y="3553"/>
                    </a:lnTo>
                    <a:lnTo>
                      <a:pt x="4027" y="3395"/>
                    </a:lnTo>
                    <a:lnTo>
                      <a:pt x="3790" y="3277"/>
                    </a:lnTo>
                    <a:lnTo>
                      <a:pt x="3475" y="3119"/>
                    </a:lnTo>
                    <a:lnTo>
                      <a:pt x="3119" y="3001"/>
                    </a:lnTo>
                    <a:lnTo>
                      <a:pt x="2646" y="2882"/>
                    </a:lnTo>
                    <a:lnTo>
                      <a:pt x="2961" y="2803"/>
                    </a:lnTo>
                    <a:lnTo>
                      <a:pt x="3238" y="2645"/>
                    </a:lnTo>
                    <a:lnTo>
                      <a:pt x="3554" y="2448"/>
                    </a:lnTo>
                    <a:lnTo>
                      <a:pt x="3672" y="2329"/>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0"/>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4"/>
              <p:cNvSpPr/>
              <p:nvPr/>
            </p:nvSpPr>
            <p:spPr>
              <a:xfrm>
                <a:off x="135341" y="3037102"/>
                <a:ext cx="111054" cy="186625"/>
              </a:xfrm>
              <a:custGeom>
                <a:avLst/>
                <a:gdLst/>
                <a:ahLst/>
                <a:cxnLst/>
                <a:rect l="l" t="t" r="r" b="b"/>
                <a:pathLst>
                  <a:path w="3712" h="6238" extrusionOk="0">
                    <a:moveTo>
                      <a:pt x="2685" y="0"/>
                    </a:moveTo>
                    <a:lnTo>
                      <a:pt x="2290" y="237"/>
                    </a:lnTo>
                    <a:lnTo>
                      <a:pt x="1856" y="474"/>
                    </a:lnTo>
                    <a:lnTo>
                      <a:pt x="1461" y="750"/>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69"/>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69"/>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5"/>
                    </a:lnTo>
                    <a:lnTo>
                      <a:pt x="2172" y="3514"/>
                    </a:lnTo>
                    <a:lnTo>
                      <a:pt x="2330" y="3632"/>
                    </a:lnTo>
                    <a:lnTo>
                      <a:pt x="2488" y="3751"/>
                    </a:lnTo>
                    <a:lnTo>
                      <a:pt x="2567" y="3869"/>
                    </a:lnTo>
                    <a:lnTo>
                      <a:pt x="2646" y="3988"/>
                    </a:lnTo>
                    <a:lnTo>
                      <a:pt x="2646" y="4146"/>
                    </a:lnTo>
                    <a:lnTo>
                      <a:pt x="2646" y="4304"/>
                    </a:lnTo>
                    <a:lnTo>
                      <a:pt x="2606" y="4461"/>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1"/>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4"/>
              <p:cNvSpPr/>
              <p:nvPr/>
            </p:nvSpPr>
            <p:spPr>
              <a:xfrm>
                <a:off x="8897605" y="3132778"/>
                <a:ext cx="111054" cy="186625"/>
              </a:xfrm>
              <a:custGeom>
                <a:avLst/>
                <a:gdLst/>
                <a:ahLst/>
                <a:cxnLst/>
                <a:rect l="l" t="t" r="r" b="b"/>
                <a:pathLst>
                  <a:path w="3712" h="6238" extrusionOk="0">
                    <a:moveTo>
                      <a:pt x="869" y="0"/>
                    </a:moveTo>
                    <a:lnTo>
                      <a:pt x="790" y="40"/>
                    </a:lnTo>
                    <a:lnTo>
                      <a:pt x="751" y="158"/>
                    </a:lnTo>
                    <a:lnTo>
                      <a:pt x="751" y="197"/>
                    </a:lnTo>
                    <a:lnTo>
                      <a:pt x="790" y="276"/>
                    </a:lnTo>
                    <a:lnTo>
                      <a:pt x="1382" y="869"/>
                    </a:lnTo>
                    <a:lnTo>
                      <a:pt x="1935" y="1421"/>
                    </a:lnTo>
                    <a:lnTo>
                      <a:pt x="2211" y="1698"/>
                    </a:lnTo>
                    <a:lnTo>
                      <a:pt x="2448" y="2053"/>
                    </a:lnTo>
                    <a:lnTo>
                      <a:pt x="2646" y="2408"/>
                    </a:lnTo>
                    <a:lnTo>
                      <a:pt x="2803" y="2803"/>
                    </a:lnTo>
                    <a:lnTo>
                      <a:pt x="2882" y="3316"/>
                    </a:lnTo>
                    <a:lnTo>
                      <a:pt x="2882" y="3593"/>
                    </a:lnTo>
                    <a:lnTo>
                      <a:pt x="2882" y="3869"/>
                    </a:lnTo>
                    <a:lnTo>
                      <a:pt x="2843" y="4185"/>
                    </a:lnTo>
                    <a:lnTo>
                      <a:pt x="2764" y="4461"/>
                    </a:lnTo>
                    <a:lnTo>
                      <a:pt x="2646" y="4698"/>
                    </a:lnTo>
                    <a:lnTo>
                      <a:pt x="2488" y="4895"/>
                    </a:lnTo>
                    <a:lnTo>
                      <a:pt x="2330" y="5053"/>
                    </a:lnTo>
                    <a:lnTo>
                      <a:pt x="2172" y="5132"/>
                    </a:lnTo>
                    <a:lnTo>
                      <a:pt x="1974" y="5172"/>
                    </a:lnTo>
                    <a:lnTo>
                      <a:pt x="1817" y="5132"/>
                    </a:lnTo>
                    <a:lnTo>
                      <a:pt x="1659" y="5093"/>
                    </a:lnTo>
                    <a:lnTo>
                      <a:pt x="1540" y="5014"/>
                    </a:lnTo>
                    <a:lnTo>
                      <a:pt x="1382" y="4895"/>
                    </a:lnTo>
                    <a:lnTo>
                      <a:pt x="1303" y="4777"/>
                    </a:lnTo>
                    <a:lnTo>
                      <a:pt x="1185" y="4619"/>
                    </a:lnTo>
                    <a:lnTo>
                      <a:pt x="1106" y="4461"/>
                    </a:lnTo>
                    <a:lnTo>
                      <a:pt x="1066" y="4303"/>
                    </a:lnTo>
                    <a:lnTo>
                      <a:pt x="1066" y="4145"/>
                    </a:lnTo>
                    <a:lnTo>
                      <a:pt x="1066" y="3987"/>
                    </a:lnTo>
                    <a:lnTo>
                      <a:pt x="1145" y="3830"/>
                    </a:lnTo>
                    <a:lnTo>
                      <a:pt x="1224" y="3711"/>
                    </a:lnTo>
                    <a:lnTo>
                      <a:pt x="1382" y="3632"/>
                    </a:lnTo>
                    <a:lnTo>
                      <a:pt x="1540" y="3514"/>
                    </a:lnTo>
                    <a:lnTo>
                      <a:pt x="1619" y="3395"/>
                    </a:lnTo>
                    <a:lnTo>
                      <a:pt x="1619" y="3237"/>
                    </a:lnTo>
                    <a:lnTo>
                      <a:pt x="1580" y="3079"/>
                    </a:lnTo>
                    <a:lnTo>
                      <a:pt x="1461" y="2922"/>
                    </a:lnTo>
                    <a:lnTo>
                      <a:pt x="1343" y="2803"/>
                    </a:lnTo>
                    <a:lnTo>
                      <a:pt x="1185" y="2764"/>
                    </a:lnTo>
                    <a:lnTo>
                      <a:pt x="987" y="2764"/>
                    </a:lnTo>
                    <a:lnTo>
                      <a:pt x="790" y="2803"/>
                    </a:lnTo>
                    <a:lnTo>
                      <a:pt x="632" y="2882"/>
                    </a:lnTo>
                    <a:lnTo>
                      <a:pt x="474" y="2961"/>
                    </a:lnTo>
                    <a:lnTo>
                      <a:pt x="356" y="3079"/>
                    </a:lnTo>
                    <a:lnTo>
                      <a:pt x="237" y="3198"/>
                    </a:lnTo>
                    <a:lnTo>
                      <a:pt x="158" y="3316"/>
                    </a:lnTo>
                    <a:lnTo>
                      <a:pt x="40" y="3632"/>
                    </a:lnTo>
                    <a:lnTo>
                      <a:pt x="0" y="3948"/>
                    </a:lnTo>
                    <a:lnTo>
                      <a:pt x="40" y="4303"/>
                    </a:lnTo>
                    <a:lnTo>
                      <a:pt x="119" y="4659"/>
                    </a:lnTo>
                    <a:lnTo>
                      <a:pt x="277" y="5014"/>
                    </a:lnTo>
                    <a:lnTo>
                      <a:pt x="474" y="5330"/>
                    </a:lnTo>
                    <a:lnTo>
                      <a:pt x="711" y="5646"/>
                    </a:lnTo>
                    <a:lnTo>
                      <a:pt x="948" y="5882"/>
                    </a:lnTo>
                    <a:lnTo>
                      <a:pt x="1264" y="6080"/>
                    </a:lnTo>
                    <a:lnTo>
                      <a:pt x="1580" y="6198"/>
                    </a:lnTo>
                    <a:lnTo>
                      <a:pt x="1777" y="6238"/>
                    </a:lnTo>
                    <a:lnTo>
                      <a:pt x="2132" y="6238"/>
                    </a:lnTo>
                    <a:lnTo>
                      <a:pt x="2290" y="6198"/>
                    </a:lnTo>
                    <a:lnTo>
                      <a:pt x="2488" y="6119"/>
                    </a:lnTo>
                    <a:lnTo>
                      <a:pt x="2646" y="6001"/>
                    </a:lnTo>
                    <a:lnTo>
                      <a:pt x="2843" y="5882"/>
                    </a:lnTo>
                    <a:lnTo>
                      <a:pt x="3001" y="5725"/>
                    </a:lnTo>
                    <a:lnTo>
                      <a:pt x="3277" y="5369"/>
                    </a:lnTo>
                    <a:lnTo>
                      <a:pt x="3475" y="4974"/>
                    </a:lnTo>
                    <a:lnTo>
                      <a:pt x="3593" y="4540"/>
                    </a:lnTo>
                    <a:lnTo>
                      <a:pt x="3672" y="4066"/>
                    </a:lnTo>
                    <a:lnTo>
                      <a:pt x="3712" y="3593"/>
                    </a:lnTo>
                    <a:lnTo>
                      <a:pt x="3672" y="3158"/>
                    </a:lnTo>
                    <a:lnTo>
                      <a:pt x="3593" y="2764"/>
                    </a:lnTo>
                    <a:lnTo>
                      <a:pt x="3435" y="2290"/>
                    </a:lnTo>
                    <a:lnTo>
                      <a:pt x="3198" y="1856"/>
                    </a:lnTo>
                    <a:lnTo>
                      <a:pt x="2922" y="1461"/>
                    </a:lnTo>
                    <a:lnTo>
                      <a:pt x="2606" y="1106"/>
                    </a:lnTo>
                    <a:lnTo>
                      <a:pt x="2251" y="750"/>
                    </a:lnTo>
                    <a:lnTo>
                      <a:pt x="1856" y="474"/>
                    </a:lnTo>
                    <a:lnTo>
                      <a:pt x="1461" y="197"/>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4"/>
              <p:cNvSpPr/>
              <p:nvPr/>
            </p:nvSpPr>
            <p:spPr>
              <a:xfrm>
                <a:off x="158976" y="3252059"/>
                <a:ext cx="60254" cy="57890"/>
              </a:xfrm>
              <a:custGeom>
                <a:avLst/>
                <a:gdLst/>
                <a:ahLst/>
                <a:cxnLst/>
                <a:rect l="l" t="t" r="r" b="b"/>
                <a:pathLst>
                  <a:path w="2014" h="1935" extrusionOk="0">
                    <a:moveTo>
                      <a:pt x="1105" y="0"/>
                    </a:moveTo>
                    <a:lnTo>
                      <a:pt x="829" y="40"/>
                    </a:lnTo>
                    <a:lnTo>
                      <a:pt x="671" y="79"/>
                    </a:lnTo>
                    <a:lnTo>
                      <a:pt x="513" y="158"/>
                    </a:lnTo>
                    <a:lnTo>
                      <a:pt x="237" y="316"/>
                    </a:lnTo>
                    <a:lnTo>
                      <a:pt x="158" y="435"/>
                    </a:lnTo>
                    <a:lnTo>
                      <a:pt x="79" y="553"/>
                    </a:lnTo>
                    <a:lnTo>
                      <a:pt x="0" y="830"/>
                    </a:lnTo>
                    <a:lnTo>
                      <a:pt x="0" y="987"/>
                    </a:lnTo>
                    <a:lnTo>
                      <a:pt x="0" y="1106"/>
                    </a:lnTo>
                    <a:lnTo>
                      <a:pt x="79" y="1382"/>
                    </a:lnTo>
                    <a:lnTo>
                      <a:pt x="197" y="1540"/>
                    </a:lnTo>
                    <a:lnTo>
                      <a:pt x="316" y="1659"/>
                    </a:lnTo>
                    <a:lnTo>
                      <a:pt x="474" y="1777"/>
                    </a:lnTo>
                    <a:lnTo>
                      <a:pt x="632" y="1856"/>
                    </a:lnTo>
                    <a:lnTo>
                      <a:pt x="790" y="1895"/>
                    </a:lnTo>
                    <a:lnTo>
                      <a:pt x="987" y="1935"/>
                    </a:lnTo>
                    <a:lnTo>
                      <a:pt x="1145" y="1935"/>
                    </a:lnTo>
                    <a:lnTo>
                      <a:pt x="1342" y="1895"/>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4"/>
              <p:cNvSpPr/>
              <p:nvPr/>
            </p:nvSpPr>
            <p:spPr>
              <a:xfrm>
                <a:off x="166036" y="3343008"/>
                <a:ext cx="55557" cy="56724"/>
              </a:xfrm>
              <a:custGeom>
                <a:avLst/>
                <a:gdLst/>
                <a:ahLst/>
                <a:cxnLst/>
                <a:rect l="l" t="t" r="r" b="b"/>
                <a:pathLst>
                  <a:path w="1857" h="1896" extrusionOk="0">
                    <a:moveTo>
                      <a:pt x="869" y="0"/>
                    </a:moveTo>
                    <a:lnTo>
                      <a:pt x="712" y="40"/>
                    </a:ln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816"/>
                    </a:lnTo>
                    <a:lnTo>
                      <a:pt x="1501" y="1698"/>
                    </a:lnTo>
                    <a:lnTo>
                      <a:pt x="1620" y="1580"/>
                    </a:lnTo>
                    <a:lnTo>
                      <a:pt x="1738" y="1461"/>
                    </a:lnTo>
                    <a:lnTo>
                      <a:pt x="1778" y="1264"/>
                    </a:lnTo>
                    <a:lnTo>
                      <a:pt x="1817" y="1224"/>
                    </a:lnTo>
                    <a:lnTo>
                      <a:pt x="1856" y="1066"/>
                    </a:lnTo>
                    <a:lnTo>
                      <a:pt x="1856" y="908"/>
                    </a:lnTo>
                    <a:lnTo>
                      <a:pt x="1817" y="750"/>
                    </a:lnTo>
                    <a:lnTo>
                      <a:pt x="1778" y="593"/>
                    </a:lnTo>
                    <a:lnTo>
                      <a:pt x="1738" y="435"/>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4"/>
              <p:cNvSpPr/>
              <p:nvPr/>
            </p:nvSpPr>
            <p:spPr>
              <a:xfrm>
                <a:off x="8922407" y="3348902"/>
                <a:ext cx="55557" cy="56724"/>
              </a:xfrm>
              <a:custGeom>
                <a:avLst/>
                <a:gdLst/>
                <a:ahLst/>
                <a:cxnLst/>
                <a:rect l="l" t="t" r="r" b="b"/>
                <a:pathLst>
                  <a:path w="1857" h="1896" extrusionOk="0">
                    <a:moveTo>
                      <a:pt x="869" y="1"/>
                    </a:moveTo>
                    <a:lnTo>
                      <a:pt x="672" y="40"/>
                    </a:lnTo>
                    <a:lnTo>
                      <a:pt x="514" y="80"/>
                    </a:lnTo>
                    <a:lnTo>
                      <a:pt x="356" y="198"/>
                    </a:lnTo>
                    <a:lnTo>
                      <a:pt x="237" y="317"/>
                    </a:lnTo>
                    <a:lnTo>
                      <a:pt x="119" y="435"/>
                    </a:lnTo>
                    <a:lnTo>
                      <a:pt x="79" y="593"/>
                    </a:lnTo>
                    <a:lnTo>
                      <a:pt x="40" y="672"/>
                    </a:lnTo>
                    <a:lnTo>
                      <a:pt x="1" y="830"/>
                    </a:lnTo>
                    <a:lnTo>
                      <a:pt x="1" y="988"/>
                    </a:lnTo>
                    <a:lnTo>
                      <a:pt x="40" y="1146"/>
                    </a:lnTo>
                    <a:lnTo>
                      <a:pt x="79" y="1304"/>
                    </a:lnTo>
                    <a:lnTo>
                      <a:pt x="119" y="1461"/>
                    </a:lnTo>
                    <a:lnTo>
                      <a:pt x="237" y="1580"/>
                    </a:lnTo>
                    <a:lnTo>
                      <a:pt x="356" y="1698"/>
                    </a:lnTo>
                    <a:lnTo>
                      <a:pt x="474" y="1777"/>
                    </a:lnTo>
                    <a:lnTo>
                      <a:pt x="632" y="1856"/>
                    </a:lnTo>
                    <a:lnTo>
                      <a:pt x="790" y="1896"/>
                    </a:lnTo>
                    <a:lnTo>
                      <a:pt x="988" y="1896"/>
                    </a:lnTo>
                    <a:lnTo>
                      <a:pt x="1145" y="1856"/>
                    </a:lnTo>
                    <a:lnTo>
                      <a:pt x="1303" y="1817"/>
                    </a:lnTo>
                    <a:lnTo>
                      <a:pt x="1461" y="1738"/>
                    </a:lnTo>
                    <a:lnTo>
                      <a:pt x="1580" y="1619"/>
                    </a:lnTo>
                    <a:lnTo>
                      <a:pt x="1698" y="1501"/>
                    </a:lnTo>
                    <a:lnTo>
                      <a:pt x="1777" y="1343"/>
                    </a:lnTo>
                    <a:lnTo>
                      <a:pt x="1856" y="1185"/>
                    </a:lnTo>
                    <a:lnTo>
                      <a:pt x="1856" y="988"/>
                    </a:lnTo>
                    <a:lnTo>
                      <a:pt x="1856" y="830"/>
                    </a:lnTo>
                    <a:lnTo>
                      <a:pt x="1817" y="632"/>
                    </a:lnTo>
                    <a:lnTo>
                      <a:pt x="1738" y="514"/>
                    </a:lnTo>
                    <a:lnTo>
                      <a:pt x="1659" y="356"/>
                    </a:lnTo>
                    <a:lnTo>
                      <a:pt x="1501" y="238"/>
                    </a:lnTo>
                    <a:lnTo>
                      <a:pt x="1382" y="119"/>
                    </a:lnTo>
                    <a:lnTo>
                      <a:pt x="1185" y="40"/>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4"/>
              <p:cNvSpPr/>
              <p:nvPr/>
            </p:nvSpPr>
            <p:spPr>
              <a:xfrm>
                <a:off x="135341" y="3429230"/>
                <a:ext cx="111054" cy="186655"/>
              </a:xfrm>
              <a:custGeom>
                <a:avLst/>
                <a:gdLst/>
                <a:ahLst/>
                <a:cxnLst/>
                <a:rect l="l" t="t" r="r" b="b"/>
                <a:pathLst>
                  <a:path w="3712" h="6239" extrusionOk="0">
                    <a:moveTo>
                      <a:pt x="1580" y="0"/>
                    </a:moveTo>
                    <a:lnTo>
                      <a:pt x="1422" y="40"/>
                    </a:lnTo>
                    <a:lnTo>
                      <a:pt x="1224" y="119"/>
                    </a:lnTo>
                    <a:lnTo>
                      <a:pt x="1066" y="237"/>
                    </a:lnTo>
                    <a:lnTo>
                      <a:pt x="869" y="356"/>
                    </a:lnTo>
                    <a:lnTo>
                      <a:pt x="711" y="514"/>
                    </a:lnTo>
                    <a:lnTo>
                      <a:pt x="474" y="869"/>
                    </a:lnTo>
                    <a:lnTo>
                      <a:pt x="237" y="1264"/>
                    </a:lnTo>
                    <a:lnTo>
                      <a:pt x="119" y="1698"/>
                    </a:lnTo>
                    <a:lnTo>
                      <a:pt x="40" y="2172"/>
                    </a:lnTo>
                    <a:lnTo>
                      <a:pt x="0" y="2606"/>
                    </a:lnTo>
                    <a:lnTo>
                      <a:pt x="40" y="3080"/>
                    </a:lnTo>
                    <a:lnTo>
                      <a:pt x="119" y="3475"/>
                    </a:lnTo>
                    <a:lnTo>
                      <a:pt x="277" y="3948"/>
                    </a:lnTo>
                    <a:lnTo>
                      <a:pt x="514" y="4383"/>
                    </a:lnTo>
                    <a:lnTo>
                      <a:pt x="790" y="4777"/>
                    </a:lnTo>
                    <a:lnTo>
                      <a:pt x="1106" y="5133"/>
                    </a:lnTo>
                    <a:lnTo>
                      <a:pt x="1461" y="5488"/>
                    </a:lnTo>
                    <a:lnTo>
                      <a:pt x="1856" y="5764"/>
                    </a:lnTo>
                    <a:lnTo>
                      <a:pt x="2290" y="6041"/>
                    </a:lnTo>
                    <a:lnTo>
                      <a:pt x="2685" y="6238"/>
                    </a:lnTo>
                    <a:lnTo>
                      <a:pt x="2843" y="6238"/>
                    </a:lnTo>
                    <a:lnTo>
                      <a:pt x="2922" y="6199"/>
                    </a:lnTo>
                    <a:lnTo>
                      <a:pt x="2961" y="6080"/>
                    </a:lnTo>
                    <a:lnTo>
                      <a:pt x="2961" y="6001"/>
                    </a:lnTo>
                    <a:lnTo>
                      <a:pt x="2922" y="5962"/>
                    </a:lnTo>
                    <a:lnTo>
                      <a:pt x="2330" y="5370"/>
                    </a:lnTo>
                    <a:lnTo>
                      <a:pt x="1777" y="4817"/>
                    </a:lnTo>
                    <a:lnTo>
                      <a:pt x="1501" y="4501"/>
                    </a:lnTo>
                    <a:lnTo>
                      <a:pt x="1264" y="4185"/>
                    </a:lnTo>
                    <a:lnTo>
                      <a:pt x="1066" y="3830"/>
                    </a:lnTo>
                    <a:lnTo>
                      <a:pt x="909" y="3435"/>
                    </a:lnTo>
                    <a:lnTo>
                      <a:pt x="830" y="2922"/>
                    </a:lnTo>
                    <a:lnTo>
                      <a:pt x="830" y="2645"/>
                    </a:lnTo>
                    <a:lnTo>
                      <a:pt x="830" y="2330"/>
                    </a:lnTo>
                    <a:lnTo>
                      <a:pt x="869" y="2053"/>
                    </a:lnTo>
                    <a:lnTo>
                      <a:pt x="948" y="1777"/>
                    </a:lnTo>
                    <a:lnTo>
                      <a:pt x="1066" y="1540"/>
                    </a:lnTo>
                    <a:lnTo>
                      <a:pt x="1224" y="1343"/>
                    </a:lnTo>
                    <a:lnTo>
                      <a:pt x="1382" y="1185"/>
                    </a:lnTo>
                    <a:lnTo>
                      <a:pt x="1540" y="1106"/>
                    </a:lnTo>
                    <a:lnTo>
                      <a:pt x="1738" y="1066"/>
                    </a:lnTo>
                    <a:lnTo>
                      <a:pt x="1895" y="1106"/>
                    </a:lnTo>
                    <a:lnTo>
                      <a:pt x="2053" y="1145"/>
                    </a:lnTo>
                    <a:lnTo>
                      <a:pt x="2172" y="1224"/>
                    </a:lnTo>
                    <a:lnTo>
                      <a:pt x="2330" y="1343"/>
                    </a:lnTo>
                    <a:lnTo>
                      <a:pt x="2448" y="1461"/>
                    </a:lnTo>
                    <a:lnTo>
                      <a:pt x="2527" y="1619"/>
                    </a:lnTo>
                    <a:lnTo>
                      <a:pt x="2606" y="1777"/>
                    </a:lnTo>
                    <a:lnTo>
                      <a:pt x="2646" y="1935"/>
                    </a:lnTo>
                    <a:lnTo>
                      <a:pt x="2646" y="2093"/>
                    </a:lnTo>
                    <a:lnTo>
                      <a:pt x="2646" y="2251"/>
                    </a:lnTo>
                    <a:lnTo>
                      <a:pt x="2567" y="2409"/>
                    </a:lnTo>
                    <a:lnTo>
                      <a:pt x="2488" y="2527"/>
                    </a:lnTo>
                    <a:lnTo>
                      <a:pt x="2330" y="2606"/>
                    </a:lnTo>
                    <a:lnTo>
                      <a:pt x="2172" y="2724"/>
                    </a:lnTo>
                    <a:lnTo>
                      <a:pt x="2093" y="2843"/>
                    </a:lnTo>
                    <a:lnTo>
                      <a:pt x="2093" y="3001"/>
                    </a:lnTo>
                    <a:lnTo>
                      <a:pt x="2132" y="3159"/>
                    </a:lnTo>
                    <a:lnTo>
                      <a:pt x="2251" y="3317"/>
                    </a:lnTo>
                    <a:lnTo>
                      <a:pt x="2369" y="3396"/>
                    </a:lnTo>
                    <a:lnTo>
                      <a:pt x="2527" y="3475"/>
                    </a:lnTo>
                    <a:lnTo>
                      <a:pt x="2725" y="3475"/>
                    </a:lnTo>
                    <a:lnTo>
                      <a:pt x="2922" y="3435"/>
                    </a:lnTo>
                    <a:lnTo>
                      <a:pt x="3080" y="3356"/>
                    </a:lnTo>
                    <a:lnTo>
                      <a:pt x="3238" y="3277"/>
                    </a:lnTo>
                    <a:lnTo>
                      <a:pt x="3356" y="3159"/>
                    </a:lnTo>
                    <a:lnTo>
                      <a:pt x="3475" y="3040"/>
                    </a:lnTo>
                    <a:lnTo>
                      <a:pt x="3554" y="2922"/>
                    </a:lnTo>
                    <a:lnTo>
                      <a:pt x="3672" y="2606"/>
                    </a:lnTo>
                    <a:lnTo>
                      <a:pt x="3712" y="2290"/>
                    </a:lnTo>
                    <a:lnTo>
                      <a:pt x="3672" y="1935"/>
                    </a:lnTo>
                    <a:lnTo>
                      <a:pt x="3593" y="1580"/>
                    </a:lnTo>
                    <a:lnTo>
                      <a:pt x="3435" y="1224"/>
                    </a:lnTo>
                    <a:lnTo>
                      <a:pt x="3238" y="869"/>
                    </a:lnTo>
                    <a:lnTo>
                      <a:pt x="3001" y="593"/>
                    </a:lnTo>
                    <a:lnTo>
                      <a:pt x="2764" y="316"/>
                    </a:lnTo>
                    <a:lnTo>
                      <a:pt x="2448" y="158"/>
                    </a:lnTo>
                    <a:lnTo>
                      <a:pt x="2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4"/>
              <p:cNvSpPr/>
              <p:nvPr/>
            </p:nvSpPr>
            <p:spPr>
              <a:xfrm>
                <a:off x="8924770" y="3429230"/>
                <a:ext cx="60254" cy="57890"/>
              </a:xfrm>
              <a:custGeom>
                <a:avLst/>
                <a:gdLst/>
                <a:ahLst/>
                <a:cxnLst/>
                <a:rect l="l" t="t" r="r" b="b"/>
                <a:pathLst>
                  <a:path w="2014" h="1935" extrusionOk="0">
                    <a:moveTo>
                      <a:pt x="869" y="0"/>
                    </a:moveTo>
                    <a:lnTo>
                      <a:pt x="672" y="40"/>
                    </a:lnTo>
                    <a:lnTo>
                      <a:pt x="435" y="119"/>
                    </a:lnTo>
                    <a:lnTo>
                      <a:pt x="277" y="277"/>
                    </a:lnTo>
                    <a:lnTo>
                      <a:pt x="119" y="474"/>
                    </a:lnTo>
                    <a:lnTo>
                      <a:pt x="40" y="671"/>
                    </a:lnTo>
                    <a:lnTo>
                      <a:pt x="0" y="908"/>
                    </a:lnTo>
                    <a:lnTo>
                      <a:pt x="0" y="1145"/>
                    </a:lnTo>
                    <a:lnTo>
                      <a:pt x="79" y="1382"/>
                    </a:lnTo>
                    <a:lnTo>
                      <a:pt x="198" y="1580"/>
                    </a:lnTo>
                    <a:lnTo>
                      <a:pt x="277" y="1698"/>
                    </a:lnTo>
                    <a:lnTo>
                      <a:pt x="395" y="1777"/>
                    </a:lnTo>
                    <a:lnTo>
                      <a:pt x="672" y="1895"/>
                    </a:lnTo>
                    <a:lnTo>
                      <a:pt x="909" y="1935"/>
                    </a:lnTo>
                    <a:lnTo>
                      <a:pt x="1185" y="1895"/>
                    </a:lnTo>
                    <a:lnTo>
                      <a:pt x="1343" y="1856"/>
                    </a:lnTo>
                    <a:lnTo>
                      <a:pt x="1501" y="1777"/>
                    </a:lnTo>
                    <a:lnTo>
                      <a:pt x="1777" y="1619"/>
                    </a:lnTo>
                    <a:lnTo>
                      <a:pt x="1895" y="1501"/>
                    </a:lnTo>
                    <a:lnTo>
                      <a:pt x="1935" y="1382"/>
                    </a:lnTo>
                    <a:lnTo>
                      <a:pt x="2014" y="1106"/>
                    </a:lnTo>
                    <a:lnTo>
                      <a:pt x="2014" y="948"/>
                    </a:lnTo>
                    <a:lnTo>
                      <a:pt x="2014" y="829"/>
                    </a:lnTo>
                    <a:lnTo>
                      <a:pt x="1935" y="553"/>
                    </a:lnTo>
                    <a:lnTo>
                      <a:pt x="1817" y="395"/>
                    </a:lnTo>
                    <a:lnTo>
                      <a:pt x="1698" y="27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4"/>
              <p:cNvSpPr/>
              <p:nvPr/>
            </p:nvSpPr>
            <p:spPr>
              <a:xfrm>
                <a:off x="8897605" y="3514256"/>
                <a:ext cx="111054" cy="187852"/>
              </a:xfrm>
              <a:custGeom>
                <a:avLst/>
                <a:gdLst/>
                <a:ahLst/>
                <a:cxnLst/>
                <a:rect l="l" t="t" r="r" b="b"/>
                <a:pathLst>
                  <a:path w="3712" h="6279" extrusionOk="0">
                    <a:moveTo>
                      <a:pt x="1935" y="1"/>
                    </a:moveTo>
                    <a:lnTo>
                      <a:pt x="1777" y="40"/>
                    </a:lnTo>
                    <a:lnTo>
                      <a:pt x="1580" y="40"/>
                    </a:lnTo>
                    <a:lnTo>
                      <a:pt x="1264" y="159"/>
                    </a:lnTo>
                    <a:lnTo>
                      <a:pt x="948" y="356"/>
                    </a:lnTo>
                    <a:lnTo>
                      <a:pt x="711" y="633"/>
                    </a:lnTo>
                    <a:lnTo>
                      <a:pt x="474" y="909"/>
                    </a:lnTo>
                    <a:lnTo>
                      <a:pt x="277" y="1264"/>
                    </a:lnTo>
                    <a:lnTo>
                      <a:pt x="119" y="1619"/>
                    </a:lnTo>
                    <a:lnTo>
                      <a:pt x="40" y="1975"/>
                    </a:lnTo>
                    <a:lnTo>
                      <a:pt x="0" y="2330"/>
                    </a:lnTo>
                    <a:lnTo>
                      <a:pt x="40" y="2646"/>
                    </a:lnTo>
                    <a:lnTo>
                      <a:pt x="158" y="2962"/>
                    </a:lnTo>
                    <a:lnTo>
                      <a:pt x="237" y="3080"/>
                    </a:lnTo>
                    <a:lnTo>
                      <a:pt x="356" y="3199"/>
                    </a:lnTo>
                    <a:lnTo>
                      <a:pt x="474" y="3317"/>
                    </a:lnTo>
                    <a:lnTo>
                      <a:pt x="632" y="3396"/>
                    </a:lnTo>
                    <a:lnTo>
                      <a:pt x="790" y="3475"/>
                    </a:lnTo>
                    <a:lnTo>
                      <a:pt x="987" y="3514"/>
                    </a:lnTo>
                    <a:lnTo>
                      <a:pt x="1185" y="3514"/>
                    </a:lnTo>
                    <a:lnTo>
                      <a:pt x="1343" y="3436"/>
                    </a:lnTo>
                    <a:lnTo>
                      <a:pt x="1461" y="3317"/>
                    </a:lnTo>
                    <a:lnTo>
                      <a:pt x="1580" y="3199"/>
                    </a:lnTo>
                    <a:lnTo>
                      <a:pt x="1619" y="3041"/>
                    </a:lnTo>
                    <a:lnTo>
                      <a:pt x="1619" y="2883"/>
                    </a:lnTo>
                    <a:lnTo>
                      <a:pt x="1540" y="2725"/>
                    </a:lnTo>
                    <a:lnTo>
                      <a:pt x="1382" y="2646"/>
                    </a:lnTo>
                    <a:lnTo>
                      <a:pt x="1224" y="2528"/>
                    </a:lnTo>
                    <a:lnTo>
                      <a:pt x="1145" y="2409"/>
                    </a:lnTo>
                    <a:lnTo>
                      <a:pt x="1066" y="2291"/>
                    </a:lnTo>
                    <a:lnTo>
                      <a:pt x="1066" y="2133"/>
                    </a:lnTo>
                    <a:lnTo>
                      <a:pt x="1066" y="1975"/>
                    </a:lnTo>
                    <a:lnTo>
                      <a:pt x="1106" y="1817"/>
                    </a:lnTo>
                    <a:lnTo>
                      <a:pt x="1185" y="1659"/>
                    </a:lnTo>
                    <a:lnTo>
                      <a:pt x="1303" y="1501"/>
                    </a:lnTo>
                    <a:lnTo>
                      <a:pt x="1382" y="1383"/>
                    </a:lnTo>
                    <a:lnTo>
                      <a:pt x="1540" y="1264"/>
                    </a:lnTo>
                    <a:lnTo>
                      <a:pt x="1659" y="1185"/>
                    </a:lnTo>
                    <a:lnTo>
                      <a:pt x="1817" y="1106"/>
                    </a:lnTo>
                    <a:lnTo>
                      <a:pt x="1974" y="1106"/>
                    </a:lnTo>
                    <a:lnTo>
                      <a:pt x="2172" y="1146"/>
                    </a:lnTo>
                    <a:lnTo>
                      <a:pt x="2330" y="1225"/>
                    </a:lnTo>
                    <a:lnTo>
                      <a:pt x="2488" y="1383"/>
                    </a:lnTo>
                    <a:lnTo>
                      <a:pt x="2646" y="1580"/>
                    </a:lnTo>
                    <a:lnTo>
                      <a:pt x="2764" y="1817"/>
                    </a:lnTo>
                    <a:lnTo>
                      <a:pt x="2843" y="2093"/>
                    </a:lnTo>
                    <a:lnTo>
                      <a:pt x="2882" y="2370"/>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3"/>
                    </a:lnTo>
                    <a:lnTo>
                      <a:pt x="2922" y="4817"/>
                    </a:lnTo>
                    <a:lnTo>
                      <a:pt x="3198" y="4423"/>
                    </a:lnTo>
                    <a:lnTo>
                      <a:pt x="3435" y="3988"/>
                    </a:lnTo>
                    <a:lnTo>
                      <a:pt x="3593" y="3514"/>
                    </a:lnTo>
                    <a:lnTo>
                      <a:pt x="3672" y="3120"/>
                    </a:lnTo>
                    <a:lnTo>
                      <a:pt x="3712" y="2646"/>
                    </a:lnTo>
                    <a:lnTo>
                      <a:pt x="3672" y="2212"/>
                    </a:lnTo>
                    <a:lnTo>
                      <a:pt x="3593" y="1738"/>
                    </a:lnTo>
                    <a:lnTo>
                      <a:pt x="3475" y="1304"/>
                    </a:lnTo>
                    <a:lnTo>
                      <a:pt x="3277" y="909"/>
                    </a:lnTo>
                    <a:lnTo>
                      <a:pt x="3001" y="554"/>
                    </a:lnTo>
                    <a:lnTo>
                      <a:pt x="2843" y="396"/>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4"/>
              <p:cNvSpPr/>
              <p:nvPr/>
            </p:nvSpPr>
            <p:spPr>
              <a:xfrm>
                <a:off x="107009" y="3609932"/>
                <a:ext cx="137022" cy="237425"/>
              </a:xfrm>
              <a:custGeom>
                <a:avLst/>
                <a:gdLst/>
                <a:ahLst/>
                <a:cxnLst/>
                <a:rect l="l" t="t" r="r" b="b"/>
                <a:pathLst>
                  <a:path w="4580" h="7936" extrusionOk="0">
                    <a:moveTo>
                      <a:pt x="1540" y="1"/>
                    </a:moveTo>
                    <a:lnTo>
                      <a:pt x="1500" y="40"/>
                    </a:lnTo>
                    <a:lnTo>
                      <a:pt x="1461" y="435"/>
                    </a:lnTo>
                    <a:lnTo>
                      <a:pt x="1461" y="751"/>
                    </a:lnTo>
                    <a:lnTo>
                      <a:pt x="1500" y="1027"/>
                    </a:lnTo>
                    <a:lnTo>
                      <a:pt x="1579" y="1303"/>
                    </a:lnTo>
                    <a:lnTo>
                      <a:pt x="1698" y="1501"/>
                    </a:lnTo>
                    <a:lnTo>
                      <a:pt x="1816" y="1659"/>
                    </a:lnTo>
                    <a:lnTo>
                      <a:pt x="1974" y="1777"/>
                    </a:lnTo>
                    <a:lnTo>
                      <a:pt x="2132" y="1896"/>
                    </a:lnTo>
                    <a:lnTo>
                      <a:pt x="1619" y="1896"/>
                    </a:lnTo>
                    <a:lnTo>
                      <a:pt x="1224" y="1975"/>
                    </a:lnTo>
                    <a:lnTo>
                      <a:pt x="947" y="2054"/>
                    </a:lnTo>
                    <a:lnTo>
                      <a:pt x="869" y="2093"/>
                    </a:lnTo>
                    <a:lnTo>
                      <a:pt x="829" y="2133"/>
                    </a:lnTo>
                    <a:lnTo>
                      <a:pt x="829" y="2172"/>
                    </a:lnTo>
                    <a:lnTo>
                      <a:pt x="908" y="2330"/>
                    </a:lnTo>
                    <a:lnTo>
                      <a:pt x="1026" y="2448"/>
                    </a:lnTo>
                    <a:lnTo>
                      <a:pt x="1342" y="2646"/>
                    </a:lnTo>
                    <a:lnTo>
                      <a:pt x="1619" y="2804"/>
                    </a:lnTo>
                    <a:lnTo>
                      <a:pt x="1934" y="2883"/>
                    </a:lnTo>
                    <a:lnTo>
                      <a:pt x="1461" y="3001"/>
                    </a:lnTo>
                    <a:lnTo>
                      <a:pt x="1105" y="3120"/>
                    </a:lnTo>
                    <a:lnTo>
                      <a:pt x="790" y="3277"/>
                    </a:lnTo>
                    <a:lnTo>
                      <a:pt x="553" y="3435"/>
                    </a:lnTo>
                    <a:lnTo>
                      <a:pt x="355" y="3593"/>
                    </a:lnTo>
                    <a:lnTo>
                      <a:pt x="197" y="3712"/>
                    </a:lnTo>
                    <a:lnTo>
                      <a:pt x="39" y="3909"/>
                    </a:lnTo>
                    <a:lnTo>
                      <a:pt x="0" y="3949"/>
                    </a:lnTo>
                    <a:lnTo>
                      <a:pt x="0" y="3988"/>
                    </a:lnTo>
                    <a:lnTo>
                      <a:pt x="39" y="4028"/>
                    </a:lnTo>
                    <a:lnTo>
                      <a:pt x="197" y="4225"/>
                    </a:lnTo>
                    <a:lnTo>
                      <a:pt x="355" y="4383"/>
                    </a:lnTo>
                    <a:lnTo>
                      <a:pt x="553" y="4501"/>
                    </a:lnTo>
                    <a:lnTo>
                      <a:pt x="790" y="4659"/>
                    </a:lnTo>
                    <a:lnTo>
                      <a:pt x="1105" y="4817"/>
                    </a:lnTo>
                    <a:lnTo>
                      <a:pt x="1461" y="4936"/>
                    </a:lnTo>
                    <a:lnTo>
                      <a:pt x="1934" y="5054"/>
                    </a:lnTo>
                    <a:lnTo>
                      <a:pt x="1619" y="5133"/>
                    </a:lnTo>
                    <a:lnTo>
                      <a:pt x="1342" y="5291"/>
                    </a:lnTo>
                    <a:lnTo>
                      <a:pt x="1026" y="5488"/>
                    </a:lnTo>
                    <a:lnTo>
                      <a:pt x="908" y="5607"/>
                    </a:lnTo>
                    <a:lnTo>
                      <a:pt x="829" y="5765"/>
                    </a:lnTo>
                    <a:lnTo>
                      <a:pt x="829" y="5804"/>
                    </a:lnTo>
                    <a:lnTo>
                      <a:pt x="869" y="5844"/>
                    </a:lnTo>
                    <a:lnTo>
                      <a:pt x="947" y="5883"/>
                    </a:lnTo>
                    <a:lnTo>
                      <a:pt x="1224" y="5962"/>
                    </a:lnTo>
                    <a:lnTo>
                      <a:pt x="1619" y="6041"/>
                    </a:lnTo>
                    <a:lnTo>
                      <a:pt x="2132" y="6080"/>
                    </a:lnTo>
                    <a:lnTo>
                      <a:pt x="1974" y="6159"/>
                    </a:lnTo>
                    <a:lnTo>
                      <a:pt x="1816" y="6278"/>
                    </a:lnTo>
                    <a:lnTo>
                      <a:pt x="1698" y="6475"/>
                    </a:lnTo>
                    <a:lnTo>
                      <a:pt x="1579" y="6673"/>
                    </a:lnTo>
                    <a:lnTo>
                      <a:pt x="1500" y="6909"/>
                    </a:lnTo>
                    <a:lnTo>
                      <a:pt x="1461" y="7186"/>
                    </a:lnTo>
                    <a:lnTo>
                      <a:pt x="1461" y="7502"/>
                    </a:lnTo>
                    <a:lnTo>
                      <a:pt x="1500" y="7896"/>
                    </a:lnTo>
                    <a:lnTo>
                      <a:pt x="1540" y="7936"/>
                    </a:lnTo>
                    <a:lnTo>
                      <a:pt x="1619" y="7936"/>
                    </a:lnTo>
                    <a:lnTo>
                      <a:pt x="1619" y="7896"/>
                    </a:lnTo>
                    <a:lnTo>
                      <a:pt x="1658" y="7818"/>
                    </a:lnTo>
                    <a:lnTo>
                      <a:pt x="1816" y="7620"/>
                    </a:lnTo>
                    <a:lnTo>
                      <a:pt x="1934" y="7502"/>
                    </a:lnTo>
                    <a:lnTo>
                      <a:pt x="2092" y="7383"/>
                    </a:lnTo>
                    <a:lnTo>
                      <a:pt x="2290" y="7304"/>
                    </a:lnTo>
                    <a:lnTo>
                      <a:pt x="2566" y="7186"/>
                    </a:lnTo>
                    <a:lnTo>
                      <a:pt x="2921" y="7067"/>
                    </a:lnTo>
                    <a:lnTo>
                      <a:pt x="3237" y="6949"/>
                    </a:lnTo>
                    <a:lnTo>
                      <a:pt x="3553" y="6752"/>
                    </a:lnTo>
                    <a:lnTo>
                      <a:pt x="3790" y="6515"/>
                    </a:lnTo>
                    <a:lnTo>
                      <a:pt x="3987" y="6238"/>
                    </a:lnTo>
                    <a:lnTo>
                      <a:pt x="4185" y="5923"/>
                    </a:lnTo>
                    <a:lnTo>
                      <a:pt x="4343" y="5567"/>
                    </a:lnTo>
                    <a:lnTo>
                      <a:pt x="4461" y="5172"/>
                    </a:lnTo>
                    <a:lnTo>
                      <a:pt x="4461" y="5133"/>
                    </a:lnTo>
                    <a:lnTo>
                      <a:pt x="4461" y="5054"/>
                    </a:lnTo>
                    <a:lnTo>
                      <a:pt x="4501" y="4857"/>
                    </a:lnTo>
                    <a:lnTo>
                      <a:pt x="4540" y="4462"/>
                    </a:lnTo>
                    <a:lnTo>
                      <a:pt x="4580" y="4028"/>
                    </a:lnTo>
                    <a:lnTo>
                      <a:pt x="4580" y="3988"/>
                    </a:lnTo>
                    <a:lnTo>
                      <a:pt x="4580" y="3949"/>
                    </a:lnTo>
                    <a:lnTo>
                      <a:pt x="4580" y="3909"/>
                    </a:lnTo>
                    <a:lnTo>
                      <a:pt x="4580" y="3870"/>
                    </a:lnTo>
                    <a:lnTo>
                      <a:pt x="4540" y="3356"/>
                    </a:lnTo>
                    <a:lnTo>
                      <a:pt x="4461" y="2922"/>
                    </a:lnTo>
                    <a:lnTo>
                      <a:pt x="4461" y="2843"/>
                    </a:lnTo>
                    <a:lnTo>
                      <a:pt x="4461" y="2804"/>
                    </a:lnTo>
                    <a:lnTo>
                      <a:pt x="4343" y="2409"/>
                    </a:lnTo>
                    <a:lnTo>
                      <a:pt x="4185" y="2054"/>
                    </a:lnTo>
                    <a:lnTo>
                      <a:pt x="4027" y="1738"/>
                    </a:lnTo>
                    <a:lnTo>
                      <a:pt x="3790" y="1461"/>
                    </a:lnTo>
                    <a:lnTo>
                      <a:pt x="3553" y="1225"/>
                    </a:lnTo>
                    <a:lnTo>
                      <a:pt x="3237" y="1027"/>
                    </a:lnTo>
                    <a:lnTo>
                      <a:pt x="2921" y="869"/>
                    </a:lnTo>
                    <a:lnTo>
                      <a:pt x="2566" y="751"/>
                    </a:lnTo>
                    <a:lnTo>
                      <a:pt x="2290" y="672"/>
                    </a:lnTo>
                    <a:lnTo>
                      <a:pt x="2092" y="553"/>
                    </a:lnTo>
                    <a:lnTo>
                      <a:pt x="1934" y="435"/>
                    </a:lnTo>
                    <a:lnTo>
                      <a:pt x="1816" y="316"/>
                    </a:lnTo>
                    <a:lnTo>
                      <a:pt x="1658" y="119"/>
                    </a:lnTo>
                    <a:lnTo>
                      <a:pt x="1619" y="40"/>
                    </a:lnTo>
                    <a:lnTo>
                      <a:pt x="16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4"/>
              <p:cNvSpPr/>
              <p:nvPr/>
            </p:nvSpPr>
            <p:spPr>
              <a:xfrm>
                <a:off x="8899969" y="3696154"/>
                <a:ext cx="137022" cy="237425"/>
              </a:xfrm>
              <a:custGeom>
                <a:avLst/>
                <a:gdLst/>
                <a:ahLst/>
                <a:cxnLst/>
                <a:rect l="l" t="t" r="r" b="b"/>
                <a:pathLst>
                  <a:path w="4580" h="7936" extrusionOk="0">
                    <a:moveTo>
                      <a:pt x="2961" y="1"/>
                    </a:moveTo>
                    <a:lnTo>
                      <a:pt x="2961" y="40"/>
                    </a:lnTo>
                    <a:lnTo>
                      <a:pt x="2922" y="119"/>
                    </a:lnTo>
                    <a:lnTo>
                      <a:pt x="2764" y="316"/>
                    </a:lnTo>
                    <a:lnTo>
                      <a:pt x="2646" y="435"/>
                    </a:lnTo>
                    <a:lnTo>
                      <a:pt x="2488" y="553"/>
                    </a:lnTo>
                    <a:lnTo>
                      <a:pt x="2290" y="632"/>
                    </a:lnTo>
                    <a:lnTo>
                      <a:pt x="2014" y="751"/>
                    </a:lnTo>
                    <a:lnTo>
                      <a:pt x="1659" y="869"/>
                    </a:lnTo>
                    <a:lnTo>
                      <a:pt x="1343" y="988"/>
                    </a:lnTo>
                    <a:lnTo>
                      <a:pt x="1066" y="1185"/>
                    </a:lnTo>
                    <a:lnTo>
                      <a:pt x="790" y="1422"/>
                    </a:lnTo>
                    <a:lnTo>
                      <a:pt x="593" y="1698"/>
                    </a:lnTo>
                    <a:lnTo>
                      <a:pt x="395" y="2014"/>
                    </a:lnTo>
                    <a:lnTo>
                      <a:pt x="237" y="2369"/>
                    </a:lnTo>
                    <a:lnTo>
                      <a:pt x="119" y="2764"/>
                    </a:lnTo>
                    <a:lnTo>
                      <a:pt x="119" y="2804"/>
                    </a:lnTo>
                    <a:lnTo>
                      <a:pt x="119" y="2883"/>
                    </a:lnTo>
                    <a:lnTo>
                      <a:pt x="79" y="3080"/>
                    </a:lnTo>
                    <a:lnTo>
                      <a:pt x="40" y="3475"/>
                    </a:lnTo>
                    <a:lnTo>
                      <a:pt x="0" y="3909"/>
                    </a:lnTo>
                    <a:lnTo>
                      <a:pt x="0" y="3949"/>
                    </a:lnTo>
                    <a:lnTo>
                      <a:pt x="0" y="398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2"/>
                    </a:lnTo>
                    <a:lnTo>
                      <a:pt x="2764" y="7620"/>
                    </a:lnTo>
                    <a:lnTo>
                      <a:pt x="2922" y="7817"/>
                    </a:lnTo>
                    <a:lnTo>
                      <a:pt x="2961" y="7896"/>
                    </a:lnTo>
                    <a:lnTo>
                      <a:pt x="2961" y="7936"/>
                    </a:lnTo>
                    <a:lnTo>
                      <a:pt x="3040" y="7936"/>
                    </a:lnTo>
                    <a:lnTo>
                      <a:pt x="3080" y="7896"/>
                    </a:lnTo>
                    <a:lnTo>
                      <a:pt x="3119" y="7502"/>
                    </a:lnTo>
                    <a:lnTo>
                      <a:pt x="3119" y="7186"/>
                    </a:lnTo>
                    <a:lnTo>
                      <a:pt x="3080" y="6909"/>
                    </a:lnTo>
                    <a:lnTo>
                      <a:pt x="3001" y="6633"/>
                    </a:lnTo>
                    <a:lnTo>
                      <a:pt x="2882" y="6436"/>
                    </a:lnTo>
                    <a:lnTo>
                      <a:pt x="2764" y="6278"/>
                    </a:lnTo>
                    <a:lnTo>
                      <a:pt x="2606" y="6159"/>
                    </a:lnTo>
                    <a:lnTo>
                      <a:pt x="2448" y="6041"/>
                    </a:lnTo>
                    <a:lnTo>
                      <a:pt x="2961" y="6041"/>
                    </a:lnTo>
                    <a:lnTo>
                      <a:pt x="3356" y="5962"/>
                    </a:lnTo>
                    <a:lnTo>
                      <a:pt x="3633" y="5883"/>
                    </a:lnTo>
                    <a:lnTo>
                      <a:pt x="3751" y="5844"/>
                    </a:lnTo>
                    <a:lnTo>
                      <a:pt x="3751" y="5804"/>
                    </a:lnTo>
                    <a:lnTo>
                      <a:pt x="3751" y="5765"/>
                    </a:lnTo>
                    <a:lnTo>
                      <a:pt x="3672" y="5607"/>
                    </a:lnTo>
                    <a:lnTo>
                      <a:pt x="3554" y="5488"/>
                    </a:lnTo>
                    <a:lnTo>
                      <a:pt x="3238" y="5291"/>
                    </a:lnTo>
                    <a:lnTo>
                      <a:pt x="2961" y="5133"/>
                    </a:lnTo>
                    <a:lnTo>
                      <a:pt x="2646" y="5054"/>
                    </a:lnTo>
                    <a:lnTo>
                      <a:pt x="3119" y="4936"/>
                    </a:lnTo>
                    <a:lnTo>
                      <a:pt x="3475" y="4817"/>
                    </a:lnTo>
                    <a:lnTo>
                      <a:pt x="3790" y="4659"/>
                    </a:lnTo>
                    <a:lnTo>
                      <a:pt x="4027" y="4501"/>
                    </a:lnTo>
                    <a:lnTo>
                      <a:pt x="4225" y="4343"/>
                    </a:lnTo>
                    <a:lnTo>
                      <a:pt x="4383" y="4225"/>
                    </a:lnTo>
                    <a:lnTo>
                      <a:pt x="4541" y="4027"/>
                    </a:lnTo>
                    <a:lnTo>
                      <a:pt x="4580" y="3988"/>
                    </a:lnTo>
                    <a:lnTo>
                      <a:pt x="4580" y="3949"/>
                    </a:lnTo>
                    <a:lnTo>
                      <a:pt x="4541" y="3909"/>
                    </a:lnTo>
                    <a:lnTo>
                      <a:pt x="4383" y="3712"/>
                    </a:lnTo>
                    <a:lnTo>
                      <a:pt x="4225" y="3554"/>
                    </a:lnTo>
                    <a:lnTo>
                      <a:pt x="4027" y="3435"/>
                    </a:lnTo>
                    <a:lnTo>
                      <a:pt x="3790" y="3277"/>
                    </a:lnTo>
                    <a:lnTo>
                      <a:pt x="3475" y="3119"/>
                    </a:lnTo>
                    <a:lnTo>
                      <a:pt x="3119" y="3001"/>
                    </a:lnTo>
                    <a:lnTo>
                      <a:pt x="2646" y="2883"/>
                    </a:lnTo>
                    <a:lnTo>
                      <a:pt x="2961" y="2804"/>
                    </a:lnTo>
                    <a:lnTo>
                      <a:pt x="3238" y="2646"/>
                    </a:lnTo>
                    <a:lnTo>
                      <a:pt x="3554" y="2448"/>
                    </a:lnTo>
                    <a:lnTo>
                      <a:pt x="3672" y="2330"/>
                    </a:lnTo>
                    <a:lnTo>
                      <a:pt x="3751" y="2172"/>
                    </a:lnTo>
                    <a:lnTo>
                      <a:pt x="3751" y="2132"/>
                    </a:lnTo>
                    <a:lnTo>
                      <a:pt x="3751" y="2093"/>
                    </a:lnTo>
                    <a:lnTo>
                      <a:pt x="3633" y="2054"/>
                    </a:lnTo>
                    <a:lnTo>
                      <a:pt x="3356" y="1975"/>
                    </a:lnTo>
                    <a:lnTo>
                      <a:pt x="2961" y="1896"/>
                    </a:lnTo>
                    <a:lnTo>
                      <a:pt x="2448" y="1856"/>
                    </a:lnTo>
                    <a:lnTo>
                      <a:pt x="2606" y="1777"/>
                    </a:lnTo>
                    <a:lnTo>
                      <a:pt x="2764" y="1659"/>
                    </a:lnTo>
                    <a:lnTo>
                      <a:pt x="2882" y="1461"/>
                    </a:lnTo>
                    <a:lnTo>
                      <a:pt x="3001" y="1264"/>
                    </a:lnTo>
                    <a:lnTo>
                      <a:pt x="3080" y="1027"/>
                    </a:lnTo>
                    <a:lnTo>
                      <a:pt x="3119" y="751"/>
                    </a:lnTo>
                    <a:lnTo>
                      <a:pt x="3119" y="435"/>
                    </a:lnTo>
                    <a:lnTo>
                      <a:pt x="3080" y="40"/>
                    </a:lnTo>
                    <a:lnTo>
                      <a:pt x="3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
              <p:cNvSpPr/>
              <p:nvPr/>
            </p:nvSpPr>
            <p:spPr>
              <a:xfrm>
                <a:off x="135341" y="3841434"/>
                <a:ext cx="111054" cy="187822"/>
              </a:xfrm>
              <a:custGeom>
                <a:avLst/>
                <a:gdLst/>
                <a:ahLst/>
                <a:cxnLst/>
                <a:rect l="l" t="t" r="r" b="b"/>
                <a:pathLst>
                  <a:path w="3712" h="6278" extrusionOk="0">
                    <a:moveTo>
                      <a:pt x="2685" y="1"/>
                    </a:moveTo>
                    <a:lnTo>
                      <a:pt x="2290" y="237"/>
                    </a:lnTo>
                    <a:lnTo>
                      <a:pt x="1856" y="474"/>
                    </a:lnTo>
                    <a:lnTo>
                      <a:pt x="1461" y="790"/>
                    </a:lnTo>
                    <a:lnTo>
                      <a:pt x="1106" y="1106"/>
                    </a:lnTo>
                    <a:lnTo>
                      <a:pt x="790" y="1461"/>
                    </a:lnTo>
                    <a:lnTo>
                      <a:pt x="514" y="1856"/>
                    </a:lnTo>
                    <a:lnTo>
                      <a:pt x="277" y="2290"/>
                    </a:lnTo>
                    <a:lnTo>
                      <a:pt x="119" y="2764"/>
                    </a:lnTo>
                    <a:lnTo>
                      <a:pt x="40" y="3159"/>
                    </a:lnTo>
                    <a:lnTo>
                      <a:pt x="0" y="3633"/>
                    </a:lnTo>
                    <a:lnTo>
                      <a:pt x="40" y="4067"/>
                    </a:lnTo>
                    <a:lnTo>
                      <a:pt x="119" y="4541"/>
                    </a:lnTo>
                    <a:lnTo>
                      <a:pt x="237" y="4975"/>
                    </a:lnTo>
                    <a:lnTo>
                      <a:pt x="474" y="5370"/>
                    </a:lnTo>
                    <a:lnTo>
                      <a:pt x="711" y="5725"/>
                    </a:lnTo>
                    <a:lnTo>
                      <a:pt x="869" y="5883"/>
                    </a:lnTo>
                    <a:lnTo>
                      <a:pt x="1066" y="6001"/>
                    </a:lnTo>
                    <a:lnTo>
                      <a:pt x="1224" y="6120"/>
                    </a:lnTo>
                    <a:lnTo>
                      <a:pt x="1422" y="6199"/>
                    </a:lnTo>
                    <a:lnTo>
                      <a:pt x="1580" y="6238"/>
                    </a:lnTo>
                    <a:lnTo>
                      <a:pt x="1777" y="6278"/>
                    </a:lnTo>
                    <a:lnTo>
                      <a:pt x="1935"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3"/>
                    </a:lnTo>
                    <a:lnTo>
                      <a:pt x="3554" y="3317"/>
                    </a:lnTo>
                    <a:lnTo>
                      <a:pt x="3475" y="3198"/>
                    </a:lnTo>
                    <a:lnTo>
                      <a:pt x="3356" y="3080"/>
                    </a:lnTo>
                    <a:lnTo>
                      <a:pt x="3238" y="2961"/>
                    </a:lnTo>
                    <a:lnTo>
                      <a:pt x="3080" y="2883"/>
                    </a:lnTo>
                    <a:lnTo>
                      <a:pt x="2922" y="2804"/>
                    </a:lnTo>
                    <a:lnTo>
                      <a:pt x="2725" y="2764"/>
                    </a:lnTo>
                    <a:lnTo>
                      <a:pt x="2527" y="2764"/>
                    </a:lnTo>
                    <a:lnTo>
                      <a:pt x="2369" y="2843"/>
                    </a:lnTo>
                    <a:lnTo>
                      <a:pt x="2251" y="2961"/>
                    </a:lnTo>
                    <a:lnTo>
                      <a:pt x="2132" y="3080"/>
                    </a:lnTo>
                    <a:lnTo>
                      <a:pt x="2093" y="3238"/>
                    </a:lnTo>
                    <a:lnTo>
                      <a:pt x="2093" y="3396"/>
                    </a:lnTo>
                    <a:lnTo>
                      <a:pt x="2172" y="3554"/>
                    </a:lnTo>
                    <a:lnTo>
                      <a:pt x="2330" y="3633"/>
                    </a:lnTo>
                    <a:lnTo>
                      <a:pt x="2488" y="3751"/>
                    </a:lnTo>
                    <a:lnTo>
                      <a:pt x="2567" y="3870"/>
                    </a:lnTo>
                    <a:lnTo>
                      <a:pt x="2646" y="3988"/>
                    </a:lnTo>
                    <a:lnTo>
                      <a:pt x="2646" y="4146"/>
                    </a:lnTo>
                    <a:lnTo>
                      <a:pt x="2646" y="4304"/>
                    </a:lnTo>
                    <a:lnTo>
                      <a:pt x="2606" y="4462"/>
                    </a:lnTo>
                    <a:lnTo>
                      <a:pt x="2527" y="4620"/>
                    </a:lnTo>
                    <a:lnTo>
                      <a:pt x="2448" y="4778"/>
                    </a:lnTo>
                    <a:lnTo>
                      <a:pt x="2330" y="4896"/>
                    </a:lnTo>
                    <a:lnTo>
                      <a:pt x="2172" y="5014"/>
                    </a:lnTo>
                    <a:lnTo>
                      <a:pt x="2053" y="5093"/>
                    </a:lnTo>
                    <a:lnTo>
                      <a:pt x="1895" y="5172"/>
                    </a:lnTo>
                    <a:lnTo>
                      <a:pt x="1738" y="5172"/>
                    </a:lnTo>
                    <a:lnTo>
                      <a:pt x="1540" y="5133"/>
                    </a:lnTo>
                    <a:lnTo>
                      <a:pt x="1382" y="5054"/>
                    </a:lnTo>
                    <a:lnTo>
                      <a:pt x="1224" y="4896"/>
                    </a:lnTo>
                    <a:lnTo>
                      <a:pt x="1066" y="4699"/>
                    </a:lnTo>
                    <a:lnTo>
                      <a:pt x="948" y="4462"/>
                    </a:lnTo>
                    <a:lnTo>
                      <a:pt x="869" y="4185"/>
                    </a:lnTo>
                    <a:lnTo>
                      <a:pt x="830" y="3909"/>
                    </a:lnTo>
                    <a:lnTo>
                      <a:pt x="830" y="3593"/>
                    </a:lnTo>
                    <a:lnTo>
                      <a:pt x="830" y="3317"/>
                    </a:lnTo>
                    <a:lnTo>
                      <a:pt x="909" y="2804"/>
                    </a:lnTo>
                    <a:lnTo>
                      <a:pt x="1066" y="2409"/>
                    </a:lnTo>
                    <a:lnTo>
                      <a:pt x="1264" y="2053"/>
                    </a:lnTo>
                    <a:lnTo>
                      <a:pt x="1501" y="1738"/>
                    </a:lnTo>
                    <a:lnTo>
                      <a:pt x="1777" y="1422"/>
                    </a:lnTo>
                    <a:lnTo>
                      <a:pt x="2330" y="869"/>
                    </a:lnTo>
                    <a:lnTo>
                      <a:pt x="2922" y="277"/>
                    </a:lnTo>
                    <a:lnTo>
                      <a:pt x="2961" y="237"/>
                    </a:lnTo>
                    <a:lnTo>
                      <a:pt x="2961" y="158"/>
                    </a:lnTo>
                    <a:lnTo>
                      <a:pt x="2922" y="80"/>
                    </a:lnTo>
                    <a:lnTo>
                      <a:pt x="28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
              <p:cNvSpPr/>
              <p:nvPr/>
            </p:nvSpPr>
            <p:spPr>
              <a:xfrm>
                <a:off x="8897605" y="3927656"/>
                <a:ext cx="111054" cy="186655"/>
              </a:xfrm>
              <a:custGeom>
                <a:avLst/>
                <a:gdLst/>
                <a:ahLst/>
                <a:cxnLst/>
                <a:rect l="l" t="t" r="r" b="b"/>
                <a:pathLst>
                  <a:path w="3712" h="6239" extrusionOk="0">
                    <a:moveTo>
                      <a:pt x="869" y="1"/>
                    </a:moveTo>
                    <a:lnTo>
                      <a:pt x="790" y="40"/>
                    </a:lnTo>
                    <a:lnTo>
                      <a:pt x="751" y="158"/>
                    </a:lnTo>
                    <a:lnTo>
                      <a:pt x="751" y="237"/>
                    </a:lnTo>
                    <a:lnTo>
                      <a:pt x="790" y="277"/>
                    </a:lnTo>
                    <a:lnTo>
                      <a:pt x="1382" y="869"/>
                    </a:lnTo>
                    <a:lnTo>
                      <a:pt x="1935" y="1422"/>
                    </a:lnTo>
                    <a:lnTo>
                      <a:pt x="2211" y="1738"/>
                    </a:lnTo>
                    <a:lnTo>
                      <a:pt x="2448" y="2053"/>
                    </a:lnTo>
                    <a:lnTo>
                      <a:pt x="2646" y="2409"/>
                    </a:lnTo>
                    <a:lnTo>
                      <a:pt x="2803" y="2804"/>
                    </a:lnTo>
                    <a:lnTo>
                      <a:pt x="2882" y="3317"/>
                    </a:lnTo>
                    <a:lnTo>
                      <a:pt x="2882" y="3593"/>
                    </a:lnTo>
                    <a:lnTo>
                      <a:pt x="2882" y="3869"/>
                    </a:lnTo>
                    <a:lnTo>
                      <a:pt x="2843" y="4185"/>
                    </a:lnTo>
                    <a:lnTo>
                      <a:pt x="2764" y="4462"/>
                    </a:lnTo>
                    <a:lnTo>
                      <a:pt x="2646" y="4699"/>
                    </a:lnTo>
                    <a:lnTo>
                      <a:pt x="2488" y="4896"/>
                    </a:lnTo>
                    <a:lnTo>
                      <a:pt x="2330" y="5054"/>
                    </a:lnTo>
                    <a:lnTo>
                      <a:pt x="2172" y="5133"/>
                    </a:lnTo>
                    <a:lnTo>
                      <a:pt x="1974" y="5172"/>
                    </a:lnTo>
                    <a:lnTo>
                      <a:pt x="1817" y="5133"/>
                    </a:lnTo>
                    <a:lnTo>
                      <a:pt x="1659" y="5093"/>
                    </a:lnTo>
                    <a:lnTo>
                      <a:pt x="1540" y="5014"/>
                    </a:lnTo>
                    <a:lnTo>
                      <a:pt x="1382" y="4896"/>
                    </a:lnTo>
                    <a:lnTo>
                      <a:pt x="1303" y="4778"/>
                    </a:lnTo>
                    <a:lnTo>
                      <a:pt x="1185" y="4620"/>
                    </a:lnTo>
                    <a:lnTo>
                      <a:pt x="1106" y="4462"/>
                    </a:lnTo>
                    <a:lnTo>
                      <a:pt x="1066" y="4304"/>
                    </a:lnTo>
                    <a:lnTo>
                      <a:pt x="1066" y="4146"/>
                    </a:lnTo>
                    <a:lnTo>
                      <a:pt x="1066" y="3988"/>
                    </a:lnTo>
                    <a:lnTo>
                      <a:pt x="1145" y="3830"/>
                    </a:lnTo>
                    <a:lnTo>
                      <a:pt x="1224" y="3712"/>
                    </a:lnTo>
                    <a:lnTo>
                      <a:pt x="1382" y="3633"/>
                    </a:lnTo>
                    <a:lnTo>
                      <a:pt x="1540" y="3514"/>
                    </a:lnTo>
                    <a:lnTo>
                      <a:pt x="1619" y="3396"/>
                    </a:lnTo>
                    <a:lnTo>
                      <a:pt x="1619" y="3238"/>
                    </a:lnTo>
                    <a:lnTo>
                      <a:pt x="1580" y="3080"/>
                    </a:lnTo>
                    <a:lnTo>
                      <a:pt x="1461" y="2922"/>
                    </a:lnTo>
                    <a:lnTo>
                      <a:pt x="1343" y="2843"/>
                    </a:lnTo>
                    <a:lnTo>
                      <a:pt x="1185" y="2764"/>
                    </a:lnTo>
                    <a:lnTo>
                      <a:pt x="987" y="2764"/>
                    </a:lnTo>
                    <a:lnTo>
                      <a:pt x="790" y="2804"/>
                    </a:lnTo>
                    <a:lnTo>
                      <a:pt x="632" y="2883"/>
                    </a:lnTo>
                    <a:lnTo>
                      <a:pt x="474" y="2961"/>
                    </a:lnTo>
                    <a:lnTo>
                      <a:pt x="356" y="3080"/>
                    </a:lnTo>
                    <a:lnTo>
                      <a:pt x="237" y="3198"/>
                    </a:lnTo>
                    <a:lnTo>
                      <a:pt x="158" y="3317"/>
                    </a:lnTo>
                    <a:lnTo>
                      <a:pt x="40" y="3633"/>
                    </a:lnTo>
                    <a:lnTo>
                      <a:pt x="0" y="3948"/>
                    </a:lnTo>
                    <a:lnTo>
                      <a:pt x="40" y="4304"/>
                    </a:lnTo>
                    <a:lnTo>
                      <a:pt x="119" y="4659"/>
                    </a:lnTo>
                    <a:lnTo>
                      <a:pt x="277" y="5014"/>
                    </a:lnTo>
                    <a:lnTo>
                      <a:pt x="474" y="5370"/>
                    </a:lnTo>
                    <a:lnTo>
                      <a:pt x="711" y="5646"/>
                    </a:lnTo>
                    <a:lnTo>
                      <a:pt x="948" y="5922"/>
                    </a:lnTo>
                    <a:lnTo>
                      <a:pt x="1264" y="6080"/>
                    </a:lnTo>
                    <a:lnTo>
                      <a:pt x="1580" y="6238"/>
                    </a:lnTo>
                    <a:lnTo>
                      <a:pt x="2132" y="6238"/>
                    </a:lnTo>
                    <a:lnTo>
                      <a:pt x="2290" y="6199"/>
                    </a:lnTo>
                    <a:lnTo>
                      <a:pt x="2488" y="6120"/>
                    </a:lnTo>
                    <a:lnTo>
                      <a:pt x="2646" y="6001"/>
                    </a:lnTo>
                    <a:lnTo>
                      <a:pt x="2843" y="5883"/>
                    </a:lnTo>
                    <a:lnTo>
                      <a:pt x="3001" y="5725"/>
                    </a:lnTo>
                    <a:lnTo>
                      <a:pt x="3277" y="5370"/>
                    </a:lnTo>
                    <a:lnTo>
                      <a:pt x="3475" y="4975"/>
                    </a:lnTo>
                    <a:lnTo>
                      <a:pt x="3593" y="4541"/>
                    </a:lnTo>
                    <a:lnTo>
                      <a:pt x="3672" y="4067"/>
                    </a:lnTo>
                    <a:lnTo>
                      <a:pt x="3712" y="3593"/>
                    </a:lnTo>
                    <a:lnTo>
                      <a:pt x="3672" y="3159"/>
                    </a:lnTo>
                    <a:lnTo>
                      <a:pt x="3593" y="2764"/>
                    </a:lnTo>
                    <a:lnTo>
                      <a:pt x="3435" y="2290"/>
                    </a:lnTo>
                    <a:lnTo>
                      <a:pt x="3198" y="1856"/>
                    </a:lnTo>
                    <a:lnTo>
                      <a:pt x="2922" y="1461"/>
                    </a:lnTo>
                    <a:lnTo>
                      <a:pt x="2606" y="1106"/>
                    </a:lnTo>
                    <a:lnTo>
                      <a:pt x="2251" y="751"/>
                    </a:lnTo>
                    <a:lnTo>
                      <a:pt x="1856" y="474"/>
                    </a:lnTo>
                    <a:lnTo>
                      <a:pt x="1461" y="198"/>
                    </a:lnTo>
                    <a:lnTo>
                      <a:pt x="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4"/>
              <p:cNvSpPr/>
              <p:nvPr/>
            </p:nvSpPr>
            <p:spPr>
              <a:xfrm>
                <a:off x="158976" y="4056391"/>
                <a:ext cx="60254" cy="57920"/>
              </a:xfrm>
              <a:custGeom>
                <a:avLst/>
                <a:gdLst/>
                <a:ahLst/>
                <a:cxnLst/>
                <a:rect l="l" t="t" r="r" b="b"/>
                <a:pathLst>
                  <a:path w="2014" h="1936" extrusionOk="0">
                    <a:moveTo>
                      <a:pt x="1105" y="1"/>
                    </a:moveTo>
                    <a:lnTo>
                      <a:pt x="829" y="40"/>
                    </a:lnTo>
                    <a:lnTo>
                      <a:pt x="671" y="80"/>
                    </a:lnTo>
                    <a:lnTo>
                      <a:pt x="513" y="159"/>
                    </a:lnTo>
                    <a:lnTo>
                      <a:pt x="237" y="317"/>
                    </a:lnTo>
                    <a:lnTo>
                      <a:pt x="158" y="435"/>
                    </a:lnTo>
                    <a:lnTo>
                      <a:pt x="79" y="553"/>
                    </a:lnTo>
                    <a:lnTo>
                      <a:pt x="0" y="830"/>
                    </a:lnTo>
                    <a:lnTo>
                      <a:pt x="0" y="988"/>
                    </a:lnTo>
                    <a:lnTo>
                      <a:pt x="0" y="1106"/>
                    </a:lnTo>
                    <a:lnTo>
                      <a:pt x="79" y="1383"/>
                    </a:lnTo>
                    <a:lnTo>
                      <a:pt x="197" y="1540"/>
                    </a:lnTo>
                    <a:lnTo>
                      <a:pt x="316" y="1659"/>
                    </a:lnTo>
                    <a:lnTo>
                      <a:pt x="474" y="1777"/>
                    </a:lnTo>
                    <a:lnTo>
                      <a:pt x="632" y="1856"/>
                    </a:lnTo>
                    <a:lnTo>
                      <a:pt x="790"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56"/>
                    </a:lnTo>
                    <a:lnTo>
                      <a:pt x="1737" y="238"/>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4"/>
              <p:cNvSpPr/>
              <p:nvPr/>
            </p:nvSpPr>
            <p:spPr>
              <a:xfrm>
                <a:off x="166036" y="4143810"/>
                <a:ext cx="55557" cy="56724"/>
              </a:xfrm>
              <a:custGeom>
                <a:avLst/>
                <a:gdLst/>
                <a:ahLst/>
                <a:cxnLst/>
                <a:rect l="l" t="t" r="r" b="b"/>
                <a:pathLst>
                  <a:path w="1857" h="1896" extrusionOk="0">
                    <a:moveTo>
                      <a:pt x="712" y="0"/>
                    </a:moveTo>
                    <a:lnTo>
                      <a:pt x="554" y="79"/>
                    </a:lnTo>
                    <a:lnTo>
                      <a:pt x="396" y="158"/>
                    </a:lnTo>
                    <a:lnTo>
                      <a:pt x="277" y="277"/>
                    </a:lnTo>
                    <a:lnTo>
                      <a:pt x="159" y="395"/>
                    </a:lnTo>
                    <a:lnTo>
                      <a:pt x="80" y="553"/>
                    </a:lnTo>
                    <a:lnTo>
                      <a:pt x="1" y="711"/>
                    </a:lnTo>
                    <a:lnTo>
                      <a:pt x="1" y="908"/>
                    </a:lnTo>
                    <a:lnTo>
                      <a:pt x="1" y="1066"/>
                    </a:lnTo>
                    <a:lnTo>
                      <a:pt x="40" y="1224"/>
                    </a:lnTo>
                    <a:lnTo>
                      <a:pt x="119" y="1382"/>
                    </a:lnTo>
                    <a:lnTo>
                      <a:pt x="198" y="1540"/>
                    </a:lnTo>
                    <a:lnTo>
                      <a:pt x="356" y="1658"/>
                    </a:lnTo>
                    <a:lnTo>
                      <a:pt x="475" y="1737"/>
                    </a:lnTo>
                    <a:lnTo>
                      <a:pt x="672" y="1816"/>
                    </a:lnTo>
                    <a:lnTo>
                      <a:pt x="830" y="1856"/>
                    </a:lnTo>
                    <a:lnTo>
                      <a:pt x="1027" y="1895"/>
                    </a:lnTo>
                    <a:lnTo>
                      <a:pt x="1185" y="1856"/>
                    </a:lnTo>
                    <a:lnTo>
                      <a:pt x="1343" y="1777"/>
                    </a:lnTo>
                    <a:lnTo>
                      <a:pt x="1501" y="1698"/>
                    </a:lnTo>
                    <a:lnTo>
                      <a:pt x="1620" y="1579"/>
                    </a:lnTo>
                    <a:lnTo>
                      <a:pt x="1738" y="1461"/>
                    </a:lnTo>
                    <a:lnTo>
                      <a:pt x="1778" y="1264"/>
                    </a:lnTo>
                    <a:lnTo>
                      <a:pt x="1817" y="1185"/>
                    </a:lnTo>
                    <a:lnTo>
                      <a:pt x="1856" y="1066"/>
                    </a:lnTo>
                    <a:lnTo>
                      <a:pt x="1856" y="908"/>
                    </a:lnTo>
                    <a:lnTo>
                      <a:pt x="1817" y="750"/>
                    </a:lnTo>
                    <a:lnTo>
                      <a:pt x="1778" y="592"/>
                    </a:lnTo>
                    <a:lnTo>
                      <a:pt x="1738" y="434"/>
                    </a:lnTo>
                    <a:lnTo>
                      <a:pt x="1620" y="316"/>
                    </a:lnTo>
                    <a:lnTo>
                      <a:pt x="1501" y="198"/>
                    </a:lnTo>
                    <a:lnTo>
                      <a:pt x="1383" y="119"/>
                    </a:lnTo>
                    <a:lnTo>
                      <a:pt x="1225" y="40"/>
                    </a:lnTo>
                    <a:lnTo>
                      <a:pt x="1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4"/>
              <p:cNvSpPr/>
              <p:nvPr/>
            </p:nvSpPr>
            <p:spPr>
              <a:xfrm>
                <a:off x="8922407" y="4143810"/>
                <a:ext cx="55557" cy="56724"/>
              </a:xfrm>
              <a:custGeom>
                <a:avLst/>
                <a:gdLst/>
                <a:ahLst/>
                <a:cxnLst/>
                <a:rect l="l" t="t" r="r" b="b"/>
                <a:pathLst>
                  <a:path w="1857" h="1896" extrusionOk="0">
                    <a:moveTo>
                      <a:pt x="869" y="0"/>
                    </a:moveTo>
                    <a:lnTo>
                      <a:pt x="672" y="40"/>
                    </a:lnTo>
                    <a:lnTo>
                      <a:pt x="514" y="79"/>
                    </a:lnTo>
                    <a:lnTo>
                      <a:pt x="356" y="198"/>
                    </a:lnTo>
                    <a:lnTo>
                      <a:pt x="237" y="316"/>
                    </a:lnTo>
                    <a:lnTo>
                      <a:pt x="119" y="434"/>
                    </a:lnTo>
                    <a:lnTo>
                      <a:pt x="79" y="632"/>
                    </a:lnTo>
                    <a:lnTo>
                      <a:pt x="40" y="671"/>
                    </a:lnTo>
                    <a:lnTo>
                      <a:pt x="1" y="829"/>
                    </a:lnTo>
                    <a:lnTo>
                      <a:pt x="1" y="987"/>
                    </a:lnTo>
                    <a:lnTo>
                      <a:pt x="40" y="1145"/>
                    </a:lnTo>
                    <a:lnTo>
                      <a:pt x="79" y="1303"/>
                    </a:lnTo>
                    <a:lnTo>
                      <a:pt x="119" y="1461"/>
                    </a:lnTo>
                    <a:lnTo>
                      <a:pt x="237" y="1579"/>
                    </a:lnTo>
                    <a:lnTo>
                      <a:pt x="356" y="1698"/>
                    </a:lnTo>
                    <a:lnTo>
                      <a:pt x="474" y="1777"/>
                    </a:lnTo>
                    <a:lnTo>
                      <a:pt x="632" y="1856"/>
                    </a:lnTo>
                    <a:lnTo>
                      <a:pt x="790" y="1895"/>
                    </a:lnTo>
                    <a:lnTo>
                      <a:pt x="988" y="1895"/>
                    </a:lnTo>
                    <a:lnTo>
                      <a:pt x="1145" y="1856"/>
                    </a:lnTo>
                    <a:lnTo>
                      <a:pt x="1303" y="1816"/>
                    </a:lnTo>
                    <a:lnTo>
                      <a:pt x="1461" y="1737"/>
                    </a:lnTo>
                    <a:lnTo>
                      <a:pt x="1580" y="1619"/>
                    </a:lnTo>
                    <a:lnTo>
                      <a:pt x="1698" y="1500"/>
                    </a:lnTo>
                    <a:lnTo>
                      <a:pt x="1777" y="1343"/>
                    </a:lnTo>
                    <a:lnTo>
                      <a:pt x="1856" y="1185"/>
                    </a:lnTo>
                    <a:lnTo>
                      <a:pt x="1856" y="987"/>
                    </a:lnTo>
                    <a:lnTo>
                      <a:pt x="1856" y="829"/>
                    </a:lnTo>
                    <a:lnTo>
                      <a:pt x="1817" y="671"/>
                    </a:lnTo>
                    <a:lnTo>
                      <a:pt x="1738" y="513"/>
                    </a:lnTo>
                    <a:lnTo>
                      <a:pt x="1659" y="356"/>
                    </a:lnTo>
                    <a:lnTo>
                      <a:pt x="1501" y="237"/>
                    </a:lnTo>
                    <a:lnTo>
                      <a:pt x="1382" y="158"/>
                    </a:lnTo>
                    <a:lnTo>
                      <a:pt x="1185" y="79"/>
                    </a:lnTo>
                    <a:lnTo>
                      <a:pt x="1027" y="40"/>
                    </a:lnTo>
                    <a:lnTo>
                      <a:pt x="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4"/>
              <p:cNvSpPr/>
              <p:nvPr/>
            </p:nvSpPr>
            <p:spPr>
              <a:xfrm>
                <a:off x="135341" y="4228835"/>
                <a:ext cx="111054" cy="187822"/>
              </a:xfrm>
              <a:custGeom>
                <a:avLst/>
                <a:gdLst/>
                <a:ahLst/>
                <a:cxnLst/>
                <a:rect l="l" t="t" r="r" b="b"/>
                <a:pathLst>
                  <a:path w="3712" h="6278" extrusionOk="0">
                    <a:moveTo>
                      <a:pt x="1777" y="1"/>
                    </a:moveTo>
                    <a:lnTo>
                      <a:pt x="1580" y="40"/>
                    </a:lnTo>
                    <a:lnTo>
                      <a:pt x="1422" y="80"/>
                    </a:lnTo>
                    <a:lnTo>
                      <a:pt x="1224" y="159"/>
                    </a:lnTo>
                    <a:lnTo>
                      <a:pt x="1066" y="277"/>
                    </a:lnTo>
                    <a:lnTo>
                      <a:pt x="869" y="395"/>
                    </a:lnTo>
                    <a:lnTo>
                      <a:pt x="711" y="553"/>
                    </a:lnTo>
                    <a:lnTo>
                      <a:pt x="474" y="909"/>
                    </a:lnTo>
                    <a:lnTo>
                      <a:pt x="237" y="1304"/>
                    </a:lnTo>
                    <a:lnTo>
                      <a:pt x="119" y="1738"/>
                    </a:lnTo>
                    <a:lnTo>
                      <a:pt x="40" y="2212"/>
                    </a:lnTo>
                    <a:lnTo>
                      <a:pt x="0" y="2646"/>
                    </a:lnTo>
                    <a:lnTo>
                      <a:pt x="40" y="3120"/>
                    </a:lnTo>
                    <a:lnTo>
                      <a:pt x="119" y="3514"/>
                    </a:lnTo>
                    <a:lnTo>
                      <a:pt x="277" y="3988"/>
                    </a:lnTo>
                    <a:lnTo>
                      <a:pt x="514" y="4422"/>
                    </a:lnTo>
                    <a:lnTo>
                      <a:pt x="790" y="4817"/>
                    </a:lnTo>
                    <a:lnTo>
                      <a:pt x="1106" y="5172"/>
                    </a:lnTo>
                    <a:lnTo>
                      <a:pt x="1461" y="5528"/>
                    </a:lnTo>
                    <a:lnTo>
                      <a:pt x="1856" y="5804"/>
                    </a:lnTo>
                    <a:lnTo>
                      <a:pt x="2290" y="6041"/>
                    </a:lnTo>
                    <a:lnTo>
                      <a:pt x="2685" y="6278"/>
                    </a:lnTo>
                    <a:lnTo>
                      <a:pt x="2843" y="6278"/>
                    </a:lnTo>
                    <a:lnTo>
                      <a:pt x="2922" y="6238"/>
                    </a:lnTo>
                    <a:lnTo>
                      <a:pt x="2961" y="6120"/>
                    </a:lnTo>
                    <a:lnTo>
                      <a:pt x="2961" y="6041"/>
                    </a:lnTo>
                    <a:lnTo>
                      <a:pt x="2922" y="6002"/>
                    </a:lnTo>
                    <a:lnTo>
                      <a:pt x="2330" y="5409"/>
                    </a:lnTo>
                    <a:lnTo>
                      <a:pt x="1777" y="4857"/>
                    </a:lnTo>
                    <a:lnTo>
                      <a:pt x="1501" y="4541"/>
                    </a:lnTo>
                    <a:lnTo>
                      <a:pt x="1264" y="4225"/>
                    </a:lnTo>
                    <a:lnTo>
                      <a:pt x="1066" y="3870"/>
                    </a:lnTo>
                    <a:lnTo>
                      <a:pt x="909" y="3475"/>
                    </a:lnTo>
                    <a:lnTo>
                      <a:pt x="830" y="2962"/>
                    </a:lnTo>
                    <a:lnTo>
                      <a:pt x="830" y="2685"/>
                    </a:lnTo>
                    <a:lnTo>
                      <a:pt x="830" y="2369"/>
                    </a:lnTo>
                    <a:lnTo>
                      <a:pt x="869" y="2093"/>
                    </a:lnTo>
                    <a:lnTo>
                      <a:pt x="948" y="1817"/>
                    </a:lnTo>
                    <a:lnTo>
                      <a:pt x="1066" y="1580"/>
                    </a:lnTo>
                    <a:lnTo>
                      <a:pt x="1224" y="1382"/>
                    </a:lnTo>
                    <a:lnTo>
                      <a:pt x="1382" y="1225"/>
                    </a:lnTo>
                    <a:lnTo>
                      <a:pt x="1540" y="1146"/>
                    </a:lnTo>
                    <a:lnTo>
                      <a:pt x="1738" y="1106"/>
                    </a:lnTo>
                    <a:lnTo>
                      <a:pt x="1895" y="1146"/>
                    </a:lnTo>
                    <a:lnTo>
                      <a:pt x="2053" y="1185"/>
                    </a:lnTo>
                    <a:lnTo>
                      <a:pt x="2172" y="1264"/>
                    </a:lnTo>
                    <a:lnTo>
                      <a:pt x="2330" y="1382"/>
                    </a:lnTo>
                    <a:lnTo>
                      <a:pt x="2448" y="1501"/>
                    </a:lnTo>
                    <a:lnTo>
                      <a:pt x="2527" y="1659"/>
                    </a:lnTo>
                    <a:lnTo>
                      <a:pt x="2606" y="1817"/>
                    </a:lnTo>
                    <a:lnTo>
                      <a:pt x="2646" y="1975"/>
                    </a:lnTo>
                    <a:lnTo>
                      <a:pt x="2646" y="2133"/>
                    </a:lnTo>
                    <a:lnTo>
                      <a:pt x="2646" y="2290"/>
                    </a:lnTo>
                    <a:lnTo>
                      <a:pt x="2567" y="2409"/>
                    </a:lnTo>
                    <a:lnTo>
                      <a:pt x="2488" y="2527"/>
                    </a:lnTo>
                    <a:lnTo>
                      <a:pt x="2330" y="2646"/>
                    </a:lnTo>
                    <a:lnTo>
                      <a:pt x="2172" y="2764"/>
                    </a:lnTo>
                    <a:lnTo>
                      <a:pt x="2093" y="2883"/>
                    </a:lnTo>
                    <a:lnTo>
                      <a:pt x="2093" y="3041"/>
                    </a:lnTo>
                    <a:lnTo>
                      <a:pt x="2132" y="3199"/>
                    </a:lnTo>
                    <a:lnTo>
                      <a:pt x="2251" y="3356"/>
                    </a:lnTo>
                    <a:lnTo>
                      <a:pt x="2369" y="3435"/>
                    </a:lnTo>
                    <a:lnTo>
                      <a:pt x="2527" y="3514"/>
                    </a:lnTo>
                    <a:lnTo>
                      <a:pt x="2725" y="3514"/>
                    </a:lnTo>
                    <a:lnTo>
                      <a:pt x="2922" y="3475"/>
                    </a:lnTo>
                    <a:lnTo>
                      <a:pt x="3080" y="3396"/>
                    </a:lnTo>
                    <a:lnTo>
                      <a:pt x="3238" y="3317"/>
                    </a:lnTo>
                    <a:lnTo>
                      <a:pt x="3356" y="3199"/>
                    </a:lnTo>
                    <a:lnTo>
                      <a:pt x="3475" y="3080"/>
                    </a:lnTo>
                    <a:lnTo>
                      <a:pt x="3554" y="2962"/>
                    </a:lnTo>
                    <a:lnTo>
                      <a:pt x="3672" y="2646"/>
                    </a:lnTo>
                    <a:lnTo>
                      <a:pt x="3712" y="2330"/>
                    </a:lnTo>
                    <a:lnTo>
                      <a:pt x="3672" y="1975"/>
                    </a:lnTo>
                    <a:lnTo>
                      <a:pt x="3593" y="1619"/>
                    </a:lnTo>
                    <a:lnTo>
                      <a:pt x="3435" y="1264"/>
                    </a:lnTo>
                    <a:lnTo>
                      <a:pt x="3238" y="909"/>
                    </a:lnTo>
                    <a:lnTo>
                      <a:pt x="3001" y="632"/>
                    </a:lnTo>
                    <a:lnTo>
                      <a:pt x="2764" y="356"/>
                    </a:lnTo>
                    <a:lnTo>
                      <a:pt x="2448" y="159"/>
                    </a:lnTo>
                    <a:lnTo>
                      <a:pt x="2132" y="40"/>
                    </a:lnTo>
                    <a:lnTo>
                      <a:pt x="1935" y="40"/>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
              <p:cNvSpPr/>
              <p:nvPr/>
            </p:nvSpPr>
            <p:spPr>
              <a:xfrm>
                <a:off x="8924770" y="4230032"/>
                <a:ext cx="60254" cy="57890"/>
              </a:xfrm>
              <a:custGeom>
                <a:avLst/>
                <a:gdLst/>
                <a:ahLst/>
                <a:cxnLst/>
                <a:rect l="l" t="t" r="r" b="b"/>
                <a:pathLst>
                  <a:path w="2014" h="1935" extrusionOk="0">
                    <a:moveTo>
                      <a:pt x="672" y="0"/>
                    </a:moveTo>
                    <a:lnTo>
                      <a:pt x="435" y="119"/>
                    </a:lnTo>
                    <a:lnTo>
                      <a:pt x="277" y="277"/>
                    </a:lnTo>
                    <a:lnTo>
                      <a:pt x="119" y="434"/>
                    </a:lnTo>
                    <a:lnTo>
                      <a:pt x="40" y="671"/>
                    </a:lnTo>
                    <a:lnTo>
                      <a:pt x="0" y="908"/>
                    </a:lnTo>
                    <a:lnTo>
                      <a:pt x="0" y="1145"/>
                    </a:lnTo>
                    <a:lnTo>
                      <a:pt x="79" y="1382"/>
                    </a:lnTo>
                    <a:lnTo>
                      <a:pt x="198" y="1579"/>
                    </a:lnTo>
                    <a:lnTo>
                      <a:pt x="277" y="1698"/>
                    </a:lnTo>
                    <a:lnTo>
                      <a:pt x="395" y="1777"/>
                    </a:lnTo>
                    <a:lnTo>
                      <a:pt x="672" y="1895"/>
                    </a:lnTo>
                    <a:lnTo>
                      <a:pt x="909" y="1935"/>
                    </a:lnTo>
                    <a:lnTo>
                      <a:pt x="1185" y="1856"/>
                    </a:lnTo>
                    <a:lnTo>
                      <a:pt x="1343" y="1856"/>
                    </a:lnTo>
                    <a:lnTo>
                      <a:pt x="1501" y="1777"/>
                    </a:lnTo>
                    <a:lnTo>
                      <a:pt x="1777" y="1579"/>
                    </a:lnTo>
                    <a:lnTo>
                      <a:pt x="1895" y="1500"/>
                    </a:lnTo>
                    <a:lnTo>
                      <a:pt x="1935" y="1382"/>
                    </a:lnTo>
                    <a:lnTo>
                      <a:pt x="2014" y="1106"/>
                    </a:lnTo>
                    <a:lnTo>
                      <a:pt x="2014" y="948"/>
                    </a:lnTo>
                    <a:lnTo>
                      <a:pt x="2014" y="829"/>
                    </a:lnTo>
                    <a:lnTo>
                      <a:pt x="1935" y="553"/>
                    </a:lnTo>
                    <a:lnTo>
                      <a:pt x="1817" y="395"/>
                    </a:lnTo>
                    <a:lnTo>
                      <a:pt x="1698" y="237"/>
                    </a:lnTo>
                    <a:lnTo>
                      <a:pt x="1540" y="158"/>
                    </a:lnTo>
                    <a:lnTo>
                      <a:pt x="1382" y="79"/>
                    </a:lnTo>
                    <a:lnTo>
                      <a:pt x="12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
              <p:cNvSpPr/>
              <p:nvPr/>
            </p:nvSpPr>
            <p:spPr>
              <a:xfrm>
                <a:off x="8897605" y="4315058"/>
                <a:ext cx="111054" cy="187822"/>
              </a:xfrm>
              <a:custGeom>
                <a:avLst/>
                <a:gdLst/>
                <a:ahLst/>
                <a:cxnLst/>
                <a:rect l="l" t="t" r="r" b="b"/>
                <a:pathLst>
                  <a:path w="3712" h="6278" extrusionOk="0">
                    <a:moveTo>
                      <a:pt x="1777" y="1"/>
                    </a:moveTo>
                    <a:lnTo>
                      <a:pt x="1580" y="40"/>
                    </a:lnTo>
                    <a:lnTo>
                      <a:pt x="1264" y="159"/>
                    </a:lnTo>
                    <a:lnTo>
                      <a:pt x="948" y="356"/>
                    </a:lnTo>
                    <a:lnTo>
                      <a:pt x="711" y="632"/>
                    </a:lnTo>
                    <a:lnTo>
                      <a:pt x="474" y="909"/>
                    </a:lnTo>
                    <a:lnTo>
                      <a:pt x="277" y="1264"/>
                    </a:lnTo>
                    <a:lnTo>
                      <a:pt x="119" y="1619"/>
                    </a:lnTo>
                    <a:lnTo>
                      <a:pt x="40" y="1975"/>
                    </a:lnTo>
                    <a:lnTo>
                      <a:pt x="0" y="2330"/>
                    </a:lnTo>
                    <a:lnTo>
                      <a:pt x="40" y="2646"/>
                    </a:lnTo>
                    <a:lnTo>
                      <a:pt x="158" y="2962"/>
                    </a:lnTo>
                    <a:lnTo>
                      <a:pt x="237" y="3080"/>
                    </a:lnTo>
                    <a:lnTo>
                      <a:pt x="356" y="3198"/>
                    </a:lnTo>
                    <a:lnTo>
                      <a:pt x="474" y="3317"/>
                    </a:lnTo>
                    <a:lnTo>
                      <a:pt x="632" y="3396"/>
                    </a:lnTo>
                    <a:lnTo>
                      <a:pt x="790" y="3435"/>
                    </a:lnTo>
                    <a:lnTo>
                      <a:pt x="987" y="3514"/>
                    </a:lnTo>
                    <a:lnTo>
                      <a:pt x="1185" y="3514"/>
                    </a:lnTo>
                    <a:lnTo>
                      <a:pt x="1343" y="3435"/>
                    </a:lnTo>
                    <a:lnTo>
                      <a:pt x="1461" y="3317"/>
                    </a:lnTo>
                    <a:lnTo>
                      <a:pt x="1580" y="3198"/>
                    </a:lnTo>
                    <a:lnTo>
                      <a:pt x="1619" y="3041"/>
                    </a:lnTo>
                    <a:lnTo>
                      <a:pt x="1619" y="2883"/>
                    </a:lnTo>
                    <a:lnTo>
                      <a:pt x="1540" y="2725"/>
                    </a:lnTo>
                    <a:lnTo>
                      <a:pt x="1382" y="2606"/>
                    </a:lnTo>
                    <a:lnTo>
                      <a:pt x="1224" y="2527"/>
                    </a:lnTo>
                    <a:lnTo>
                      <a:pt x="1145" y="2409"/>
                    </a:lnTo>
                    <a:lnTo>
                      <a:pt x="1066" y="2290"/>
                    </a:lnTo>
                    <a:lnTo>
                      <a:pt x="1066" y="2133"/>
                    </a:lnTo>
                    <a:lnTo>
                      <a:pt x="1066" y="1975"/>
                    </a:lnTo>
                    <a:lnTo>
                      <a:pt x="1106" y="1817"/>
                    </a:lnTo>
                    <a:lnTo>
                      <a:pt x="1185" y="1659"/>
                    </a:lnTo>
                    <a:lnTo>
                      <a:pt x="1303" y="1501"/>
                    </a:lnTo>
                    <a:lnTo>
                      <a:pt x="1382" y="1382"/>
                    </a:lnTo>
                    <a:lnTo>
                      <a:pt x="1540" y="1264"/>
                    </a:lnTo>
                    <a:lnTo>
                      <a:pt x="1659" y="1185"/>
                    </a:lnTo>
                    <a:lnTo>
                      <a:pt x="1817" y="1106"/>
                    </a:lnTo>
                    <a:lnTo>
                      <a:pt x="1974" y="1106"/>
                    </a:lnTo>
                    <a:lnTo>
                      <a:pt x="2172" y="1146"/>
                    </a:lnTo>
                    <a:lnTo>
                      <a:pt x="2330" y="1225"/>
                    </a:lnTo>
                    <a:lnTo>
                      <a:pt x="2488" y="1343"/>
                    </a:lnTo>
                    <a:lnTo>
                      <a:pt x="2646" y="1580"/>
                    </a:lnTo>
                    <a:lnTo>
                      <a:pt x="2764" y="1817"/>
                    </a:lnTo>
                    <a:lnTo>
                      <a:pt x="2843" y="2093"/>
                    </a:lnTo>
                    <a:lnTo>
                      <a:pt x="2882" y="2369"/>
                    </a:lnTo>
                    <a:lnTo>
                      <a:pt x="2882" y="2685"/>
                    </a:lnTo>
                    <a:lnTo>
                      <a:pt x="2882" y="2962"/>
                    </a:lnTo>
                    <a:lnTo>
                      <a:pt x="2803" y="3475"/>
                    </a:lnTo>
                    <a:lnTo>
                      <a:pt x="2646" y="3870"/>
                    </a:lnTo>
                    <a:lnTo>
                      <a:pt x="2448" y="4225"/>
                    </a:lnTo>
                    <a:lnTo>
                      <a:pt x="2211" y="4541"/>
                    </a:lnTo>
                    <a:lnTo>
                      <a:pt x="1935" y="4857"/>
                    </a:lnTo>
                    <a:lnTo>
                      <a:pt x="1382" y="5409"/>
                    </a:lnTo>
                    <a:lnTo>
                      <a:pt x="790" y="6002"/>
                    </a:lnTo>
                    <a:lnTo>
                      <a:pt x="751" y="6041"/>
                    </a:lnTo>
                    <a:lnTo>
                      <a:pt x="751" y="6120"/>
                    </a:lnTo>
                    <a:lnTo>
                      <a:pt x="790" y="6199"/>
                    </a:lnTo>
                    <a:lnTo>
                      <a:pt x="869" y="6278"/>
                    </a:lnTo>
                    <a:lnTo>
                      <a:pt x="1027" y="6278"/>
                    </a:lnTo>
                    <a:lnTo>
                      <a:pt x="1461" y="6041"/>
                    </a:lnTo>
                    <a:lnTo>
                      <a:pt x="1856" y="5804"/>
                    </a:lnTo>
                    <a:lnTo>
                      <a:pt x="2251" y="5488"/>
                    </a:lnTo>
                    <a:lnTo>
                      <a:pt x="2606" y="5172"/>
                    </a:lnTo>
                    <a:lnTo>
                      <a:pt x="2922" y="4817"/>
                    </a:lnTo>
                    <a:lnTo>
                      <a:pt x="3198" y="4383"/>
                    </a:lnTo>
                    <a:lnTo>
                      <a:pt x="3435" y="3988"/>
                    </a:lnTo>
                    <a:lnTo>
                      <a:pt x="3593" y="3514"/>
                    </a:lnTo>
                    <a:lnTo>
                      <a:pt x="3672" y="3080"/>
                    </a:lnTo>
                    <a:lnTo>
                      <a:pt x="3712" y="2646"/>
                    </a:lnTo>
                    <a:lnTo>
                      <a:pt x="3672" y="2172"/>
                    </a:lnTo>
                    <a:lnTo>
                      <a:pt x="3593" y="1738"/>
                    </a:lnTo>
                    <a:lnTo>
                      <a:pt x="3475" y="1303"/>
                    </a:lnTo>
                    <a:lnTo>
                      <a:pt x="3277" y="909"/>
                    </a:lnTo>
                    <a:lnTo>
                      <a:pt x="3001" y="553"/>
                    </a:lnTo>
                    <a:lnTo>
                      <a:pt x="2843" y="395"/>
                    </a:lnTo>
                    <a:lnTo>
                      <a:pt x="2646" y="277"/>
                    </a:lnTo>
                    <a:lnTo>
                      <a:pt x="2488" y="159"/>
                    </a:lnTo>
                    <a:lnTo>
                      <a:pt x="2290" y="80"/>
                    </a:lnTo>
                    <a:lnTo>
                      <a:pt x="2132" y="40"/>
                    </a:lnTo>
                    <a:lnTo>
                      <a:pt x="1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4"/>
              <p:cNvSpPr/>
              <p:nvPr/>
            </p:nvSpPr>
            <p:spPr>
              <a:xfrm>
                <a:off x="107009" y="4410734"/>
                <a:ext cx="137022" cy="237425"/>
              </a:xfrm>
              <a:custGeom>
                <a:avLst/>
                <a:gdLst/>
                <a:ahLst/>
                <a:cxnLst/>
                <a:rect l="l" t="t" r="r" b="b"/>
                <a:pathLst>
                  <a:path w="4580" h="7936" extrusionOk="0">
                    <a:moveTo>
                      <a:pt x="1540" y="0"/>
                    </a:moveTo>
                    <a:lnTo>
                      <a:pt x="1500" y="40"/>
                    </a:lnTo>
                    <a:lnTo>
                      <a:pt x="1461" y="435"/>
                    </a:lnTo>
                    <a:lnTo>
                      <a:pt x="1461" y="751"/>
                    </a:lnTo>
                    <a:lnTo>
                      <a:pt x="1500" y="1027"/>
                    </a:lnTo>
                    <a:lnTo>
                      <a:pt x="1579" y="1264"/>
                    </a:lnTo>
                    <a:lnTo>
                      <a:pt x="1698" y="1461"/>
                    </a:lnTo>
                    <a:lnTo>
                      <a:pt x="1816" y="1659"/>
                    </a:lnTo>
                    <a:lnTo>
                      <a:pt x="1974" y="1777"/>
                    </a:lnTo>
                    <a:lnTo>
                      <a:pt x="2132" y="1856"/>
                    </a:lnTo>
                    <a:lnTo>
                      <a:pt x="1619" y="1895"/>
                    </a:lnTo>
                    <a:lnTo>
                      <a:pt x="1224" y="1974"/>
                    </a:lnTo>
                    <a:lnTo>
                      <a:pt x="947" y="2053"/>
                    </a:lnTo>
                    <a:lnTo>
                      <a:pt x="869" y="2093"/>
                    </a:lnTo>
                    <a:lnTo>
                      <a:pt x="829" y="2132"/>
                    </a:lnTo>
                    <a:lnTo>
                      <a:pt x="829" y="2172"/>
                    </a:lnTo>
                    <a:lnTo>
                      <a:pt x="908" y="2330"/>
                    </a:lnTo>
                    <a:lnTo>
                      <a:pt x="1026" y="2448"/>
                    </a:lnTo>
                    <a:lnTo>
                      <a:pt x="1342" y="2646"/>
                    </a:lnTo>
                    <a:lnTo>
                      <a:pt x="1619" y="2804"/>
                    </a:lnTo>
                    <a:lnTo>
                      <a:pt x="1934" y="2882"/>
                    </a:lnTo>
                    <a:lnTo>
                      <a:pt x="1461" y="3001"/>
                    </a:lnTo>
                    <a:lnTo>
                      <a:pt x="1105" y="3119"/>
                    </a:lnTo>
                    <a:lnTo>
                      <a:pt x="790" y="3277"/>
                    </a:lnTo>
                    <a:lnTo>
                      <a:pt x="553" y="3435"/>
                    </a:lnTo>
                    <a:lnTo>
                      <a:pt x="355" y="3593"/>
                    </a:lnTo>
                    <a:lnTo>
                      <a:pt x="197" y="3712"/>
                    </a:lnTo>
                    <a:lnTo>
                      <a:pt x="39" y="3909"/>
                    </a:lnTo>
                    <a:lnTo>
                      <a:pt x="0" y="3948"/>
                    </a:lnTo>
                    <a:lnTo>
                      <a:pt x="0" y="3988"/>
                    </a:lnTo>
                    <a:lnTo>
                      <a:pt x="39" y="4027"/>
                    </a:lnTo>
                    <a:lnTo>
                      <a:pt x="197" y="4225"/>
                    </a:lnTo>
                    <a:lnTo>
                      <a:pt x="355" y="4343"/>
                    </a:lnTo>
                    <a:lnTo>
                      <a:pt x="553" y="4501"/>
                    </a:lnTo>
                    <a:lnTo>
                      <a:pt x="790" y="4659"/>
                    </a:lnTo>
                    <a:lnTo>
                      <a:pt x="1105" y="4817"/>
                    </a:lnTo>
                    <a:lnTo>
                      <a:pt x="1461" y="4935"/>
                    </a:lnTo>
                    <a:lnTo>
                      <a:pt x="1934" y="5054"/>
                    </a:lnTo>
                    <a:lnTo>
                      <a:pt x="1619" y="5133"/>
                    </a:lnTo>
                    <a:lnTo>
                      <a:pt x="1342" y="5291"/>
                    </a:lnTo>
                    <a:lnTo>
                      <a:pt x="1026" y="5488"/>
                    </a:lnTo>
                    <a:lnTo>
                      <a:pt x="908" y="5607"/>
                    </a:lnTo>
                    <a:lnTo>
                      <a:pt x="829" y="5764"/>
                    </a:lnTo>
                    <a:lnTo>
                      <a:pt x="829" y="5804"/>
                    </a:lnTo>
                    <a:lnTo>
                      <a:pt x="869" y="5843"/>
                    </a:lnTo>
                    <a:lnTo>
                      <a:pt x="947" y="5883"/>
                    </a:lnTo>
                    <a:lnTo>
                      <a:pt x="1224" y="5962"/>
                    </a:lnTo>
                    <a:lnTo>
                      <a:pt x="1619" y="6041"/>
                    </a:lnTo>
                    <a:lnTo>
                      <a:pt x="2132" y="6080"/>
                    </a:lnTo>
                    <a:lnTo>
                      <a:pt x="1974" y="6159"/>
                    </a:lnTo>
                    <a:lnTo>
                      <a:pt x="1816" y="6278"/>
                    </a:lnTo>
                    <a:lnTo>
                      <a:pt x="1698" y="6436"/>
                    </a:lnTo>
                    <a:lnTo>
                      <a:pt x="1579" y="6672"/>
                    </a:lnTo>
                    <a:lnTo>
                      <a:pt x="1500" y="6909"/>
                    </a:lnTo>
                    <a:lnTo>
                      <a:pt x="1461" y="7186"/>
                    </a:lnTo>
                    <a:lnTo>
                      <a:pt x="1461" y="7502"/>
                    </a:lnTo>
                    <a:lnTo>
                      <a:pt x="1500" y="7896"/>
                    </a:lnTo>
                    <a:lnTo>
                      <a:pt x="1540" y="7936"/>
                    </a:lnTo>
                    <a:lnTo>
                      <a:pt x="1619" y="7936"/>
                    </a:lnTo>
                    <a:lnTo>
                      <a:pt x="1619" y="7896"/>
                    </a:lnTo>
                    <a:lnTo>
                      <a:pt x="1658" y="7817"/>
                    </a:lnTo>
                    <a:lnTo>
                      <a:pt x="1816" y="7620"/>
                    </a:lnTo>
                    <a:lnTo>
                      <a:pt x="1934" y="7502"/>
                    </a:lnTo>
                    <a:lnTo>
                      <a:pt x="2092" y="7383"/>
                    </a:lnTo>
                    <a:lnTo>
                      <a:pt x="2290" y="7265"/>
                    </a:lnTo>
                    <a:lnTo>
                      <a:pt x="2566" y="7186"/>
                    </a:lnTo>
                    <a:lnTo>
                      <a:pt x="2921" y="7067"/>
                    </a:lnTo>
                    <a:lnTo>
                      <a:pt x="3237" y="6909"/>
                    </a:lnTo>
                    <a:lnTo>
                      <a:pt x="3553" y="6751"/>
                    </a:lnTo>
                    <a:lnTo>
                      <a:pt x="3790" y="6515"/>
                    </a:lnTo>
                    <a:lnTo>
                      <a:pt x="3987" y="6238"/>
                    </a:lnTo>
                    <a:lnTo>
                      <a:pt x="4185" y="5922"/>
                    </a:lnTo>
                    <a:lnTo>
                      <a:pt x="4343" y="5567"/>
                    </a:lnTo>
                    <a:lnTo>
                      <a:pt x="4461" y="5172"/>
                    </a:lnTo>
                    <a:lnTo>
                      <a:pt x="4461" y="5133"/>
                    </a:lnTo>
                    <a:lnTo>
                      <a:pt x="4461" y="5054"/>
                    </a:lnTo>
                    <a:lnTo>
                      <a:pt x="4501" y="4856"/>
                    </a:lnTo>
                    <a:lnTo>
                      <a:pt x="4540" y="4462"/>
                    </a:lnTo>
                    <a:lnTo>
                      <a:pt x="4580" y="4027"/>
                    </a:lnTo>
                    <a:lnTo>
                      <a:pt x="4580" y="3948"/>
                    </a:lnTo>
                    <a:lnTo>
                      <a:pt x="4580" y="3909"/>
                    </a:lnTo>
                    <a:lnTo>
                      <a:pt x="4580" y="3869"/>
                    </a:lnTo>
                    <a:lnTo>
                      <a:pt x="4540" y="3356"/>
                    </a:lnTo>
                    <a:lnTo>
                      <a:pt x="4461" y="2922"/>
                    </a:lnTo>
                    <a:lnTo>
                      <a:pt x="4461" y="2843"/>
                    </a:lnTo>
                    <a:lnTo>
                      <a:pt x="4461" y="2804"/>
                    </a:lnTo>
                    <a:lnTo>
                      <a:pt x="4343" y="2409"/>
                    </a:lnTo>
                    <a:lnTo>
                      <a:pt x="4185" y="2053"/>
                    </a:lnTo>
                    <a:lnTo>
                      <a:pt x="4027" y="1738"/>
                    </a:lnTo>
                    <a:lnTo>
                      <a:pt x="3790" y="1461"/>
                    </a:lnTo>
                    <a:lnTo>
                      <a:pt x="3553" y="1224"/>
                    </a:lnTo>
                    <a:lnTo>
                      <a:pt x="3237" y="1027"/>
                    </a:lnTo>
                    <a:lnTo>
                      <a:pt x="2921" y="869"/>
                    </a:lnTo>
                    <a:lnTo>
                      <a:pt x="2566" y="751"/>
                    </a:lnTo>
                    <a:lnTo>
                      <a:pt x="2290" y="632"/>
                    </a:lnTo>
                    <a:lnTo>
                      <a:pt x="2092" y="553"/>
                    </a:lnTo>
                    <a:lnTo>
                      <a:pt x="1934" y="435"/>
                    </a:lnTo>
                    <a:lnTo>
                      <a:pt x="1816" y="316"/>
                    </a:lnTo>
                    <a:lnTo>
                      <a:pt x="1658" y="119"/>
                    </a:lnTo>
                    <a:lnTo>
                      <a:pt x="1619" y="40"/>
                    </a:lnTo>
                    <a:lnTo>
                      <a:pt x="16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4"/>
              <p:cNvSpPr/>
              <p:nvPr/>
            </p:nvSpPr>
            <p:spPr>
              <a:xfrm>
                <a:off x="8899969" y="4496956"/>
                <a:ext cx="137022" cy="237425"/>
              </a:xfrm>
              <a:custGeom>
                <a:avLst/>
                <a:gdLst/>
                <a:ahLst/>
                <a:cxnLst/>
                <a:rect l="l" t="t" r="r" b="b"/>
                <a:pathLst>
                  <a:path w="4580" h="7936" extrusionOk="0">
                    <a:moveTo>
                      <a:pt x="2961" y="0"/>
                    </a:moveTo>
                    <a:lnTo>
                      <a:pt x="2961" y="40"/>
                    </a:lnTo>
                    <a:lnTo>
                      <a:pt x="2922" y="119"/>
                    </a:lnTo>
                    <a:lnTo>
                      <a:pt x="2764" y="316"/>
                    </a:lnTo>
                    <a:lnTo>
                      <a:pt x="2646" y="435"/>
                    </a:lnTo>
                    <a:lnTo>
                      <a:pt x="2488" y="553"/>
                    </a:lnTo>
                    <a:lnTo>
                      <a:pt x="2290" y="632"/>
                    </a:lnTo>
                    <a:lnTo>
                      <a:pt x="2014" y="711"/>
                    </a:lnTo>
                    <a:lnTo>
                      <a:pt x="1659" y="830"/>
                    </a:lnTo>
                    <a:lnTo>
                      <a:pt x="1343" y="987"/>
                    </a:lnTo>
                    <a:lnTo>
                      <a:pt x="1066" y="1185"/>
                    </a:lnTo>
                    <a:lnTo>
                      <a:pt x="790" y="1422"/>
                    </a:lnTo>
                    <a:lnTo>
                      <a:pt x="593" y="1698"/>
                    </a:lnTo>
                    <a:lnTo>
                      <a:pt x="395" y="2014"/>
                    </a:lnTo>
                    <a:lnTo>
                      <a:pt x="237" y="2369"/>
                    </a:lnTo>
                    <a:lnTo>
                      <a:pt x="119" y="2764"/>
                    </a:lnTo>
                    <a:lnTo>
                      <a:pt x="119" y="2803"/>
                    </a:lnTo>
                    <a:lnTo>
                      <a:pt x="119" y="2882"/>
                    </a:lnTo>
                    <a:lnTo>
                      <a:pt x="79" y="3080"/>
                    </a:lnTo>
                    <a:lnTo>
                      <a:pt x="40" y="3475"/>
                    </a:lnTo>
                    <a:lnTo>
                      <a:pt x="0" y="3909"/>
                    </a:lnTo>
                    <a:lnTo>
                      <a:pt x="0" y="3948"/>
                    </a:lnTo>
                    <a:lnTo>
                      <a:pt x="0" y="4027"/>
                    </a:lnTo>
                    <a:lnTo>
                      <a:pt x="0" y="4067"/>
                    </a:lnTo>
                    <a:lnTo>
                      <a:pt x="40" y="4580"/>
                    </a:lnTo>
                    <a:lnTo>
                      <a:pt x="119" y="5014"/>
                    </a:lnTo>
                    <a:lnTo>
                      <a:pt x="119" y="5093"/>
                    </a:lnTo>
                    <a:lnTo>
                      <a:pt x="119" y="5133"/>
                    </a:lnTo>
                    <a:lnTo>
                      <a:pt x="237" y="5528"/>
                    </a:lnTo>
                    <a:lnTo>
                      <a:pt x="395" y="5883"/>
                    </a:lnTo>
                    <a:lnTo>
                      <a:pt x="553" y="6199"/>
                    </a:lnTo>
                    <a:lnTo>
                      <a:pt x="790" y="6475"/>
                    </a:lnTo>
                    <a:lnTo>
                      <a:pt x="1027" y="6712"/>
                    </a:lnTo>
                    <a:lnTo>
                      <a:pt x="1343" y="6909"/>
                    </a:lnTo>
                    <a:lnTo>
                      <a:pt x="1659" y="7067"/>
                    </a:lnTo>
                    <a:lnTo>
                      <a:pt x="2014" y="7186"/>
                    </a:lnTo>
                    <a:lnTo>
                      <a:pt x="2290" y="7265"/>
                    </a:lnTo>
                    <a:lnTo>
                      <a:pt x="2488" y="7383"/>
                    </a:lnTo>
                    <a:lnTo>
                      <a:pt x="2646" y="7501"/>
                    </a:lnTo>
                    <a:lnTo>
                      <a:pt x="2764" y="7620"/>
                    </a:lnTo>
                    <a:lnTo>
                      <a:pt x="2922" y="7817"/>
                    </a:lnTo>
                    <a:lnTo>
                      <a:pt x="2961" y="7896"/>
                    </a:lnTo>
                    <a:lnTo>
                      <a:pt x="2961" y="7936"/>
                    </a:lnTo>
                    <a:lnTo>
                      <a:pt x="3040" y="7936"/>
                    </a:lnTo>
                    <a:lnTo>
                      <a:pt x="3080" y="7896"/>
                    </a:lnTo>
                    <a:lnTo>
                      <a:pt x="3119" y="7501"/>
                    </a:lnTo>
                    <a:lnTo>
                      <a:pt x="3119" y="7186"/>
                    </a:lnTo>
                    <a:lnTo>
                      <a:pt x="3080" y="6870"/>
                    </a:lnTo>
                    <a:lnTo>
                      <a:pt x="3001" y="6633"/>
                    </a:lnTo>
                    <a:lnTo>
                      <a:pt x="2882" y="6436"/>
                    </a:lnTo>
                    <a:lnTo>
                      <a:pt x="2764" y="6278"/>
                    </a:lnTo>
                    <a:lnTo>
                      <a:pt x="2606" y="6159"/>
                    </a:lnTo>
                    <a:lnTo>
                      <a:pt x="2448" y="6041"/>
                    </a:lnTo>
                    <a:lnTo>
                      <a:pt x="2961" y="6041"/>
                    </a:lnTo>
                    <a:lnTo>
                      <a:pt x="3356" y="5962"/>
                    </a:lnTo>
                    <a:lnTo>
                      <a:pt x="3633" y="5883"/>
                    </a:lnTo>
                    <a:lnTo>
                      <a:pt x="3751" y="5843"/>
                    </a:lnTo>
                    <a:lnTo>
                      <a:pt x="3751" y="5804"/>
                    </a:lnTo>
                    <a:lnTo>
                      <a:pt x="3751" y="5764"/>
                    </a:lnTo>
                    <a:lnTo>
                      <a:pt x="3672" y="5607"/>
                    </a:lnTo>
                    <a:lnTo>
                      <a:pt x="3554" y="5488"/>
                    </a:lnTo>
                    <a:lnTo>
                      <a:pt x="3238" y="5291"/>
                    </a:lnTo>
                    <a:lnTo>
                      <a:pt x="2961" y="5133"/>
                    </a:lnTo>
                    <a:lnTo>
                      <a:pt x="2646" y="5014"/>
                    </a:lnTo>
                    <a:lnTo>
                      <a:pt x="3119" y="4935"/>
                    </a:lnTo>
                    <a:lnTo>
                      <a:pt x="3475" y="4817"/>
                    </a:lnTo>
                    <a:lnTo>
                      <a:pt x="3790" y="4659"/>
                    </a:lnTo>
                    <a:lnTo>
                      <a:pt x="4027" y="4501"/>
                    </a:lnTo>
                    <a:lnTo>
                      <a:pt x="4225" y="4343"/>
                    </a:lnTo>
                    <a:lnTo>
                      <a:pt x="4383" y="4225"/>
                    </a:lnTo>
                    <a:lnTo>
                      <a:pt x="4541" y="4027"/>
                    </a:lnTo>
                    <a:lnTo>
                      <a:pt x="4580" y="3988"/>
                    </a:lnTo>
                    <a:lnTo>
                      <a:pt x="4580" y="3948"/>
                    </a:lnTo>
                    <a:lnTo>
                      <a:pt x="4541" y="3909"/>
                    </a:lnTo>
                    <a:lnTo>
                      <a:pt x="4383" y="3712"/>
                    </a:lnTo>
                    <a:lnTo>
                      <a:pt x="4225" y="3554"/>
                    </a:lnTo>
                    <a:lnTo>
                      <a:pt x="4027" y="3396"/>
                    </a:lnTo>
                    <a:lnTo>
                      <a:pt x="3790" y="3277"/>
                    </a:lnTo>
                    <a:lnTo>
                      <a:pt x="3475" y="3119"/>
                    </a:lnTo>
                    <a:lnTo>
                      <a:pt x="3119" y="3001"/>
                    </a:lnTo>
                    <a:lnTo>
                      <a:pt x="2646" y="2882"/>
                    </a:lnTo>
                    <a:lnTo>
                      <a:pt x="2961" y="2803"/>
                    </a:lnTo>
                    <a:lnTo>
                      <a:pt x="3238" y="2646"/>
                    </a:lnTo>
                    <a:lnTo>
                      <a:pt x="3554" y="2448"/>
                    </a:lnTo>
                    <a:lnTo>
                      <a:pt x="3672" y="2290"/>
                    </a:lnTo>
                    <a:lnTo>
                      <a:pt x="3751" y="2172"/>
                    </a:lnTo>
                    <a:lnTo>
                      <a:pt x="3751" y="2132"/>
                    </a:lnTo>
                    <a:lnTo>
                      <a:pt x="3751" y="2093"/>
                    </a:lnTo>
                    <a:lnTo>
                      <a:pt x="3633" y="2053"/>
                    </a:lnTo>
                    <a:lnTo>
                      <a:pt x="3356" y="1974"/>
                    </a:lnTo>
                    <a:lnTo>
                      <a:pt x="2961" y="1895"/>
                    </a:lnTo>
                    <a:lnTo>
                      <a:pt x="2448" y="1856"/>
                    </a:lnTo>
                    <a:lnTo>
                      <a:pt x="2606" y="1777"/>
                    </a:lnTo>
                    <a:lnTo>
                      <a:pt x="2764" y="1619"/>
                    </a:lnTo>
                    <a:lnTo>
                      <a:pt x="2882" y="1461"/>
                    </a:lnTo>
                    <a:lnTo>
                      <a:pt x="3001" y="1264"/>
                    </a:lnTo>
                    <a:lnTo>
                      <a:pt x="3080" y="1027"/>
                    </a:lnTo>
                    <a:lnTo>
                      <a:pt x="3119" y="751"/>
                    </a:lnTo>
                    <a:lnTo>
                      <a:pt x="3119" y="395"/>
                    </a:lnTo>
                    <a:lnTo>
                      <a:pt x="3080" y="40"/>
                    </a:lnTo>
                    <a:lnTo>
                      <a:pt x="3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4"/>
              <p:cNvSpPr/>
              <p:nvPr/>
            </p:nvSpPr>
            <p:spPr>
              <a:xfrm>
                <a:off x="135341" y="4642235"/>
                <a:ext cx="111054" cy="186655"/>
              </a:xfrm>
              <a:custGeom>
                <a:avLst/>
                <a:gdLst/>
                <a:ahLst/>
                <a:cxnLst/>
                <a:rect l="l" t="t" r="r" b="b"/>
                <a:pathLst>
                  <a:path w="3712" h="6239" extrusionOk="0">
                    <a:moveTo>
                      <a:pt x="2685" y="0"/>
                    </a:moveTo>
                    <a:lnTo>
                      <a:pt x="2290" y="237"/>
                    </a:lnTo>
                    <a:lnTo>
                      <a:pt x="1856" y="474"/>
                    </a:lnTo>
                    <a:lnTo>
                      <a:pt x="1461" y="751"/>
                    </a:lnTo>
                    <a:lnTo>
                      <a:pt x="1106" y="1106"/>
                    </a:lnTo>
                    <a:lnTo>
                      <a:pt x="790" y="1461"/>
                    </a:lnTo>
                    <a:lnTo>
                      <a:pt x="514" y="1856"/>
                    </a:lnTo>
                    <a:lnTo>
                      <a:pt x="277" y="2290"/>
                    </a:lnTo>
                    <a:lnTo>
                      <a:pt x="119" y="2764"/>
                    </a:lnTo>
                    <a:lnTo>
                      <a:pt x="40" y="3159"/>
                    </a:lnTo>
                    <a:lnTo>
                      <a:pt x="0" y="3632"/>
                    </a:lnTo>
                    <a:lnTo>
                      <a:pt x="40" y="4067"/>
                    </a:lnTo>
                    <a:lnTo>
                      <a:pt x="119" y="4540"/>
                    </a:lnTo>
                    <a:lnTo>
                      <a:pt x="237" y="4975"/>
                    </a:lnTo>
                    <a:lnTo>
                      <a:pt x="474" y="5370"/>
                    </a:lnTo>
                    <a:lnTo>
                      <a:pt x="711" y="5725"/>
                    </a:lnTo>
                    <a:lnTo>
                      <a:pt x="869" y="5883"/>
                    </a:lnTo>
                    <a:lnTo>
                      <a:pt x="1066" y="6001"/>
                    </a:lnTo>
                    <a:lnTo>
                      <a:pt x="1224" y="6120"/>
                    </a:lnTo>
                    <a:lnTo>
                      <a:pt x="1422" y="6199"/>
                    </a:lnTo>
                    <a:lnTo>
                      <a:pt x="1580" y="6238"/>
                    </a:lnTo>
                    <a:lnTo>
                      <a:pt x="2132" y="6238"/>
                    </a:lnTo>
                    <a:lnTo>
                      <a:pt x="2448" y="6120"/>
                    </a:lnTo>
                    <a:lnTo>
                      <a:pt x="2764" y="5922"/>
                    </a:lnTo>
                    <a:lnTo>
                      <a:pt x="3001" y="5646"/>
                    </a:lnTo>
                    <a:lnTo>
                      <a:pt x="3238" y="5370"/>
                    </a:lnTo>
                    <a:lnTo>
                      <a:pt x="3435" y="5014"/>
                    </a:lnTo>
                    <a:lnTo>
                      <a:pt x="3593" y="4659"/>
                    </a:lnTo>
                    <a:lnTo>
                      <a:pt x="3672" y="4304"/>
                    </a:lnTo>
                    <a:lnTo>
                      <a:pt x="3712" y="3948"/>
                    </a:lnTo>
                    <a:lnTo>
                      <a:pt x="3672" y="3632"/>
                    </a:lnTo>
                    <a:lnTo>
                      <a:pt x="3554" y="3317"/>
                    </a:lnTo>
                    <a:lnTo>
                      <a:pt x="3475" y="3198"/>
                    </a:lnTo>
                    <a:lnTo>
                      <a:pt x="3356" y="3080"/>
                    </a:lnTo>
                    <a:lnTo>
                      <a:pt x="3238" y="2961"/>
                    </a:lnTo>
                    <a:lnTo>
                      <a:pt x="3080" y="2882"/>
                    </a:lnTo>
                    <a:lnTo>
                      <a:pt x="2922" y="2803"/>
                    </a:lnTo>
                    <a:lnTo>
                      <a:pt x="2725" y="2764"/>
                    </a:lnTo>
                    <a:lnTo>
                      <a:pt x="2527" y="2764"/>
                    </a:lnTo>
                    <a:lnTo>
                      <a:pt x="2369" y="2843"/>
                    </a:lnTo>
                    <a:lnTo>
                      <a:pt x="2251" y="2922"/>
                    </a:lnTo>
                    <a:lnTo>
                      <a:pt x="2132" y="3080"/>
                    </a:lnTo>
                    <a:lnTo>
                      <a:pt x="2093" y="3238"/>
                    </a:lnTo>
                    <a:lnTo>
                      <a:pt x="2093" y="3396"/>
                    </a:lnTo>
                    <a:lnTo>
                      <a:pt x="2172" y="3514"/>
                    </a:lnTo>
                    <a:lnTo>
                      <a:pt x="2330" y="3632"/>
                    </a:lnTo>
                    <a:lnTo>
                      <a:pt x="2488" y="3751"/>
                    </a:lnTo>
                    <a:lnTo>
                      <a:pt x="2567" y="3869"/>
                    </a:lnTo>
                    <a:lnTo>
                      <a:pt x="2646" y="3988"/>
                    </a:lnTo>
                    <a:lnTo>
                      <a:pt x="2646" y="4146"/>
                    </a:lnTo>
                    <a:lnTo>
                      <a:pt x="2646" y="4304"/>
                    </a:lnTo>
                    <a:lnTo>
                      <a:pt x="2606" y="4462"/>
                    </a:lnTo>
                    <a:lnTo>
                      <a:pt x="2527" y="4619"/>
                    </a:lnTo>
                    <a:lnTo>
                      <a:pt x="2448" y="4777"/>
                    </a:lnTo>
                    <a:lnTo>
                      <a:pt x="2330" y="4896"/>
                    </a:lnTo>
                    <a:lnTo>
                      <a:pt x="2172" y="5014"/>
                    </a:lnTo>
                    <a:lnTo>
                      <a:pt x="2053" y="5093"/>
                    </a:lnTo>
                    <a:lnTo>
                      <a:pt x="1895" y="5133"/>
                    </a:lnTo>
                    <a:lnTo>
                      <a:pt x="1738" y="5172"/>
                    </a:lnTo>
                    <a:lnTo>
                      <a:pt x="1540" y="5133"/>
                    </a:lnTo>
                    <a:lnTo>
                      <a:pt x="1382" y="5054"/>
                    </a:lnTo>
                    <a:lnTo>
                      <a:pt x="1224" y="4896"/>
                    </a:lnTo>
                    <a:lnTo>
                      <a:pt x="1066" y="4698"/>
                    </a:lnTo>
                    <a:lnTo>
                      <a:pt x="948" y="4462"/>
                    </a:lnTo>
                    <a:lnTo>
                      <a:pt x="869" y="4185"/>
                    </a:lnTo>
                    <a:lnTo>
                      <a:pt x="830" y="3909"/>
                    </a:lnTo>
                    <a:lnTo>
                      <a:pt x="830" y="3593"/>
                    </a:lnTo>
                    <a:lnTo>
                      <a:pt x="830" y="3317"/>
                    </a:lnTo>
                    <a:lnTo>
                      <a:pt x="909" y="2803"/>
                    </a:lnTo>
                    <a:lnTo>
                      <a:pt x="1066" y="2409"/>
                    </a:lnTo>
                    <a:lnTo>
                      <a:pt x="1264" y="2053"/>
                    </a:lnTo>
                    <a:lnTo>
                      <a:pt x="1501" y="1737"/>
                    </a:lnTo>
                    <a:lnTo>
                      <a:pt x="1777" y="1422"/>
                    </a:lnTo>
                    <a:lnTo>
                      <a:pt x="2330" y="869"/>
                    </a:lnTo>
                    <a:lnTo>
                      <a:pt x="2922" y="277"/>
                    </a:lnTo>
                    <a:lnTo>
                      <a:pt x="2961" y="237"/>
                    </a:lnTo>
                    <a:lnTo>
                      <a:pt x="2961" y="158"/>
                    </a:lnTo>
                    <a:lnTo>
                      <a:pt x="2922" y="40"/>
                    </a:lnTo>
                    <a:lnTo>
                      <a:pt x="2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4"/>
              <p:cNvSpPr/>
              <p:nvPr/>
            </p:nvSpPr>
            <p:spPr>
              <a:xfrm>
                <a:off x="8897605" y="4728458"/>
                <a:ext cx="111054" cy="186655"/>
              </a:xfrm>
              <a:custGeom>
                <a:avLst/>
                <a:gdLst/>
                <a:ahLst/>
                <a:cxnLst/>
                <a:rect l="l" t="t" r="r" b="b"/>
                <a:pathLst>
                  <a:path w="3712" h="6239" extrusionOk="0">
                    <a:moveTo>
                      <a:pt x="869" y="0"/>
                    </a:moveTo>
                    <a:lnTo>
                      <a:pt x="790" y="40"/>
                    </a:lnTo>
                    <a:lnTo>
                      <a:pt x="751" y="158"/>
                    </a:lnTo>
                    <a:lnTo>
                      <a:pt x="751" y="198"/>
                    </a:lnTo>
                    <a:lnTo>
                      <a:pt x="790" y="277"/>
                    </a:lnTo>
                    <a:lnTo>
                      <a:pt x="1382" y="829"/>
                    </a:lnTo>
                    <a:lnTo>
                      <a:pt x="1935" y="1422"/>
                    </a:lnTo>
                    <a:lnTo>
                      <a:pt x="2211" y="1698"/>
                    </a:lnTo>
                    <a:lnTo>
                      <a:pt x="2448" y="2053"/>
                    </a:lnTo>
                    <a:lnTo>
                      <a:pt x="2646" y="2409"/>
                    </a:lnTo>
                    <a:lnTo>
                      <a:pt x="2803" y="2803"/>
                    </a:lnTo>
                    <a:lnTo>
                      <a:pt x="2882" y="3317"/>
                    </a:lnTo>
                    <a:lnTo>
                      <a:pt x="2882" y="3593"/>
                    </a:lnTo>
                    <a:lnTo>
                      <a:pt x="2882" y="3869"/>
                    </a:lnTo>
                    <a:lnTo>
                      <a:pt x="2843" y="4185"/>
                    </a:lnTo>
                    <a:lnTo>
                      <a:pt x="2764" y="4462"/>
                    </a:lnTo>
                    <a:lnTo>
                      <a:pt x="2646" y="4698"/>
                    </a:lnTo>
                    <a:lnTo>
                      <a:pt x="2488" y="4896"/>
                    </a:lnTo>
                    <a:lnTo>
                      <a:pt x="2330" y="5054"/>
                    </a:lnTo>
                    <a:lnTo>
                      <a:pt x="2172" y="5133"/>
                    </a:lnTo>
                    <a:lnTo>
                      <a:pt x="1974" y="5172"/>
                    </a:lnTo>
                    <a:lnTo>
                      <a:pt x="1817" y="5133"/>
                    </a:lnTo>
                    <a:lnTo>
                      <a:pt x="1659" y="5093"/>
                    </a:lnTo>
                    <a:lnTo>
                      <a:pt x="1540" y="5014"/>
                    </a:lnTo>
                    <a:lnTo>
                      <a:pt x="1382" y="4896"/>
                    </a:lnTo>
                    <a:lnTo>
                      <a:pt x="1303" y="4777"/>
                    </a:lnTo>
                    <a:lnTo>
                      <a:pt x="1185" y="4619"/>
                    </a:lnTo>
                    <a:lnTo>
                      <a:pt x="1106" y="4462"/>
                    </a:lnTo>
                    <a:lnTo>
                      <a:pt x="1066" y="4304"/>
                    </a:lnTo>
                    <a:lnTo>
                      <a:pt x="1066" y="4146"/>
                    </a:lnTo>
                    <a:lnTo>
                      <a:pt x="1066" y="3988"/>
                    </a:lnTo>
                    <a:lnTo>
                      <a:pt x="1145" y="3830"/>
                    </a:lnTo>
                    <a:lnTo>
                      <a:pt x="1224" y="3711"/>
                    </a:lnTo>
                    <a:lnTo>
                      <a:pt x="1382" y="3632"/>
                    </a:lnTo>
                    <a:lnTo>
                      <a:pt x="1540" y="3514"/>
                    </a:lnTo>
                    <a:lnTo>
                      <a:pt x="1619" y="3396"/>
                    </a:lnTo>
                    <a:lnTo>
                      <a:pt x="1619" y="3238"/>
                    </a:lnTo>
                    <a:lnTo>
                      <a:pt x="1580" y="3080"/>
                    </a:lnTo>
                    <a:lnTo>
                      <a:pt x="1461" y="2922"/>
                    </a:lnTo>
                    <a:lnTo>
                      <a:pt x="1343" y="2803"/>
                    </a:lnTo>
                    <a:lnTo>
                      <a:pt x="1185" y="2764"/>
                    </a:lnTo>
                    <a:lnTo>
                      <a:pt x="987" y="2764"/>
                    </a:lnTo>
                    <a:lnTo>
                      <a:pt x="790" y="2803"/>
                    </a:lnTo>
                    <a:lnTo>
                      <a:pt x="632" y="2882"/>
                    </a:lnTo>
                    <a:lnTo>
                      <a:pt x="474" y="2961"/>
                    </a:lnTo>
                    <a:lnTo>
                      <a:pt x="356" y="3080"/>
                    </a:lnTo>
                    <a:lnTo>
                      <a:pt x="237" y="3198"/>
                    </a:lnTo>
                    <a:lnTo>
                      <a:pt x="158" y="3317"/>
                    </a:lnTo>
                    <a:lnTo>
                      <a:pt x="40" y="3593"/>
                    </a:lnTo>
                    <a:lnTo>
                      <a:pt x="0" y="3948"/>
                    </a:lnTo>
                    <a:lnTo>
                      <a:pt x="40" y="4304"/>
                    </a:lnTo>
                    <a:lnTo>
                      <a:pt x="119" y="4659"/>
                    </a:lnTo>
                    <a:lnTo>
                      <a:pt x="277" y="5014"/>
                    </a:lnTo>
                    <a:lnTo>
                      <a:pt x="474" y="5330"/>
                    </a:lnTo>
                    <a:lnTo>
                      <a:pt x="711" y="5646"/>
                    </a:lnTo>
                    <a:lnTo>
                      <a:pt x="948" y="5883"/>
                    </a:lnTo>
                    <a:lnTo>
                      <a:pt x="1264" y="6080"/>
                    </a:lnTo>
                    <a:lnTo>
                      <a:pt x="1580" y="6199"/>
                    </a:lnTo>
                    <a:lnTo>
                      <a:pt x="1777" y="6238"/>
                    </a:lnTo>
                    <a:lnTo>
                      <a:pt x="2132" y="6238"/>
                    </a:lnTo>
                    <a:lnTo>
                      <a:pt x="2290" y="6199"/>
                    </a:lnTo>
                    <a:lnTo>
                      <a:pt x="2488" y="6120"/>
                    </a:lnTo>
                    <a:lnTo>
                      <a:pt x="2646" y="6001"/>
                    </a:lnTo>
                    <a:lnTo>
                      <a:pt x="2843" y="5883"/>
                    </a:lnTo>
                    <a:lnTo>
                      <a:pt x="3001" y="5725"/>
                    </a:lnTo>
                    <a:lnTo>
                      <a:pt x="3277" y="5370"/>
                    </a:lnTo>
                    <a:lnTo>
                      <a:pt x="3475" y="4975"/>
                    </a:lnTo>
                    <a:lnTo>
                      <a:pt x="3593" y="4540"/>
                    </a:lnTo>
                    <a:lnTo>
                      <a:pt x="3672" y="4067"/>
                    </a:lnTo>
                    <a:lnTo>
                      <a:pt x="3712" y="3593"/>
                    </a:lnTo>
                    <a:lnTo>
                      <a:pt x="3672" y="3159"/>
                    </a:lnTo>
                    <a:lnTo>
                      <a:pt x="3593" y="2764"/>
                    </a:lnTo>
                    <a:lnTo>
                      <a:pt x="3435" y="2290"/>
                    </a:lnTo>
                    <a:lnTo>
                      <a:pt x="3198" y="1856"/>
                    </a:lnTo>
                    <a:lnTo>
                      <a:pt x="2922" y="1461"/>
                    </a:lnTo>
                    <a:lnTo>
                      <a:pt x="2606" y="1106"/>
                    </a:lnTo>
                    <a:lnTo>
                      <a:pt x="2251" y="750"/>
                    </a:lnTo>
                    <a:lnTo>
                      <a:pt x="1856" y="474"/>
                    </a:lnTo>
                    <a:lnTo>
                      <a:pt x="1461" y="198"/>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
              <p:cNvSpPr/>
              <p:nvPr/>
            </p:nvSpPr>
            <p:spPr>
              <a:xfrm>
                <a:off x="158976" y="4857193"/>
                <a:ext cx="60254" cy="57920"/>
              </a:xfrm>
              <a:custGeom>
                <a:avLst/>
                <a:gdLst/>
                <a:ahLst/>
                <a:cxnLst/>
                <a:rect l="l" t="t" r="r" b="b"/>
                <a:pathLst>
                  <a:path w="2014" h="1936" extrusionOk="0">
                    <a:moveTo>
                      <a:pt x="1105" y="1"/>
                    </a:moveTo>
                    <a:lnTo>
                      <a:pt x="829" y="40"/>
                    </a:lnTo>
                    <a:lnTo>
                      <a:pt x="671" y="80"/>
                    </a:lnTo>
                    <a:lnTo>
                      <a:pt x="513" y="159"/>
                    </a:lnTo>
                    <a:lnTo>
                      <a:pt x="237" y="316"/>
                    </a:lnTo>
                    <a:lnTo>
                      <a:pt x="158" y="435"/>
                    </a:lnTo>
                    <a:lnTo>
                      <a:pt x="79" y="553"/>
                    </a:lnTo>
                    <a:lnTo>
                      <a:pt x="0" y="830"/>
                    </a:lnTo>
                    <a:lnTo>
                      <a:pt x="0" y="988"/>
                    </a:lnTo>
                    <a:lnTo>
                      <a:pt x="0" y="1106"/>
                    </a:lnTo>
                    <a:lnTo>
                      <a:pt x="79" y="1382"/>
                    </a:lnTo>
                    <a:lnTo>
                      <a:pt x="197" y="1540"/>
                    </a:lnTo>
                    <a:lnTo>
                      <a:pt x="316" y="1659"/>
                    </a:lnTo>
                    <a:lnTo>
                      <a:pt x="474" y="1777"/>
                    </a:lnTo>
                    <a:lnTo>
                      <a:pt x="632" y="1856"/>
                    </a:lnTo>
                    <a:lnTo>
                      <a:pt x="790" y="1896"/>
                    </a:lnTo>
                    <a:lnTo>
                      <a:pt x="987" y="1935"/>
                    </a:lnTo>
                    <a:lnTo>
                      <a:pt x="1145" y="1935"/>
                    </a:lnTo>
                    <a:lnTo>
                      <a:pt x="1342" y="1896"/>
                    </a:lnTo>
                    <a:lnTo>
                      <a:pt x="1579" y="1817"/>
                    </a:lnTo>
                    <a:lnTo>
                      <a:pt x="1737" y="1659"/>
                    </a:lnTo>
                    <a:lnTo>
                      <a:pt x="1895" y="1461"/>
                    </a:lnTo>
                    <a:lnTo>
                      <a:pt x="1974" y="1264"/>
                    </a:lnTo>
                    <a:lnTo>
                      <a:pt x="2014" y="1027"/>
                    </a:lnTo>
                    <a:lnTo>
                      <a:pt x="2014" y="790"/>
                    </a:lnTo>
                    <a:lnTo>
                      <a:pt x="1935" y="553"/>
                    </a:lnTo>
                    <a:lnTo>
                      <a:pt x="1816" y="316"/>
                    </a:lnTo>
                    <a:lnTo>
                      <a:pt x="1737" y="237"/>
                    </a:lnTo>
                    <a:lnTo>
                      <a:pt x="1619" y="119"/>
                    </a:lnTo>
                    <a:lnTo>
                      <a:pt x="1342" y="40"/>
                    </a:lnTo>
                    <a:lnTo>
                      <a:pt x="1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4"/>
              <p:cNvSpPr/>
              <p:nvPr/>
            </p:nvSpPr>
            <p:spPr>
              <a:xfrm>
                <a:off x="19556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4"/>
              <p:cNvSpPr/>
              <p:nvPr/>
            </p:nvSpPr>
            <p:spPr>
              <a:xfrm>
                <a:off x="813555"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7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95"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4"/>
              <p:cNvSpPr/>
              <p:nvPr/>
            </p:nvSpPr>
            <p:spPr>
              <a:xfrm>
                <a:off x="1202123" y="4864283"/>
                <a:ext cx="186655" cy="111054"/>
              </a:xfrm>
              <a:custGeom>
                <a:avLst/>
                <a:gdLst/>
                <a:ahLst/>
                <a:cxnLst/>
                <a:rect l="l" t="t" r="r" b="b"/>
                <a:pathLst>
                  <a:path w="6239" h="3712" extrusionOk="0">
                    <a:moveTo>
                      <a:pt x="2291" y="0"/>
                    </a:moveTo>
                    <a:lnTo>
                      <a:pt x="1935" y="40"/>
                    </a:lnTo>
                    <a:lnTo>
                      <a:pt x="1580" y="119"/>
                    </a:lnTo>
                    <a:lnTo>
                      <a:pt x="1225" y="277"/>
                    </a:lnTo>
                    <a:lnTo>
                      <a:pt x="869" y="474"/>
                    </a:lnTo>
                    <a:lnTo>
                      <a:pt x="593" y="711"/>
                    </a:lnTo>
                    <a:lnTo>
                      <a:pt x="317" y="948"/>
                    </a:lnTo>
                    <a:lnTo>
                      <a:pt x="159" y="1264"/>
                    </a:lnTo>
                    <a:lnTo>
                      <a:pt x="1"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02" y="751"/>
                    </a:lnTo>
                    <a:lnTo>
                      <a:pt x="5962" y="790"/>
                    </a:lnTo>
                    <a:lnTo>
                      <a:pt x="5370" y="1382"/>
                    </a:lnTo>
                    <a:lnTo>
                      <a:pt x="4817" y="1935"/>
                    </a:lnTo>
                    <a:lnTo>
                      <a:pt x="4501" y="2211"/>
                    </a:lnTo>
                    <a:lnTo>
                      <a:pt x="4186"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2" y="1264"/>
                    </a:lnTo>
                    <a:lnTo>
                      <a:pt x="1619" y="1185"/>
                    </a:lnTo>
                    <a:lnTo>
                      <a:pt x="1777" y="1106"/>
                    </a:lnTo>
                    <a:lnTo>
                      <a:pt x="1935" y="1066"/>
                    </a:lnTo>
                    <a:lnTo>
                      <a:pt x="2251" y="1066"/>
                    </a:lnTo>
                    <a:lnTo>
                      <a:pt x="240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7"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4"/>
              <p:cNvSpPr/>
              <p:nvPr/>
            </p:nvSpPr>
            <p:spPr>
              <a:xfrm>
                <a:off x="1614357" y="4864283"/>
                <a:ext cx="187822" cy="111054"/>
              </a:xfrm>
              <a:custGeom>
                <a:avLst/>
                <a:gdLst/>
                <a:ahLst/>
                <a:cxnLst/>
                <a:rect l="l" t="t" r="r" b="b"/>
                <a:pathLst>
                  <a:path w="6278" h="3712" extrusionOk="0">
                    <a:moveTo>
                      <a:pt x="3948" y="0"/>
                    </a:moveTo>
                    <a:lnTo>
                      <a:pt x="3632" y="40"/>
                    </a:lnTo>
                    <a:lnTo>
                      <a:pt x="3316" y="158"/>
                    </a:lnTo>
                    <a:lnTo>
                      <a:pt x="3198" y="237"/>
                    </a:lnTo>
                    <a:lnTo>
                      <a:pt x="3079" y="356"/>
                    </a:lnTo>
                    <a:lnTo>
                      <a:pt x="2961" y="474"/>
                    </a:lnTo>
                    <a:lnTo>
                      <a:pt x="2882" y="632"/>
                    </a:lnTo>
                    <a:lnTo>
                      <a:pt x="2803" y="790"/>
                    </a:lnTo>
                    <a:lnTo>
                      <a:pt x="2764" y="987"/>
                    </a:lnTo>
                    <a:lnTo>
                      <a:pt x="2764" y="1185"/>
                    </a:lnTo>
                    <a:lnTo>
                      <a:pt x="2843" y="1343"/>
                    </a:lnTo>
                    <a:lnTo>
                      <a:pt x="2961" y="1461"/>
                    </a:lnTo>
                    <a:lnTo>
                      <a:pt x="3079" y="1580"/>
                    </a:lnTo>
                    <a:lnTo>
                      <a:pt x="3237" y="1619"/>
                    </a:lnTo>
                    <a:lnTo>
                      <a:pt x="3395" y="1619"/>
                    </a:lnTo>
                    <a:lnTo>
                      <a:pt x="3514" y="1540"/>
                    </a:lnTo>
                    <a:lnTo>
                      <a:pt x="3632" y="1382"/>
                    </a:lnTo>
                    <a:lnTo>
                      <a:pt x="3751" y="1224"/>
                    </a:lnTo>
                    <a:lnTo>
                      <a:pt x="3869" y="1145"/>
                    </a:lnTo>
                    <a:lnTo>
                      <a:pt x="3987" y="1066"/>
                    </a:lnTo>
                    <a:lnTo>
                      <a:pt x="4303" y="1066"/>
                    </a:lnTo>
                    <a:lnTo>
                      <a:pt x="4461" y="1106"/>
                    </a:lnTo>
                    <a:lnTo>
                      <a:pt x="4619" y="1185"/>
                    </a:lnTo>
                    <a:lnTo>
                      <a:pt x="4777" y="1264"/>
                    </a:lnTo>
                    <a:lnTo>
                      <a:pt x="4895" y="1382"/>
                    </a:lnTo>
                    <a:lnTo>
                      <a:pt x="5014" y="1540"/>
                    </a:lnTo>
                    <a:lnTo>
                      <a:pt x="5093" y="1659"/>
                    </a:lnTo>
                    <a:lnTo>
                      <a:pt x="5172" y="1817"/>
                    </a:lnTo>
                    <a:lnTo>
                      <a:pt x="5172" y="1974"/>
                    </a:lnTo>
                    <a:lnTo>
                      <a:pt x="5132" y="2172"/>
                    </a:lnTo>
                    <a:lnTo>
                      <a:pt x="5053" y="2330"/>
                    </a:lnTo>
                    <a:lnTo>
                      <a:pt x="4895" y="2488"/>
                    </a:lnTo>
                    <a:lnTo>
                      <a:pt x="4698" y="2646"/>
                    </a:lnTo>
                    <a:lnTo>
                      <a:pt x="4461" y="2764"/>
                    </a:lnTo>
                    <a:lnTo>
                      <a:pt x="4185" y="2843"/>
                    </a:lnTo>
                    <a:lnTo>
                      <a:pt x="3908"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5" y="2606"/>
                    </a:lnTo>
                    <a:lnTo>
                      <a:pt x="1461" y="2922"/>
                    </a:lnTo>
                    <a:lnTo>
                      <a:pt x="1856" y="3198"/>
                    </a:lnTo>
                    <a:lnTo>
                      <a:pt x="2290" y="3435"/>
                    </a:lnTo>
                    <a:lnTo>
                      <a:pt x="2764" y="3593"/>
                    </a:lnTo>
                    <a:lnTo>
                      <a:pt x="3158" y="3672"/>
                    </a:lnTo>
                    <a:lnTo>
                      <a:pt x="3632" y="3712"/>
                    </a:lnTo>
                    <a:lnTo>
                      <a:pt x="4066" y="3672"/>
                    </a:lnTo>
                    <a:lnTo>
                      <a:pt x="4540" y="3593"/>
                    </a:lnTo>
                    <a:lnTo>
                      <a:pt x="4974" y="3475"/>
                    </a:lnTo>
                    <a:lnTo>
                      <a:pt x="5369" y="3238"/>
                    </a:lnTo>
                    <a:lnTo>
                      <a:pt x="5724" y="3001"/>
                    </a:lnTo>
                    <a:lnTo>
                      <a:pt x="5882" y="2843"/>
                    </a:lnTo>
                    <a:lnTo>
                      <a:pt x="6001" y="2646"/>
                    </a:lnTo>
                    <a:lnTo>
                      <a:pt x="6119" y="2488"/>
                    </a:lnTo>
                    <a:lnTo>
                      <a:pt x="6198" y="2290"/>
                    </a:lnTo>
                    <a:lnTo>
                      <a:pt x="6238" y="2093"/>
                    </a:lnTo>
                    <a:lnTo>
                      <a:pt x="6277" y="1935"/>
                    </a:lnTo>
                    <a:lnTo>
                      <a:pt x="6238"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4"/>
              <p:cNvSpPr/>
              <p:nvPr/>
            </p:nvSpPr>
            <p:spPr>
              <a:xfrm>
                <a:off x="1997031" y="4864283"/>
                <a:ext cx="186625" cy="111054"/>
              </a:xfrm>
              <a:custGeom>
                <a:avLst/>
                <a:gdLst/>
                <a:ahLst/>
                <a:cxnLst/>
                <a:rect l="l" t="t" r="r" b="b"/>
                <a:pathLst>
                  <a:path w="6238" h="3712" extrusionOk="0">
                    <a:moveTo>
                      <a:pt x="2290" y="0"/>
                    </a:moveTo>
                    <a:lnTo>
                      <a:pt x="1935" y="40"/>
                    </a:lnTo>
                    <a:lnTo>
                      <a:pt x="1579" y="119"/>
                    </a:lnTo>
                    <a:lnTo>
                      <a:pt x="1224" y="277"/>
                    </a:lnTo>
                    <a:lnTo>
                      <a:pt x="908" y="474"/>
                    </a:lnTo>
                    <a:lnTo>
                      <a:pt x="592"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3" y="3001"/>
                    </a:lnTo>
                    <a:lnTo>
                      <a:pt x="869" y="3238"/>
                    </a:lnTo>
                    <a:lnTo>
                      <a:pt x="1264" y="3475"/>
                    </a:lnTo>
                    <a:lnTo>
                      <a:pt x="1698" y="3593"/>
                    </a:lnTo>
                    <a:lnTo>
                      <a:pt x="2172" y="3672"/>
                    </a:lnTo>
                    <a:lnTo>
                      <a:pt x="2645"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8" y="790"/>
                    </a:lnTo>
                    <a:lnTo>
                      <a:pt x="6080" y="751"/>
                    </a:lnTo>
                    <a:lnTo>
                      <a:pt x="6041" y="751"/>
                    </a:lnTo>
                    <a:lnTo>
                      <a:pt x="5962" y="790"/>
                    </a:lnTo>
                    <a:lnTo>
                      <a:pt x="5369" y="1382"/>
                    </a:lnTo>
                    <a:lnTo>
                      <a:pt x="4817" y="1935"/>
                    </a:lnTo>
                    <a:lnTo>
                      <a:pt x="450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8" y="1145"/>
                    </a:lnTo>
                    <a:lnTo>
                      <a:pt x="2527" y="1224"/>
                    </a:lnTo>
                    <a:lnTo>
                      <a:pt x="2606" y="1382"/>
                    </a:lnTo>
                    <a:lnTo>
                      <a:pt x="2724" y="1540"/>
                    </a:lnTo>
                    <a:lnTo>
                      <a:pt x="2843" y="1619"/>
                    </a:lnTo>
                    <a:lnTo>
                      <a:pt x="3001" y="1619"/>
                    </a:lnTo>
                    <a:lnTo>
                      <a:pt x="3159" y="1580"/>
                    </a:lnTo>
                    <a:lnTo>
                      <a:pt x="3317" y="1461"/>
                    </a:lnTo>
                    <a:lnTo>
                      <a:pt x="3435"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4"/>
              <p:cNvSpPr/>
              <p:nvPr/>
            </p:nvSpPr>
            <p:spPr>
              <a:xfrm>
                <a:off x="2409235"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8" y="1619"/>
                    </a:lnTo>
                    <a:lnTo>
                      <a:pt x="3396" y="1619"/>
                    </a:lnTo>
                    <a:lnTo>
                      <a:pt x="355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8"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4"/>
              <p:cNvSpPr/>
              <p:nvPr/>
            </p:nvSpPr>
            <p:spPr>
              <a:xfrm>
                <a:off x="279783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19" y="1264"/>
                    </a:lnTo>
                    <a:lnTo>
                      <a:pt x="0" y="1580"/>
                    </a:lnTo>
                    <a:lnTo>
                      <a:pt x="0" y="1777"/>
                    </a:lnTo>
                    <a:lnTo>
                      <a:pt x="0" y="1935"/>
                    </a:lnTo>
                    <a:lnTo>
                      <a:pt x="0" y="2093"/>
                    </a:lnTo>
                    <a:lnTo>
                      <a:pt x="40" y="2290"/>
                    </a:lnTo>
                    <a:lnTo>
                      <a:pt x="119" y="2488"/>
                    </a:lnTo>
                    <a:lnTo>
                      <a:pt x="237" y="2646"/>
                    </a:lnTo>
                    <a:lnTo>
                      <a:pt x="355" y="2843"/>
                    </a:lnTo>
                    <a:lnTo>
                      <a:pt x="513" y="3001"/>
                    </a:lnTo>
                    <a:lnTo>
                      <a:pt x="869" y="3238"/>
                    </a:lnTo>
                    <a:lnTo>
                      <a:pt x="1263" y="3475"/>
                    </a:lnTo>
                    <a:lnTo>
                      <a:pt x="1698" y="3593"/>
                    </a:lnTo>
                    <a:lnTo>
                      <a:pt x="2171" y="3672"/>
                    </a:lnTo>
                    <a:lnTo>
                      <a:pt x="2606" y="3712"/>
                    </a:lnTo>
                    <a:lnTo>
                      <a:pt x="3079" y="3672"/>
                    </a:lnTo>
                    <a:lnTo>
                      <a:pt x="3474" y="3593"/>
                    </a:lnTo>
                    <a:lnTo>
                      <a:pt x="3948" y="3435"/>
                    </a:lnTo>
                    <a:lnTo>
                      <a:pt x="4382" y="3198"/>
                    </a:lnTo>
                    <a:lnTo>
                      <a:pt x="4777" y="2922"/>
                    </a:lnTo>
                    <a:lnTo>
                      <a:pt x="5132" y="2606"/>
                    </a:lnTo>
                    <a:lnTo>
                      <a:pt x="5488" y="2251"/>
                    </a:lnTo>
                    <a:lnTo>
                      <a:pt x="5764" y="1856"/>
                    </a:lnTo>
                    <a:lnTo>
                      <a:pt x="6001" y="1422"/>
                    </a:lnTo>
                    <a:lnTo>
                      <a:pt x="6238" y="1027"/>
                    </a:lnTo>
                    <a:lnTo>
                      <a:pt x="6238" y="869"/>
                    </a:lnTo>
                    <a:lnTo>
                      <a:pt x="6198" y="790"/>
                    </a:lnTo>
                    <a:lnTo>
                      <a:pt x="6080" y="751"/>
                    </a:lnTo>
                    <a:lnTo>
                      <a:pt x="6001" y="751"/>
                    </a:lnTo>
                    <a:lnTo>
                      <a:pt x="5961" y="790"/>
                    </a:lnTo>
                    <a:lnTo>
                      <a:pt x="5369" y="1382"/>
                    </a:lnTo>
                    <a:lnTo>
                      <a:pt x="4817" y="1935"/>
                    </a:lnTo>
                    <a:lnTo>
                      <a:pt x="4501" y="2211"/>
                    </a:lnTo>
                    <a:lnTo>
                      <a:pt x="4185" y="2448"/>
                    </a:lnTo>
                    <a:lnTo>
                      <a:pt x="3830" y="2646"/>
                    </a:lnTo>
                    <a:lnTo>
                      <a:pt x="3435" y="2764"/>
                    </a:lnTo>
                    <a:lnTo>
                      <a:pt x="2922" y="2882"/>
                    </a:lnTo>
                    <a:lnTo>
                      <a:pt x="2329" y="2882"/>
                    </a:lnTo>
                    <a:lnTo>
                      <a:pt x="2053" y="2843"/>
                    </a:lnTo>
                    <a:lnTo>
                      <a:pt x="1777" y="2764"/>
                    </a:lnTo>
                    <a:lnTo>
                      <a:pt x="1540" y="2646"/>
                    </a:lnTo>
                    <a:lnTo>
                      <a:pt x="1342" y="2488"/>
                    </a:lnTo>
                    <a:lnTo>
                      <a:pt x="1184" y="2330"/>
                    </a:lnTo>
                    <a:lnTo>
                      <a:pt x="1106" y="2172"/>
                    </a:lnTo>
                    <a:lnTo>
                      <a:pt x="1066" y="1974"/>
                    </a:lnTo>
                    <a:lnTo>
                      <a:pt x="1106" y="1817"/>
                    </a:lnTo>
                    <a:lnTo>
                      <a:pt x="1145" y="1659"/>
                    </a:lnTo>
                    <a:lnTo>
                      <a:pt x="1224" y="1540"/>
                    </a:lnTo>
                    <a:lnTo>
                      <a:pt x="1342" y="1382"/>
                    </a:lnTo>
                    <a:lnTo>
                      <a:pt x="1461" y="1264"/>
                    </a:lnTo>
                    <a:lnTo>
                      <a:pt x="1619" y="1185"/>
                    </a:lnTo>
                    <a:lnTo>
                      <a:pt x="1777" y="1106"/>
                    </a:lnTo>
                    <a:lnTo>
                      <a:pt x="1935" y="1066"/>
                    </a:lnTo>
                    <a:lnTo>
                      <a:pt x="2250" y="1066"/>
                    </a:lnTo>
                    <a:lnTo>
                      <a:pt x="2369" y="1145"/>
                    </a:lnTo>
                    <a:lnTo>
                      <a:pt x="2487" y="1224"/>
                    </a:lnTo>
                    <a:lnTo>
                      <a:pt x="2606" y="1382"/>
                    </a:lnTo>
                    <a:lnTo>
                      <a:pt x="2724" y="1540"/>
                    </a:lnTo>
                    <a:lnTo>
                      <a:pt x="2843" y="1619"/>
                    </a:lnTo>
                    <a:lnTo>
                      <a:pt x="3001" y="1619"/>
                    </a:lnTo>
                    <a:lnTo>
                      <a:pt x="3158" y="1580"/>
                    </a:lnTo>
                    <a:lnTo>
                      <a:pt x="3316" y="1461"/>
                    </a:lnTo>
                    <a:lnTo>
                      <a:pt x="3395" y="1343"/>
                    </a:lnTo>
                    <a:lnTo>
                      <a:pt x="3474" y="1185"/>
                    </a:lnTo>
                    <a:lnTo>
                      <a:pt x="3474" y="987"/>
                    </a:lnTo>
                    <a:lnTo>
                      <a:pt x="3435" y="790"/>
                    </a:lnTo>
                    <a:lnTo>
                      <a:pt x="3356" y="632"/>
                    </a:lnTo>
                    <a:lnTo>
                      <a:pt x="3277" y="474"/>
                    </a:lnTo>
                    <a:lnTo>
                      <a:pt x="3158"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4"/>
              <p:cNvSpPr/>
              <p:nvPr/>
            </p:nvSpPr>
            <p:spPr>
              <a:xfrm>
                <a:off x="3210036"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1"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1"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0" y="3593"/>
                    </a:lnTo>
                    <a:lnTo>
                      <a:pt x="4975" y="3475"/>
                    </a:lnTo>
                    <a:lnTo>
                      <a:pt x="5369"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69"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4"/>
              <p:cNvSpPr/>
              <p:nvPr/>
            </p:nvSpPr>
            <p:spPr>
              <a:xfrm>
                <a:off x="3602165" y="4864283"/>
                <a:ext cx="186655" cy="111054"/>
              </a:xfrm>
              <a:custGeom>
                <a:avLst/>
                <a:gdLst/>
                <a:ahLst/>
                <a:cxnLst/>
                <a:rect l="l" t="t" r="r" b="b"/>
                <a:pathLst>
                  <a:path w="6239" h="3712" extrusionOk="0">
                    <a:moveTo>
                      <a:pt x="2290" y="0"/>
                    </a:moveTo>
                    <a:lnTo>
                      <a:pt x="1935" y="40"/>
                    </a:lnTo>
                    <a:lnTo>
                      <a:pt x="1580" y="119"/>
                    </a:lnTo>
                    <a:lnTo>
                      <a:pt x="1224" y="277"/>
                    </a:lnTo>
                    <a:lnTo>
                      <a:pt x="908" y="474"/>
                    </a:lnTo>
                    <a:lnTo>
                      <a:pt x="593" y="711"/>
                    </a:lnTo>
                    <a:lnTo>
                      <a:pt x="356" y="948"/>
                    </a:lnTo>
                    <a:lnTo>
                      <a:pt x="158" y="1264"/>
                    </a:lnTo>
                    <a:lnTo>
                      <a:pt x="4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46" y="3712"/>
                    </a:lnTo>
                    <a:lnTo>
                      <a:pt x="3080" y="3672"/>
                    </a:lnTo>
                    <a:lnTo>
                      <a:pt x="3475" y="3593"/>
                    </a:lnTo>
                    <a:lnTo>
                      <a:pt x="3948" y="3435"/>
                    </a:lnTo>
                    <a:lnTo>
                      <a:pt x="4383" y="3198"/>
                    </a:lnTo>
                    <a:lnTo>
                      <a:pt x="4777" y="2922"/>
                    </a:lnTo>
                    <a:lnTo>
                      <a:pt x="5133" y="2606"/>
                    </a:lnTo>
                    <a:lnTo>
                      <a:pt x="5488" y="2251"/>
                    </a:lnTo>
                    <a:lnTo>
                      <a:pt x="5764" y="1856"/>
                    </a:lnTo>
                    <a:lnTo>
                      <a:pt x="6041" y="1422"/>
                    </a:lnTo>
                    <a:lnTo>
                      <a:pt x="6238" y="1027"/>
                    </a:lnTo>
                    <a:lnTo>
                      <a:pt x="6238" y="869"/>
                    </a:lnTo>
                    <a:lnTo>
                      <a:pt x="6199" y="790"/>
                    </a:lnTo>
                    <a:lnTo>
                      <a:pt x="6080" y="751"/>
                    </a:lnTo>
                    <a:lnTo>
                      <a:pt x="6041" y="751"/>
                    </a:lnTo>
                    <a:lnTo>
                      <a:pt x="5962" y="790"/>
                    </a:lnTo>
                    <a:lnTo>
                      <a:pt x="5370" y="1382"/>
                    </a:lnTo>
                    <a:lnTo>
                      <a:pt x="4817" y="1935"/>
                    </a:lnTo>
                    <a:lnTo>
                      <a:pt x="4541" y="2211"/>
                    </a:lnTo>
                    <a:lnTo>
                      <a:pt x="4185" y="2448"/>
                    </a:lnTo>
                    <a:lnTo>
                      <a:pt x="3830" y="2646"/>
                    </a:lnTo>
                    <a:lnTo>
                      <a:pt x="3435" y="2764"/>
                    </a:lnTo>
                    <a:lnTo>
                      <a:pt x="2922" y="2882"/>
                    </a:lnTo>
                    <a:lnTo>
                      <a:pt x="2369"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527" y="1224"/>
                    </a:lnTo>
                    <a:lnTo>
                      <a:pt x="2606" y="1382"/>
                    </a:lnTo>
                    <a:lnTo>
                      <a:pt x="2724" y="1540"/>
                    </a:lnTo>
                    <a:lnTo>
                      <a:pt x="2843" y="1619"/>
                    </a:lnTo>
                    <a:lnTo>
                      <a:pt x="3001" y="1619"/>
                    </a:lnTo>
                    <a:lnTo>
                      <a:pt x="3159" y="1580"/>
                    </a:lnTo>
                    <a:lnTo>
                      <a:pt x="3317" y="1461"/>
                    </a:lnTo>
                    <a:lnTo>
                      <a:pt x="3435" y="1343"/>
                    </a:lnTo>
                    <a:lnTo>
                      <a:pt x="3475" y="1185"/>
                    </a:lnTo>
                    <a:lnTo>
                      <a:pt x="3475"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4"/>
              <p:cNvSpPr/>
              <p:nvPr/>
            </p:nvSpPr>
            <p:spPr>
              <a:xfrm>
                <a:off x="4014368" y="4864283"/>
                <a:ext cx="187822" cy="111054"/>
              </a:xfrm>
              <a:custGeom>
                <a:avLst/>
                <a:gdLst/>
                <a:ahLst/>
                <a:cxnLst/>
                <a:rect l="l" t="t" r="r" b="b"/>
                <a:pathLst>
                  <a:path w="6278" h="3712" extrusionOk="0">
                    <a:moveTo>
                      <a:pt x="3949" y="0"/>
                    </a:moveTo>
                    <a:lnTo>
                      <a:pt x="3633" y="40"/>
                    </a:lnTo>
                    <a:lnTo>
                      <a:pt x="3317" y="158"/>
                    </a:lnTo>
                    <a:lnTo>
                      <a:pt x="3198" y="237"/>
                    </a:lnTo>
                    <a:lnTo>
                      <a:pt x="3080" y="356"/>
                    </a:lnTo>
                    <a:lnTo>
                      <a:pt x="2962" y="474"/>
                    </a:lnTo>
                    <a:lnTo>
                      <a:pt x="2883" y="632"/>
                    </a:lnTo>
                    <a:lnTo>
                      <a:pt x="2804" y="790"/>
                    </a:lnTo>
                    <a:lnTo>
                      <a:pt x="2764" y="987"/>
                    </a:lnTo>
                    <a:lnTo>
                      <a:pt x="2764" y="1185"/>
                    </a:lnTo>
                    <a:lnTo>
                      <a:pt x="2843" y="1343"/>
                    </a:lnTo>
                    <a:lnTo>
                      <a:pt x="2962" y="1461"/>
                    </a:lnTo>
                    <a:lnTo>
                      <a:pt x="3080" y="1580"/>
                    </a:lnTo>
                    <a:lnTo>
                      <a:pt x="3238" y="1619"/>
                    </a:lnTo>
                    <a:lnTo>
                      <a:pt x="3396" y="1619"/>
                    </a:lnTo>
                    <a:lnTo>
                      <a:pt x="355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4" y="1856"/>
                    </a:lnTo>
                    <a:lnTo>
                      <a:pt x="790" y="2251"/>
                    </a:lnTo>
                    <a:lnTo>
                      <a:pt x="1106" y="2606"/>
                    </a:lnTo>
                    <a:lnTo>
                      <a:pt x="1461" y="2922"/>
                    </a:lnTo>
                    <a:lnTo>
                      <a:pt x="1856" y="3198"/>
                    </a:lnTo>
                    <a:lnTo>
                      <a:pt x="2290" y="3435"/>
                    </a:lnTo>
                    <a:lnTo>
                      <a:pt x="2764" y="3593"/>
                    </a:lnTo>
                    <a:lnTo>
                      <a:pt x="3198"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78" y="1777"/>
                    </a:lnTo>
                    <a:lnTo>
                      <a:pt x="6238" y="1580"/>
                    </a:lnTo>
                    <a:lnTo>
                      <a:pt x="6120" y="1264"/>
                    </a:lnTo>
                    <a:lnTo>
                      <a:pt x="5922" y="948"/>
                    </a:lnTo>
                    <a:lnTo>
                      <a:pt x="5646" y="711"/>
                    </a:lnTo>
                    <a:lnTo>
                      <a:pt x="5370" y="474"/>
                    </a:lnTo>
                    <a:lnTo>
                      <a:pt x="5014"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4"/>
              <p:cNvSpPr/>
              <p:nvPr/>
            </p:nvSpPr>
            <p:spPr>
              <a:xfrm>
                <a:off x="4400603" y="4864283"/>
                <a:ext cx="186625" cy="111054"/>
              </a:xfrm>
              <a:custGeom>
                <a:avLst/>
                <a:gdLst/>
                <a:ahLst/>
                <a:cxnLst/>
                <a:rect l="l" t="t" r="r" b="b"/>
                <a:pathLst>
                  <a:path w="6238" h="3712" extrusionOk="0">
                    <a:moveTo>
                      <a:pt x="2290" y="0"/>
                    </a:moveTo>
                    <a:lnTo>
                      <a:pt x="1935" y="40"/>
                    </a:lnTo>
                    <a:lnTo>
                      <a:pt x="1579" y="119"/>
                    </a:lnTo>
                    <a:lnTo>
                      <a:pt x="1224" y="277"/>
                    </a:lnTo>
                    <a:lnTo>
                      <a:pt x="869" y="474"/>
                    </a:lnTo>
                    <a:lnTo>
                      <a:pt x="592" y="711"/>
                    </a:lnTo>
                    <a:lnTo>
                      <a:pt x="316" y="948"/>
                    </a:lnTo>
                    <a:lnTo>
                      <a:pt x="158" y="1264"/>
                    </a:lnTo>
                    <a:lnTo>
                      <a:pt x="0" y="1580"/>
                    </a:lnTo>
                    <a:lnTo>
                      <a:pt x="0" y="1777"/>
                    </a:lnTo>
                    <a:lnTo>
                      <a:pt x="0" y="1935"/>
                    </a:lnTo>
                    <a:lnTo>
                      <a:pt x="0"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4" y="3593"/>
                    </a:lnTo>
                    <a:lnTo>
                      <a:pt x="3948" y="3435"/>
                    </a:lnTo>
                    <a:lnTo>
                      <a:pt x="4382" y="3198"/>
                    </a:lnTo>
                    <a:lnTo>
                      <a:pt x="4777" y="2922"/>
                    </a:lnTo>
                    <a:lnTo>
                      <a:pt x="5133" y="2606"/>
                    </a:lnTo>
                    <a:lnTo>
                      <a:pt x="5488" y="2251"/>
                    </a:lnTo>
                    <a:lnTo>
                      <a:pt x="5764" y="1856"/>
                    </a:lnTo>
                    <a:lnTo>
                      <a:pt x="6041" y="1422"/>
                    </a:lnTo>
                    <a:lnTo>
                      <a:pt x="6238" y="1027"/>
                    </a:lnTo>
                    <a:lnTo>
                      <a:pt x="6238" y="869"/>
                    </a:lnTo>
                    <a:lnTo>
                      <a:pt x="6199" y="790"/>
                    </a:lnTo>
                    <a:lnTo>
                      <a:pt x="6080" y="751"/>
                    </a:lnTo>
                    <a:lnTo>
                      <a:pt x="6001" y="751"/>
                    </a:lnTo>
                    <a:lnTo>
                      <a:pt x="5962" y="790"/>
                    </a:lnTo>
                    <a:lnTo>
                      <a:pt x="5369" y="1382"/>
                    </a:lnTo>
                    <a:lnTo>
                      <a:pt x="4817" y="1935"/>
                    </a:lnTo>
                    <a:lnTo>
                      <a:pt x="4501" y="2211"/>
                    </a:lnTo>
                    <a:lnTo>
                      <a:pt x="4185" y="2448"/>
                    </a:lnTo>
                    <a:lnTo>
                      <a:pt x="3830" y="2646"/>
                    </a:lnTo>
                    <a:lnTo>
                      <a:pt x="3435" y="2764"/>
                    </a:lnTo>
                    <a:lnTo>
                      <a:pt x="2922" y="2882"/>
                    </a:lnTo>
                    <a:lnTo>
                      <a:pt x="2330" y="2882"/>
                    </a:lnTo>
                    <a:lnTo>
                      <a:pt x="2053" y="2843"/>
                    </a:lnTo>
                    <a:lnTo>
                      <a:pt x="1777" y="2764"/>
                    </a:lnTo>
                    <a:lnTo>
                      <a:pt x="1540" y="2646"/>
                    </a:lnTo>
                    <a:lnTo>
                      <a:pt x="1343" y="2488"/>
                    </a:lnTo>
                    <a:lnTo>
                      <a:pt x="1185" y="2330"/>
                    </a:lnTo>
                    <a:lnTo>
                      <a:pt x="1106" y="2172"/>
                    </a:lnTo>
                    <a:lnTo>
                      <a:pt x="1066" y="1974"/>
                    </a:lnTo>
                    <a:lnTo>
                      <a:pt x="1106" y="1817"/>
                    </a:lnTo>
                    <a:lnTo>
                      <a:pt x="1145" y="1659"/>
                    </a:lnTo>
                    <a:lnTo>
                      <a:pt x="1224" y="1540"/>
                    </a:lnTo>
                    <a:lnTo>
                      <a:pt x="1343" y="1382"/>
                    </a:lnTo>
                    <a:lnTo>
                      <a:pt x="1461" y="1264"/>
                    </a:lnTo>
                    <a:lnTo>
                      <a:pt x="1619" y="1185"/>
                    </a:lnTo>
                    <a:lnTo>
                      <a:pt x="1777" y="1106"/>
                    </a:lnTo>
                    <a:lnTo>
                      <a:pt x="1935" y="1066"/>
                    </a:lnTo>
                    <a:lnTo>
                      <a:pt x="2251" y="1066"/>
                    </a:lnTo>
                    <a:lnTo>
                      <a:pt x="2409" y="1145"/>
                    </a:lnTo>
                    <a:lnTo>
                      <a:pt x="2487" y="1224"/>
                    </a:lnTo>
                    <a:lnTo>
                      <a:pt x="2606" y="1382"/>
                    </a:lnTo>
                    <a:lnTo>
                      <a:pt x="2724" y="1540"/>
                    </a:lnTo>
                    <a:lnTo>
                      <a:pt x="2843" y="1619"/>
                    </a:lnTo>
                    <a:lnTo>
                      <a:pt x="3001" y="1619"/>
                    </a:lnTo>
                    <a:lnTo>
                      <a:pt x="3159" y="1580"/>
                    </a:lnTo>
                    <a:lnTo>
                      <a:pt x="3317" y="1461"/>
                    </a:lnTo>
                    <a:lnTo>
                      <a:pt x="3396" y="1343"/>
                    </a:lnTo>
                    <a:lnTo>
                      <a:pt x="3474" y="1185"/>
                    </a:lnTo>
                    <a:lnTo>
                      <a:pt x="3474" y="987"/>
                    </a:lnTo>
                    <a:lnTo>
                      <a:pt x="3435" y="790"/>
                    </a:lnTo>
                    <a:lnTo>
                      <a:pt x="3356" y="632"/>
                    </a:lnTo>
                    <a:lnTo>
                      <a:pt x="3277" y="474"/>
                    </a:lnTo>
                    <a:lnTo>
                      <a:pt x="3159" y="356"/>
                    </a:lnTo>
                    <a:lnTo>
                      <a:pt x="3040"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4"/>
              <p:cNvSpPr/>
              <p:nvPr/>
            </p:nvSpPr>
            <p:spPr>
              <a:xfrm>
                <a:off x="4812807" y="4864283"/>
                <a:ext cx="187822" cy="111054"/>
              </a:xfrm>
              <a:custGeom>
                <a:avLst/>
                <a:gdLst/>
                <a:ahLst/>
                <a:cxnLst/>
                <a:rect l="l" t="t" r="r" b="b"/>
                <a:pathLst>
                  <a:path w="6278" h="3712" extrusionOk="0">
                    <a:moveTo>
                      <a:pt x="3948" y="0"/>
                    </a:moveTo>
                    <a:lnTo>
                      <a:pt x="3633" y="40"/>
                    </a:lnTo>
                    <a:lnTo>
                      <a:pt x="3317" y="158"/>
                    </a:lnTo>
                    <a:lnTo>
                      <a:pt x="3198" y="237"/>
                    </a:lnTo>
                    <a:lnTo>
                      <a:pt x="3080" y="356"/>
                    </a:lnTo>
                    <a:lnTo>
                      <a:pt x="2961" y="474"/>
                    </a:lnTo>
                    <a:lnTo>
                      <a:pt x="2883" y="632"/>
                    </a:lnTo>
                    <a:lnTo>
                      <a:pt x="2804" y="790"/>
                    </a:lnTo>
                    <a:lnTo>
                      <a:pt x="2764" y="987"/>
                    </a:lnTo>
                    <a:lnTo>
                      <a:pt x="2764" y="1185"/>
                    </a:lnTo>
                    <a:lnTo>
                      <a:pt x="2843" y="1343"/>
                    </a:lnTo>
                    <a:lnTo>
                      <a:pt x="2961" y="1461"/>
                    </a:lnTo>
                    <a:lnTo>
                      <a:pt x="3080" y="1580"/>
                    </a:lnTo>
                    <a:lnTo>
                      <a:pt x="3238" y="1619"/>
                    </a:lnTo>
                    <a:lnTo>
                      <a:pt x="3396" y="1619"/>
                    </a:lnTo>
                    <a:lnTo>
                      <a:pt x="3514" y="1540"/>
                    </a:lnTo>
                    <a:lnTo>
                      <a:pt x="3633" y="1382"/>
                    </a:lnTo>
                    <a:lnTo>
                      <a:pt x="3751" y="1224"/>
                    </a:lnTo>
                    <a:lnTo>
                      <a:pt x="3869" y="1145"/>
                    </a:lnTo>
                    <a:lnTo>
                      <a:pt x="3988" y="1066"/>
                    </a:lnTo>
                    <a:lnTo>
                      <a:pt x="4304" y="1066"/>
                    </a:lnTo>
                    <a:lnTo>
                      <a:pt x="4462" y="1106"/>
                    </a:lnTo>
                    <a:lnTo>
                      <a:pt x="4620" y="1185"/>
                    </a:lnTo>
                    <a:lnTo>
                      <a:pt x="4777" y="1264"/>
                    </a:lnTo>
                    <a:lnTo>
                      <a:pt x="4896" y="1382"/>
                    </a:lnTo>
                    <a:lnTo>
                      <a:pt x="5014" y="1540"/>
                    </a:lnTo>
                    <a:lnTo>
                      <a:pt x="5093" y="1659"/>
                    </a:lnTo>
                    <a:lnTo>
                      <a:pt x="5172" y="1817"/>
                    </a:lnTo>
                    <a:lnTo>
                      <a:pt x="5172" y="1974"/>
                    </a:lnTo>
                    <a:lnTo>
                      <a:pt x="5133" y="2172"/>
                    </a:lnTo>
                    <a:lnTo>
                      <a:pt x="5054" y="2330"/>
                    </a:lnTo>
                    <a:lnTo>
                      <a:pt x="4896" y="2488"/>
                    </a:lnTo>
                    <a:lnTo>
                      <a:pt x="4699" y="2646"/>
                    </a:lnTo>
                    <a:lnTo>
                      <a:pt x="4462" y="2764"/>
                    </a:lnTo>
                    <a:lnTo>
                      <a:pt x="4185" y="2843"/>
                    </a:lnTo>
                    <a:lnTo>
                      <a:pt x="3909" y="2882"/>
                    </a:lnTo>
                    <a:lnTo>
                      <a:pt x="3317" y="2882"/>
                    </a:lnTo>
                    <a:lnTo>
                      <a:pt x="2804" y="2764"/>
                    </a:lnTo>
                    <a:lnTo>
                      <a:pt x="2409" y="2646"/>
                    </a:lnTo>
                    <a:lnTo>
                      <a:pt x="2053" y="2448"/>
                    </a:lnTo>
                    <a:lnTo>
                      <a:pt x="1738" y="2211"/>
                    </a:lnTo>
                    <a:lnTo>
                      <a:pt x="1422" y="1935"/>
                    </a:lnTo>
                    <a:lnTo>
                      <a:pt x="869" y="1382"/>
                    </a:lnTo>
                    <a:lnTo>
                      <a:pt x="277" y="790"/>
                    </a:lnTo>
                    <a:lnTo>
                      <a:pt x="237" y="751"/>
                    </a:lnTo>
                    <a:lnTo>
                      <a:pt x="158" y="751"/>
                    </a:lnTo>
                    <a:lnTo>
                      <a:pt x="79" y="790"/>
                    </a:lnTo>
                    <a:lnTo>
                      <a:pt x="1" y="869"/>
                    </a:lnTo>
                    <a:lnTo>
                      <a:pt x="1" y="1027"/>
                    </a:lnTo>
                    <a:lnTo>
                      <a:pt x="237" y="1422"/>
                    </a:lnTo>
                    <a:lnTo>
                      <a:pt x="474" y="1856"/>
                    </a:lnTo>
                    <a:lnTo>
                      <a:pt x="790" y="2251"/>
                    </a:lnTo>
                    <a:lnTo>
                      <a:pt x="1106" y="2606"/>
                    </a:lnTo>
                    <a:lnTo>
                      <a:pt x="1461" y="2922"/>
                    </a:lnTo>
                    <a:lnTo>
                      <a:pt x="1856" y="3198"/>
                    </a:lnTo>
                    <a:lnTo>
                      <a:pt x="2290" y="3435"/>
                    </a:lnTo>
                    <a:lnTo>
                      <a:pt x="2764" y="3593"/>
                    </a:lnTo>
                    <a:lnTo>
                      <a:pt x="3159" y="3672"/>
                    </a:lnTo>
                    <a:lnTo>
                      <a:pt x="3633"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4"/>
              <p:cNvSpPr/>
              <p:nvPr/>
            </p:nvSpPr>
            <p:spPr>
              <a:xfrm>
                <a:off x="5195481"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8" y="3593"/>
                    </a:lnTo>
                    <a:lnTo>
                      <a:pt x="2172" y="3672"/>
                    </a:lnTo>
                    <a:lnTo>
                      <a:pt x="2646" y="3712"/>
                    </a:lnTo>
                    <a:lnTo>
                      <a:pt x="3080" y="3672"/>
                    </a:lnTo>
                    <a:lnTo>
                      <a:pt x="3475" y="3593"/>
                    </a:lnTo>
                    <a:lnTo>
                      <a:pt x="3949" y="3435"/>
                    </a:lnTo>
                    <a:lnTo>
                      <a:pt x="4383" y="3198"/>
                    </a:lnTo>
                    <a:lnTo>
                      <a:pt x="4778" y="2922"/>
                    </a:lnTo>
                    <a:lnTo>
                      <a:pt x="5133" y="2606"/>
                    </a:lnTo>
                    <a:lnTo>
                      <a:pt x="5488" y="2251"/>
                    </a:lnTo>
                    <a:lnTo>
                      <a:pt x="5765" y="1856"/>
                    </a:lnTo>
                    <a:lnTo>
                      <a:pt x="6041" y="1422"/>
                    </a:lnTo>
                    <a:lnTo>
                      <a:pt x="6238" y="1027"/>
                    </a:lnTo>
                    <a:lnTo>
                      <a:pt x="6238" y="869"/>
                    </a:lnTo>
                    <a:lnTo>
                      <a:pt x="6199" y="790"/>
                    </a:lnTo>
                    <a:lnTo>
                      <a:pt x="6081" y="751"/>
                    </a:lnTo>
                    <a:lnTo>
                      <a:pt x="6041" y="751"/>
                    </a:lnTo>
                    <a:lnTo>
                      <a:pt x="5962" y="790"/>
                    </a:lnTo>
                    <a:lnTo>
                      <a:pt x="5370" y="1382"/>
                    </a:lnTo>
                    <a:lnTo>
                      <a:pt x="4817" y="1935"/>
                    </a:lnTo>
                    <a:lnTo>
                      <a:pt x="4501" y="2211"/>
                    </a:lnTo>
                    <a:lnTo>
                      <a:pt x="4186" y="2448"/>
                    </a:lnTo>
                    <a:lnTo>
                      <a:pt x="3830" y="2646"/>
                    </a:lnTo>
                    <a:lnTo>
                      <a:pt x="3435" y="2764"/>
                    </a:lnTo>
                    <a:lnTo>
                      <a:pt x="2922" y="2882"/>
                    </a:lnTo>
                    <a:lnTo>
                      <a:pt x="237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5" y="1540"/>
                    </a:lnTo>
                    <a:lnTo>
                      <a:pt x="1343" y="1382"/>
                    </a:lnTo>
                    <a:lnTo>
                      <a:pt x="1461" y="1264"/>
                    </a:lnTo>
                    <a:lnTo>
                      <a:pt x="1619" y="1185"/>
                    </a:lnTo>
                    <a:lnTo>
                      <a:pt x="1777" y="1106"/>
                    </a:lnTo>
                    <a:lnTo>
                      <a:pt x="1935" y="1066"/>
                    </a:lnTo>
                    <a:lnTo>
                      <a:pt x="2251" y="1066"/>
                    </a:lnTo>
                    <a:lnTo>
                      <a:pt x="2409" y="1145"/>
                    </a:lnTo>
                    <a:lnTo>
                      <a:pt x="2527" y="1224"/>
                    </a:lnTo>
                    <a:lnTo>
                      <a:pt x="2606" y="1382"/>
                    </a:lnTo>
                    <a:lnTo>
                      <a:pt x="2725" y="1540"/>
                    </a:lnTo>
                    <a:lnTo>
                      <a:pt x="2843" y="1619"/>
                    </a:lnTo>
                    <a:lnTo>
                      <a:pt x="3001" y="1619"/>
                    </a:lnTo>
                    <a:lnTo>
                      <a:pt x="3159" y="1580"/>
                    </a:lnTo>
                    <a:lnTo>
                      <a:pt x="3317" y="1461"/>
                    </a:lnTo>
                    <a:lnTo>
                      <a:pt x="3435" y="1343"/>
                    </a:lnTo>
                    <a:lnTo>
                      <a:pt x="3475" y="1185"/>
                    </a:lnTo>
                    <a:lnTo>
                      <a:pt x="3475" y="987"/>
                    </a:lnTo>
                    <a:lnTo>
                      <a:pt x="3435" y="790"/>
                    </a:lnTo>
                    <a:lnTo>
                      <a:pt x="3356" y="632"/>
                    </a:lnTo>
                    <a:lnTo>
                      <a:pt x="3278" y="474"/>
                    </a:lnTo>
                    <a:lnTo>
                      <a:pt x="3159" y="356"/>
                    </a:lnTo>
                    <a:lnTo>
                      <a:pt x="3041" y="237"/>
                    </a:lnTo>
                    <a:lnTo>
                      <a:pt x="2922" y="158"/>
                    </a:lnTo>
                    <a:lnTo>
                      <a:pt x="2606"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4"/>
              <p:cNvSpPr/>
              <p:nvPr/>
            </p:nvSpPr>
            <p:spPr>
              <a:xfrm>
                <a:off x="5607685"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5" y="987"/>
                    </a:lnTo>
                    <a:lnTo>
                      <a:pt x="2765" y="1185"/>
                    </a:lnTo>
                    <a:lnTo>
                      <a:pt x="2843" y="1343"/>
                    </a:lnTo>
                    <a:lnTo>
                      <a:pt x="2962" y="1461"/>
                    </a:lnTo>
                    <a:lnTo>
                      <a:pt x="3080" y="1580"/>
                    </a:lnTo>
                    <a:lnTo>
                      <a:pt x="3238" y="1619"/>
                    </a:lnTo>
                    <a:lnTo>
                      <a:pt x="3396" y="1619"/>
                    </a:lnTo>
                    <a:lnTo>
                      <a:pt x="3554" y="1540"/>
                    </a:lnTo>
                    <a:lnTo>
                      <a:pt x="3633" y="1382"/>
                    </a:lnTo>
                    <a:lnTo>
                      <a:pt x="3752" y="1224"/>
                    </a:lnTo>
                    <a:lnTo>
                      <a:pt x="3870" y="1145"/>
                    </a:lnTo>
                    <a:lnTo>
                      <a:pt x="3988" y="1066"/>
                    </a:lnTo>
                    <a:lnTo>
                      <a:pt x="4304" y="1066"/>
                    </a:lnTo>
                    <a:lnTo>
                      <a:pt x="4462" y="1106"/>
                    </a:lnTo>
                    <a:lnTo>
                      <a:pt x="4620" y="1185"/>
                    </a:lnTo>
                    <a:lnTo>
                      <a:pt x="4778" y="1264"/>
                    </a:lnTo>
                    <a:lnTo>
                      <a:pt x="4896" y="1382"/>
                    </a:lnTo>
                    <a:lnTo>
                      <a:pt x="5015" y="1540"/>
                    </a:lnTo>
                    <a:lnTo>
                      <a:pt x="5094" y="1659"/>
                    </a:lnTo>
                    <a:lnTo>
                      <a:pt x="517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70" y="1382"/>
                    </a:lnTo>
                    <a:lnTo>
                      <a:pt x="277" y="790"/>
                    </a:lnTo>
                    <a:lnTo>
                      <a:pt x="238" y="751"/>
                    </a:lnTo>
                    <a:lnTo>
                      <a:pt x="159" y="751"/>
                    </a:lnTo>
                    <a:lnTo>
                      <a:pt x="80" y="790"/>
                    </a:lnTo>
                    <a:lnTo>
                      <a:pt x="1" y="869"/>
                    </a:lnTo>
                    <a:lnTo>
                      <a:pt x="1" y="1027"/>
                    </a:lnTo>
                    <a:lnTo>
                      <a:pt x="238" y="1422"/>
                    </a:lnTo>
                    <a:lnTo>
                      <a:pt x="475" y="1856"/>
                    </a:lnTo>
                    <a:lnTo>
                      <a:pt x="791" y="2251"/>
                    </a:lnTo>
                    <a:lnTo>
                      <a:pt x="1106" y="2606"/>
                    </a:lnTo>
                    <a:lnTo>
                      <a:pt x="1462" y="2922"/>
                    </a:lnTo>
                    <a:lnTo>
                      <a:pt x="1857" y="3198"/>
                    </a:lnTo>
                    <a:lnTo>
                      <a:pt x="2291" y="3435"/>
                    </a:lnTo>
                    <a:lnTo>
                      <a:pt x="2765" y="3593"/>
                    </a:lnTo>
                    <a:lnTo>
                      <a:pt x="319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78" y="1777"/>
                    </a:lnTo>
                    <a:lnTo>
                      <a:pt x="6239" y="1580"/>
                    </a:lnTo>
                    <a:lnTo>
                      <a:pt x="6120" y="1264"/>
                    </a:lnTo>
                    <a:lnTo>
                      <a:pt x="5923" y="948"/>
                    </a:lnTo>
                    <a:lnTo>
                      <a:pt x="5646" y="711"/>
                    </a:lnTo>
                    <a:lnTo>
                      <a:pt x="5370" y="474"/>
                    </a:lnTo>
                    <a:lnTo>
                      <a:pt x="5015" y="277"/>
                    </a:lnTo>
                    <a:lnTo>
                      <a:pt x="4660"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4"/>
              <p:cNvSpPr/>
              <p:nvPr/>
            </p:nvSpPr>
            <p:spPr>
              <a:xfrm>
                <a:off x="5996283" y="4864283"/>
                <a:ext cx="186655" cy="111054"/>
              </a:xfrm>
              <a:custGeom>
                <a:avLst/>
                <a:gdLst/>
                <a:ahLst/>
                <a:cxnLst/>
                <a:rect l="l" t="t" r="r" b="b"/>
                <a:pathLst>
                  <a:path w="6239" h="3712" extrusionOk="0">
                    <a:moveTo>
                      <a:pt x="2290" y="0"/>
                    </a:moveTo>
                    <a:lnTo>
                      <a:pt x="1935" y="40"/>
                    </a:lnTo>
                    <a:lnTo>
                      <a:pt x="1580" y="119"/>
                    </a:lnTo>
                    <a:lnTo>
                      <a:pt x="1224" y="277"/>
                    </a:lnTo>
                    <a:lnTo>
                      <a:pt x="869" y="474"/>
                    </a:lnTo>
                    <a:lnTo>
                      <a:pt x="593" y="711"/>
                    </a:lnTo>
                    <a:lnTo>
                      <a:pt x="316" y="948"/>
                    </a:lnTo>
                    <a:lnTo>
                      <a:pt x="119" y="1264"/>
                    </a:lnTo>
                    <a:lnTo>
                      <a:pt x="1" y="1580"/>
                    </a:lnTo>
                    <a:lnTo>
                      <a:pt x="1" y="1777"/>
                    </a:lnTo>
                    <a:lnTo>
                      <a:pt x="1" y="1935"/>
                    </a:lnTo>
                    <a:lnTo>
                      <a:pt x="1" y="2093"/>
                    </a:lnTo>
                    <a:lnTo>
                      <a:pt x="40" y="2290"/>
                    </a:lnTo>
                    <a:lnTo>
                      <a:pt x="119" y="2488"/>
                    </a:lnTo>
                    <a:lnTo>
                      <a:pt x="237" y="2646"/>
                    </a:lnTo>
                    <a:lnTo>
                      <a:pt x="356" y="2843"/>
                    </a:lnTo>
                    <a:lnTo>
                      <a:pt x="514" y="3001"/>
                    </a:lnTo>
                    <a:lnTo>
                      <a:pt x="869" y="3238"/>
                    </a:lnTo>
                    <a:lnTo>
                      <a:pt x="1264" y="3475"/>
                    </a:lnTo>
                    <a:lnTo>
                      <a:pt x="1698" y="3593"/>
                    </a:lnTo>
                    <a:lnTo>
                      <a:pt x="2172" y="3672"/>
                    </a:lnTo>
                    <a:lnTo>
                      <a:pt x="2606" y="3712"/>
                    </a:lnTo>
                    <a:lnTo>
                      <a:pt x="3080" y="3672"/>
                    </a:lnTo>
                    <a:lnTo>
                      <a:pt x="3475" y="3593"/>
                    </a:lnTo>
                    <a:lnTo>
                      <a:pt x="3949" y="3435"/>
                    </a:lnTo>
                    <a:lnTo>
                      <a:pt x="4383" y="3198"/>
                    </a:lnTo>
                    <a:lnTo>
                      <a:pt x="4778" y="2922"/>
                    </a:lnTo>
                    <a:lnTo>
                      <a:pt x="5133" y="2606"/>
                    </a:lnTo>
                    <a:lnTo>
                      <a:pt x="5488" y="2251"/>
                    </a:lnTo>
                    <a:lnTo>
                      <a:pt x="5765" y="1856"/>
                    </a:lnTo>
                    <a:lnTo>
                      <a:pt x="6001" y="1422"/>
                    </a:lnTo>
                    <a:lnTo>
                      <a:pt x="6238" y="1027"/>
                    </a:lnTo>
                    <a:lnTo>
                      <a:pt x="6238" y="869"/>
                    </a:lnTo>
                    <a:lnTo>
                      <a:pt x="6199" y="790"/>
                    </a:lnTo>
                    <a:lnTo>
                      <a:pt x="6080" y="751"/>
                    </a:lnTo>
                    <a:lnTo>
                      <a:pt x="6001" y="751"/>
                    </a:lnTo>
                    <a:lnTo>
                      <a:pt x="5962" y="790"/>
                    </a:lnTo>
                    <a:lnTo>
                      <a:pt x="5370" y="1382"/>
                    </a:lnTo>
                    <a:lnTo>
                      <a:pt x="4817" y="1935"/>
                    </a:lnTo>
                    <a:lnTo>
                      <a:pt x="4501" y="2211"/>
                    </a:lnTo>
                    <a:lnTo>
                      <a:pt x="4185" y="2448"/>
                    </a:lnTo>
                    <a:lnTo>
                      <a:pt x="3830" y="2646"/>
                    </a:lnTo>
                    <a:lnTo>
                      <a:pt x="3435" y="2764"/>
                    </a:lnTo>
                    <a:lnTo>
                      <a:pt x="2922" y="2882"/>
                    </a:lnTo>
                    <a:lnTo>
                      <a:pt x="2330" y="2882"/>
                    </a:lnTo>
                    <a:lnTo>
                      <a:pt x="2054" y="2843"/>
                    </a:lnTo>
                    <a:lnTo>
                      <a:pt x="1777" y="2764"/>
                    </a:lnTo>
                    <a:lnTo>
                      <a:pt x="1540" y="2646"/>
                    </a:lnTo>
                    <a:lnTo>
                      <a:pt x="1343" y="2488"/>
                    </a:lnTo>
                    <a:lnTo>
                      <a:pt x="1185" y="2330"/>
                    </a:lnTo>
                    <a:lnTo>
                      <a:pt x="1106" y="2172"/>
                    </a:lnTo>
                    <a:lnTo>
                      <a:pt x="1067" y="1974"/>
                    </a:lnTo>
                    <a:lnTo>
                      <a:pt x="1106" y="1817"/>
                    </a:lnTo>
                    <a:lnTo>
                      <a:pt x="1146" y="1659"/>
                    </a:lnTo>
                    <a:lnTo>
                      <a:pt x="1224" y="1540"/>
                    </a:lnTo>
                    <a:lnTo>
                      <a:pt x="1343" y="1382"/>
                    </a:lnTo>
                    <a:lnTo>
                      <a:pt x="1461" y="1264"/>
                    </a:lnTo>
                    <a:lnTo>
                      <a:pt x="1619" y="1185"/>
                    </a:lnTo>
                    <a:lnTo>
                      <a:pt x="1777" y="1106"/>
                    </a:lnTo>
                    <a:lnTo>
                      <a:pt x="1935" y="1066"/>
                    </a:lnTo>
                    <a:lnTo>
                      <a:pt x="2251" y="1066"/>
                    </a:lnTo>
                    <a:lnTo>
                      <a:pt x="2369" y="1145"/>
                    </a:lnTo>
                    <a:lnTo>
                      <a:pt x="2488" y="1224"/>
                    </a:lnTo>
                    <a:lnTo>
                      <a:pt x="2606" y="1382"/>
                    </a:lnTo>
                    <a:lnTo>
                      <a:pt x="2725" y="1540"/>
                    </a:lnTo>
                    <a:lnTo>
                      <a:pt x="2843" y="1619"/>
                    </a:lnTo>
                    <a:lnTo>
                      <a:pt x="3001" y="1619"/>
                    </a:lnTo>
                    <a:lnTo>
                      <a:pt x="3159" y="1580"/>
                    </a:lnTo>
                    <a:lnTo>
                      <a:pt x="3317" y="1461"/>
                    </a:lnTo>
                    <a:lnTo>
                      <a:pt x="3396" y="1343"/>
                    </a:lnTo>
                    <a:lnTo>
                      <a:pt x="3475" y="1185"/>
                    </a:lnTo>
                    <a:lnTo>
                      <a:pt x="3475" y="987"/>
                    </a:lnTo>
                    <a:lnTo>
                      <a:pt x="3435" y="790"/>
                    </a:lnTo>
                    <a:lnTo>
                      <a:pt x="3356" y="632"/>
                    </a:lnTo>
                    <a:lnTo>
                      <a:pt x="3277" y="474"/>
                    </a:lnTo>
                    <a:lnTo>
                      <a:pt x="3159" y="356"/>
                    </a:lnTo>
                    <a:lnTo>
                      <a:pt x="3041" y="237"/>
                    </a:lnTo>
                    <a:lnTo>
                      <a:pt x="2922" y="158"/>
                    </a:lnTo>
                    <a:lnTo>
                      <a:pt x="2606" y="40"/>
                    </a:lnTo>
                    <a:lnTo>
                      <a:pt x="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4"/>
              <p:cNvSpPr/>
              <p:nvPr/>
            </p:nvSpPr>
            <p:spPr>
              <a:xfrm>
                <a:off x="6408486" y="4864283"/>
                <a:ext cx="187852" cy="111054"/>
              </a:xfrm>
              <a:custGeom>
                <a:avLst/>
                <a:gdLst/>
                <a:ahLst/>
                <a:cxnLst/>
                <a:rect l="l" t="t" r="r" b="b"/>
                <a:pathLst>
                  <a:path w="6279" h="3712" extrusionOk="0">
                    <a:moveTo>
                      <a:pt x="3949" y="0"/>
                    </a:moveTo>
                    <a:lnTo>
                      <a:pt x="3633" y="40"/>
                    </a:lnTo>
                    <a:lnTo>
                      <a:pt x="3317" y="158"/>
                    </a:lnTo>
                    <a:lnTo>
                      <a:pt x="3199" y="237"/>
                    </a:lnTo>
                    <a:lnTo>
                      <a:pt x="3080" y="356"/>
                    </a:lnTo>
                    <a:lnTo>
                      <a:pt x="2962" y="474"/>
                    </a:lnTo>
                    <a:lnTo>
                      <a:pt x="2883" y="632"/>
                    </a:lnTo>
                    <a:lnTo>
                      <a:pt x="2804" y="790"/>
                    </a:lnTo>
                    <a:lnTo>
                      <a:pt x="2764" y="987"/>
                    </a:lnTo>
                    <a:lnTo>
                      <a:pt x="2764" y="1185"/>
                    </a:lnTo>
                    <a:lnTo>
                      <a:pt x="2843" y="1343"/>
                    </a:lnTo>
                    <a:lnTo>
                      <a:pt x="2922" y="1461"/>
                    </a:lnTo>
                    <a:lnTo>
                      <a:pt x="3080" y="1580"/>
                    </a:lnTo>
                    <a:lnTo>
                      <a:pt x="3238" y="1619"/>
                    </a:lnTo>
                    <a:lnTo>
                      <a:pt x="3396" y="1619"/>
                    </a:lnTo>
                    <a:lnTo>
                      <a:pt x="3514" y="1540"/>
                    </a:lnTo>
                    <a:lnTo>
                      <a:pt x="3633" y="1382"/>
                    </a:lnTo>
                    <a:lnTo>
                      <a:pt x="3751" y="1224"/>
                    </a:lnTo>
                    <a:lnTo>
                      <a:pt x="3870" y="1145"/>
                    </a:lnTo>
                    <a:lnTo>
                      <a:pt x="3988" y="1066"/>
                    </a:lnTo>
                    <a:lnTo>
                      <a:pt x="4304" y="1066"/>
                    </a:lnTo>
                    <a:lnTo>
                      <a:pt x="4462" y="1106"/>
                    </a:lnTo>
                    <a:lnTo>
                      <a:pt x="4620" y="1185"/>
                    </a:lnTo>
                    <a:lnTo>
                      <a:pt x="4778" y="1264"/>
                    </a:lnTo>
                    <a:lnTo>
                      <a:pt x="4896" y="1382"/>
                    </a:lnTo>
                    <a:lnTo>
                      <a:pt x="5015" y="1540"/>
                    </a:lnTo>
                    <a:lnTo>
                      <a:pt x="5094" y="1659"/>
                    </a:lnTo>
                    <a:lnTo>
                      <a:pt x="5133" y="1817"/>
                    </a:lnTo>
                    <a:lnTo>
                      <a:pt x="5173" y="1974"/>
                    </a:lnTo>
                    <a:lnTo>
                      <a:pt x="5133" y="2172"/>
                    </a:lnTo>
                    <a:lnTo>
                      <a:pt x="5054" y="2330"/>
                    </a:lnTo>
                    <a:lnTo>
                      <a:pt x="4896" y="2488"/>
                    </a:lnTo>
                    <a:lnTo>
                      <a:pt x="4699" y="2646"/>
                    </a:lnTo>
                    <a:lnTo>
                      <a:pt x="4462" y="2764"/>
                    </a:lnTo>
                    <a:lnTo>
                      <a:pt x="4186" y="2843"/>
                    </a:lnTo>
                    <a:lnTo>
                      <a:pt x="3909" y="2882"/>
                    </a:lnTo>
                    <a:lnTo>
                      <a:pt x="3317" y="2882"/>
                    </a:lnTo>
                    <a:lnTo>
                      <a:pt x="2804" y="2764"/>
                    </a:lnTo>
                    <a:lnTo>
                      <a:pt x="2409" y="2646"/>
                    </a:lnTo>
                    <a:lnTo>
                      <a:pt x="2054" y="2448"/>
                    </a:lnTo>
                    <a:lnTo>
                      <a:pt x="1738" y="2211"/>
                    </a:lnTo>
                    <a:lnTo>
                      <a:pt x="1422" y="1935"/>
                    </a:lnTo>
                    <a:lnTo>
                      <a:pt x="869" y="1382"/>
                    </a:lnTo>
                    <a:lnTo>
                      <a:pt x="277" y="790"/>
                    </a:lnTo>
                    <a:lnTo>
                      <a:pt x="238" y="751"/>
                    </a:lnTo>
                    <a:lnTo>
                      <a:pt x="159" y="751"/>
                    </a:lnTo>
                    <a:lnTo>
                      <a:pt x="80" y="790"/>
                    </a:lnTo>
                    <a:lnTo>
                      <a:pt x="1" y="869"/>
                    </a:lnTo>
                    <a:lnTo>
                      <a:pt x="1" y="1027"/>
                    </a:lnTo>
                    <a:lnTo>
                      <a:pt x="238" y="1422"/>
                    </a:lnTo>
                    <a:lnTo>
                      <a:pt x="475" y="1856"/>
                    </a:lnTo>
                    <a:lnTo>
                      <a:pt x="790" y="2251"/>
                    </a:lnTo>
                    <a:lnTo>
                      <a:pt x="1106" y="2606"/>
                    </a:lnTo>
                    <a:lnTo>
                      <a:pt x="1462" y="2922"/>
                    </a:lnTo>
                    <a:lnTo>
                      <a:pt x="1856" y="3198"/>
                    </a:lnTo>
                    <a:lnTo>
                      <a:pt x="2291" y="3435"/>
                    </a:lnTo>
                    <a:lnTo>
                      <a:pt x="2764" y="3593"/>
                    </a:lnTo>
                    <a:lnTo>
                      <a:pt x="3159" y="3672"/>
                    </a:lnTo>
                    <a:lnTo>
                      <a:pt x="3633" y="3712"/>
                    </a:lnTo>
                    <a:lnTo>
                      <a:pt x="4067" y="3672"/>
                    </a:lnTo>
                    <a:lnTo>
                      <a:pt x="4541" y="3593"/>
                    </a:lnTo>
                    <a:lnTo>
                      <a:pt x="4975" y="3475"/>
                    </a:lnTo>
                    <a:lnTo>
                      <a:pt x="5370" y="3238"/>
                    </a:lnTo>
                    <a:lnTo>
                      <a:pt x="5725" y="3001"/>
                    </a:lnTo>
                    <a:lnTo>
                      <a:pt x="5883" y="2843"/>
                    </a:lnTo>
                    <a:lnTo>
                      <a:pt x="6002" y="2646"/>
                    </a:lnTo>
                    <a:lnTo>
                      <a:pt x="6120" y="2488"/>
                    </a:lnTo>
                    <a:lnTo>
                      <a:pt x="6199" y="2290"/>
                    </a:lnTo>
                    <a:lnTo>
                      <a:pt x="6239" y="2093"/>
                    </a:lnTo>
                    <a:lnTo>
                      <a:pt x="6278" y="1935"/>
                    </a:lnTo>
                    <a:lnTo>
                      <a:pt x="6239" y="1777"/>
                    </a:lnTo>
                    <a:lnTo>
                      <a:pt x="6239" y="1580"/>
                    </a:lnTo>
                    <a:lnTo>
                      <a:pt x="6120" y="1264"/>
                    </a:lnTo>
                    <a:lnTo>
                      <a:pt x="5923" y="948"/>
                    </a:lnTo>
                    <a:lnTo>
                      <a:pt x="5646" y="711"/>
                    </a:lnTo>
                    <a:lnTo>
                      <a:pt x="5370" y="474"/>
                    </a:lnTo>
                    <a:lnTo>
                      <a:pt x="5015" y="277"/>
                    </a:lnTo>
                    <a:lnTo>
                      <a:pt x="4659" y="119"/>
                    </a:lnTo>
                    <a:lnTo>
                      <a:pt x="4304" y="40"/>
                    </a:lnTo>
                    <a:lnTo>
                      <a:pt x="39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4"/>
              <p:cNvSpPr/>
              <p:nvPr/>
            </p:nvSpPr>
            <p:spPr>
              <a:xfrm>
                <a:off x="6800615"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69"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7"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7"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4"/>
              <p:cNvSpPr/>
              <p:nvPr/>
            </p:nvSpPr>
            <p:spPr>
              <a:xfrm>
                <a:off x="7212848"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3"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6"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6"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4"/>
              <p:cNvSpPr/>
              <p:nvPr/>
            </p:nvSpPr>
            <p:spPr>
              <a:xfrm>
                <a:off x="7589599" y="4864283"/>
                <a:ext cx="186655" cy="111054"/>
              </a:xfrm>
              <a:custGeom>
                <a:avLst/>
                <a:gdLst/>
                <a:ahLst/>
                <a:cxnLst/>
                <a:rect l="l" t="t" r="r" b="b"/>
                <a:pathLst>
                  <a:path w="6239" h="3712" extrusionOk="0">
                    <a:moveTo>
                      <a:pt x="2291" y="0"/>
                    </a:moveTo>
                    <a:lnTo>
                      <a:pt x="1935" y="40"/>
                    </a:lnTo>
                    <a:lnTo>
                      <a:pt x="1580" y="119"/>
                    </a:lnTo>
                    <a:lnTo>
                      <a:pt x="1225" y="277"/>
                    </a:lnTo>
                    <a:lnTo>
                      <a:pt x="909" y="474"/>
                    </a:lnTo>
                    <a:lnTo>
                      <a:pt x="593" y="711"/>
                    </a:lnTo>
                    <a:lnTo>
                      <a:pt x="356" y="948"/>
                    </a:lnTo>
                    <a:lnTo>
                      <a:pt x="159" y="1264"/>
                    </a:lnTo>
                    <a:lnTo>
                      <a:pt x="40" y="1580"/>
                    </a:lnTo>
                    <a:lnTo>
                      <a:pt x="1" y="1777"/>
                    </a:lnTo>
                    <a:lnTo>
                      <a:pt x="1" y="1935"/>
                    </a:lnTo>
                    <a:lnTo>
                      <a:pt x="1" y="2093"/>
                    </a:lnTo>
                    <a:lnTo>
                      <a:pt x="40" y="2290"/>
                    </a:lnTo>
                    <a:lnTo>
                      <a:pt x="119" y="2488"/>
                    </a:lnTo>
                    <a:lnTo>
                      <a:pt x="238" y="2646"/>
                    </a:lnTo>
                    <a:lnTo>
                      <a:pt x="356" y="2843"/>
                    </a:lnTo>
                    <a:lnTo>
                      <a:pt x="514" y="3001"/>
                    </a:lnTo>
                    <a:lnTo>
                      <a:pt x="870" y="3238"/>
                    </a:lnTo>
                    <a:lnTo>
                      <a:pt x="1264" y="3475"/>
                    </a:lnTo>
                    <a:lnTo>
                      <a:pt x="1699" y="3593"/>
                    </a:lnTo>
                    <a:lnTo>
                      <a:pt x="2172" y="3672"/>
                    </a:lnTo>
                    <a:lnTo>
                      <a:pt x="2646" y="3712"/>
                    </a:lnTo>
                    <a:lnTo>
                      <a:pt x="3080" y="3672"/>
                    </a:lnTo>
                    <a:lnTo>
                      <a:pt x="3475" y="3593"/>
                    </a:lnTo>
                    <a:lnTo>
                      <a:pt x="3949" y="3435"/>
                    </a:lnTo>
                    <a:lnTo>
                      <a:pt x="4383" y="3198"/>
                    </a:lnTo>
                    <a:lnTo>
                      <a:pt x="4778" y="2922"/>
                    </a:lnTo>
                    <a:lnTo>
                      <a:pt x="5133" y="2606"/>
                    </a:lnTo>
                    <a:lnTo>
                      <a:pt x="5489" y="2251"/>
                    </a:lnTo>
                    <a:lnTo>
                      <a:pt x="5765" y="1856"/>
                    </a:lnTo>
                    <a:lnTo>
                      <a:pt x="6041" y="1422"/>
                    </a:lnTo>
                    <a:lnTo>
                      <a:pt x="6239" y="1027"/>
                    </a:lnTo>
                    <a:lnTo>
                      <a:pt x="6239" y="869"/>
                    </a:lnTo>
                    <a:lnTo>
                      <a:pt x="6199" y="790"/>
                    </a:lnTo>
                    <a:lnTo>
                      <a:pt x="6081" y="751"/>
                    </a:lnTo>
                    <a:lnTo>
                      <a:pt x="6041" y="751"/>
                    </a:lnTo>
                    <a:lnTo>
                      <a:pt x="5962" y="790"/>
                    </a:lnTo>
                    <a:lnTo>
                      <a:pt x="5370" y="1382"/>
                    </a:lnTo>
                    <a:lnTo>
                      <a:pt x="4817" y="1935"/>
                    </a:lnTo>
                    <a:lnTo>
                      <a:pt x="4541" y="2211"/>
                    </a:lnTo>
                    <a:lnTo>
                      <a:pt x="4186" y="2448"/>
                    </a:lnTo>
                    <a:lnTo>
                      <a:pt x="3830" y="2646"/>
                    </a:lnTo>
                    <a:lnTo>
                      <a:pt x="3436" y="2764"/>
                    </a:lnTo>
                    <a:lnTo>
                      <a:pt x="2922" y="2882"/>
                    </a:lnTo>
                    <a:lnTo>
                      <a:pt x="2370" y="2882"/>
                    </a:lnTo>
                    <a:lnTo>
                      <a:pt x="2054" y="2843"/>
                    </a:lnTo>
                    <a:lnTo>
                      <a:pt x="1778" y="2764"/>
                    </a:lnTo>
                    <a:lnTo>
                      <a:pt x="1541" y="2646"/>
                    </a:lnTo>
                    <a:lnTo>
                      <a:pt x="1343" y="2488"/>
                    </a:lnTo>
                    <a:lnTo>
                      <a:pt x="1185" y="2330"/>
                    </a:lnTo>
                    <a:lnTo>
                      <a:pt x="1106" y="2172"/>
                    </a:lnTo>
                    <a:lnTo>
                      <a:pt x="1067" y="1974"/>
                    </a:lnTo>
                    <a:lnTo>
                      <a:pt x="1106" y="1817"/>
                    </a:lnTo>
                    <a:lnTo>
                      <a:pt x="1146" y="1659"/>
                    </a:lnTo>
                    <a:lnTo>
                      <a:pt x="1225" y="1540"/>
                    </a:lnTo>
                    <a:lnTo>
                      <a:pt x="1343" y="1382"/>
                    </a:lnTo>
                    <a:lnTo>
                      <a:pt x="1462" y="1264"/>
                    </a:lnTo>
                    <a:lnTo>
                      <a:pt x="1620" y="1185"/>
                    </a:lnTo>
                    <a:lnTo>
                      <a:pt x="1778" y="1106"/>
                    </a:lnTo>
                    <a:lnTo>
                      <a:pt x="1935" y="1066"/>
                    </a:lnTo>
                    <a:lnTo>
                      <a:pt x="2251" y="1066"/>
                    </a:lnTo>
                    <a:lnTo>
                      <a:pt x="2409" y="1145"/>
                    </a:lnTo>
                    <a:lnTo>
                      <a:pt x="2528" y="1224"/>
                    </a:lnTo>
                    <a:lnTo>
                      <a:pt x="2607" y="1382"/>
                    </a:lnTo>
                    <a:lnTo>
                      <a:pt x="2725" y="1540"/>
                    </a:lnTo>
                    <a:lnTo>
                      <a:pt x="2843" y="1619"/>
                    </a:lnTo>
                    <a:lnTo>
                      <a:pt x="3001" y="1619"/>
                    </a:lnTo>
                    <a:lnTo>
                      <a:pt x="3159" y="1580"/>
                    </a:lnTo>
                    <a:lnTo>
                      <a:pt x="3317" y="1461"/>
                    </a:lnTo>
                    <a:lnTo>
                      <a:pt x="3436" y="1343"/>
                    </a:lnTo>
                    <a:lnTo>
                      <a:pt x="3475" y="1185"/>
                    </a:lnTo>
                    <a:lnTo>
                      <a:pt x="3475" y="987"/>
                    </a:lnTo>
                    <a:lnTo>
                      <a:pt x="3436" y="790"/>
                    </a:lnTo>
                    <a:lnTo>
                      <a:pt x="3357" y="632"/>
                    </a:lnTo>
                    <a:lnTo>
                      <a:pt x="3278" y="474"/>
                    </a:lnTo>
                    <a:lnTo>
                      <a:pt x="3159" y="356"/>
                    </a:lnTo>
                    <a:lnTo>
                      <a:pt x="3041" y="237"/>
                    </a:lnTo>
                    <a:lnTo>
                      <a:pt x="2922" y="158"/>
                    </a:lnTo>
                    <a:lnTo>
                      <a:pt x="2607" y="40"/>
                    </a:lnTo>
                    <a:lnTo>
                      <a:pt x="2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4"/>
              <p:cNvSpPr/>
              <p:nvPr/>
            </p:nvSpPr>
            <p:spPr>
              <a:xfrm>
                <a:off x="8001833" y="4864283"/>
                <a:ext cx="187822" cy="111054"/>
              </a:xfrm>
              <a:custGeom>
                <a:avLst/>
                <a:gdLst/>
                <a:ahLst/>
                <a:cxnLst/>
                <a:rect l="l" t="t" r="r" b="b"/>
                <a:pathLst>
                  <a:path w="6278" h="3712" extrusionOk="0">
                    <a:moveTo>
                      <a:pt x="3948" y="0"/>
                    </a:moveTo>
                    <a:lnTo>
                      <a:pt x="3632" y="40"/>
                    </a:lnTo>
                    <a:lnTo>
                      <a:pt x="3316" y="158"/>
                    </a:lnTo>
                    <a:lnTo>
                      <a:pt x="3198" y="237"/>
                    </a:lnTo>
                    <a:lnTo>
                      <a:pt x="3080" y="356"/>
                    </a:lnTo>
                    <a:lnTo>
                      <a:pt x="2961" y="474"/>
                    </a:lnTo>
                    <a:lnTo>
                      <a:pt x="2882" y="632"/>
                    </a:lnTo>
                    <a:lnTo>
                      <a:pt x="2803" y="790"/>
                    </a:lnTo>
                    <a:lnTo>
                      <a:pt x="2764" y="987"/>
                    </a:lnTo>
                    <a:lnTo>
                      <a:pt x="2764" y="1185"/>
                    </a:lnTo>
                    <a:lnTo>
                      <a:pt x="2843" y="1343"/>
                    </a:lnTo>
                    <a:lnTo>
                      <a:pt x="2961" y="1461"/>
                    </a:lnTo>
                    <a:lnTo>
                      <a:pt x="3080" y="1580"/>
                    </a:lnTo>
                    <a:lnTo>
                      <a:pt x="3237" y="1619"/>
                    </a:lnTo>
                    <a:lnTo>
                      <a:pt x="3395" y="1619"/>
                    </a:lnTo>
                    <a:lnTo>
                      <a:pt x="3553" y="1540"/>
                    </a:lnTo>
                    <a:lnTo>
                      <a:pt x="3632" y="1382"/>
                    </a:lnTo>
                    <a:lnTo>
                      <a:pt x="3751" y="1224"/>
                    </a:lnTo>
                    <a:lnTo>
                      <a:pt x="3869" y="1145"/>
                    </a:lnTo>
                    <a:lnTo>
                      <a:pt x="3988" y="1066"/>
                    </a:lnTo>
                    <a:lnTo>
                      <a:pt x="4303" y="1066"/>
                    </a:lnTo>
                    <a:lnTo>
                      <a:pt x="4461" y="1106"/>
                    </a:lnTo>
                    <a:lnTo>
                      <a:pt x="4619" y="1185"/>
                    </a:lnTo>
                    <a:lnTo>
                      <a:pt x="4777" y="1264"/>
                    </a:lnTo>
                    <a:lnTo>
                      <a:pt x="4896" y="1382"/>
                    </a:lnTo>
                    <a:lnTo>
                      <a:pt x="5014" y="1540"/>
                    </a:lnTo>
                    <a:lnTo>
                      <a:pt x="5093" y="1659"/>
                    </a:lnTo>
                    <a:lnTo>
                      <a:pt x="5172" y="1817"/>
                    </a:lnTo>
                    <a:lnTo>
                      <a:pt x="5172" y="1974"/>
                    </a:lnTo>
                    <a:lnTo>
                      <a:pt x="5132" y="2172"/>
                    </a:lnTo>
                    <a:lnTo>
                      <a:pt x="5054" y="2330"/>
                    </a:lnTo>
                    <a:lnTo>
                      <a:pt x="4896" y="2488"/>
                    </a:lnTo>
                    <a:lnTo>
                      <a:pt x="4698" y="2646"/>
                    </a:lnTo>
                    <a:lnTo>
                      <a:pt x="4461" y="2764"/>
                    </a:lnTo>
                    <a:lnTo>
                      <a:pt x="4185" y="2843"/>
                    </a:lnTo>
                    <a:lnTo>
                      <a:pt x="3909" y="2882"/>
                    </a:lnTo>
                    <a:lnTo>
                      <a:pt x="3316" y="2882"/>
                    </a:lnTo>
                    <a:lnTo>
                      <a:pt x="2803" y="2764"/>
                    </a:lnTo>
                    <a:lnTo>
                      <a:pt x="2408" y="2646"/>
                    </a:lnTo>
                    <a:lnTo>
                      <a:pt x="2053" y="2448"/>
                    </a:lnTo>
                    <a:lnTo>
                      <a:pt x="1737" y="2211"/>
                    </a:lnTo>
                    <a:lnTo>
                      <a:pt x="1421"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98" y="3672"/>
                    </a:lnTo>
                    <a:lnTo>
                      <a:pt x="3632" y="3712"/>
                    </a:lnTo>
                    <a:lnTo>
                      <a:pt x="4067" y="3672"/>
                    </a:lnTo>
                    <a:lnTo>
                      <a:pt x="4540" y="3593"/>
                    </a:lnTo>
                    <a:lnTo>
                      <a:pt x="4975" y="3475"/>
                    </a:lnTo>
                    <a:lnTo>
                      <a:pt x="5369" y="3238"/>
                    </a:lnTo>
                    <a:lnTo>
                      <a:pt x="5725" y="3001"/>
                    </a:lnTo>
                    <a:lnTo>
                      <a:pt x="5883" y="2843"/>
                    </a:lnTo>
                    <a:lnTo>
                      <a:pt x="6001" y="2646"/>
                    </a:lnTo>
                    <a:lnTo>
                      <a:pt x="6119" y="2488"/>
                    </a:lnTo>
                    <a:lnTo>
                      <a:pt x="6198" y="2290"/>
                    </a:lnTo>
                    <a:lnTo>
                      <a:pt x="6238" y="2093"/>
                    </a:lnTo>
                    <a:lnTo>
                      <a:pt x="6277" y="1935"/>
                    </a:lnTo>
                    <a:lnTo>
                      <a:pt x="6277" y="1777"/>
                    </a:lnTo>
                    <a:lnTo>
                      <a:pt x="6238" y="1580"/>
                    </a:lnTo>
                    <a:lnTo>
                      <a:pt x="6119" y="1264"/>
                    </a:lnTo>
                    <a:lnTo>
                      <a:pt x="5922" y="948"/>
                    </a:lnTo>
                    <a:lnTo>
                      <a:pt x="5646" y="711"/>
                    </a:lnTo>
                    <a:lnTo>
                      <a:pt x="5369" y="474"/>
                    </a:lnTo>
                    <a:lnTo>
                      <a:pt x="5014" y="277"/>
                    </a:lnTo>
                    <a:lnTo>
                      <a:pt x="4659" y="119"/>
                    </a:lnTo>
                    <a:lnTo>
                      <a:pt x="4303"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4"/>
              <p:cNvSpPr/>
              <p:nvPr/>
            </p:nvSpPr>
            <p:spPr>
              <a:xfrm>
                <a:off x="8675558" y="4864283"/>
                <a:ext cx="187822" cy="111054"/>
              </a:xfrm>
              <a:custGeom>
                <a:avLst/>
                <a:gdLst/>
                <a:ahLst/>
                <a:cxnLst/>
                <a:rect l="l" t="t" r="r" b="b"/>
                <a:pathLst>
                  <a:path w="6278" h="3712" extrusionOk="0">
                    <a:moveTo>
                      <a:pt x="3948" y="0"/>
                    </a:moveTo>
                    <a:lnTo>
                      <a:pt x="3632" y="40"/>
                    </a:lnTo>
                    <a:lnTo>
                      <a:pt x="3317" y="158"/>
                    </a:lnTo>
                    <a:lnTo>
                      <a:pt x="3198" y="237"/>
                    </a:lnTo>
                    <a:lnTo>
                      <a:pt x="3080" y="356"/>
                    </a:lnTo>
                    <a:lnTo>
                      <a:pt x="2961" y="474"/>
                    </a:lnTo>
                    <a:lnTo>
                      <a:pt x="2882" y="632"/>
                    </a:lnTo>
                    <a:lnTo>
                      <a:pt x="2803" y="790"/>
                    </a:lnTo>
                    <a:lnTo>
                      <a:pt x="2764" y="987"/>
                    </a:lnTo>
                    <a:lnTo>
                      <a:pt x="2764" y="1185"/>
                    </a:lnTo>
                    <a:lnTo>
                      <a:pt x="2843" y="1343"/>
                    </a:lnTo>
                    <a:lnTo>
                      <a:pt x="2922" y="1461"/>
                    </a:lnTo>
                    <a:lnTo>
                      <a:pt x="3080" y="1580"/>
                    </a:lnTo>
                    <a:lnTo>
                      <a:pt x="3238" y="1619"/>
                    </a:lnTo>
                    <a:lnTo>
                      <a:pt x="3396" y="1619"/>
                    </a:lnTo>
                    <a:lnTo>
                      <a:pt x="3514" y="1540"/>
                    </a:lnTo>
                    <a:lnTo>
                      <a:pt x="3632" y="1382"/>
                    </a:lnTo>
                    <a:lnTo>
                      <a:pt x="3751" y="1224"/>
                    </a:lnTo>
                    <a:lnTo>
                      <a:pt x="3869" y="1145"/>
                    </a:lnTo>
                    <a:lnTo>
                      <a:pt x="3988" y="1066"/>
                    </a:lnTo>
                    <a:lnTo>
                      <a:pt x="4304" y="1066"/>
                    </a:lnTo>
                    <a:lnTo>
                      <a:pt x="4462" y="1106"/>
                    </a:lnTo>
                    <a:lnTo>
                      <a:pt x="4619" y="1185"/>
                    </a:lnTo>
                    <a:lnTo>
                      <a:pt x="4777" y="1264"/>
                    </a:lnTo>
                    <a:lnTo>
                      <a:pt x="4896" y="1382"/>
                    </a:lnTo>
                    <a:lnTo>
                      <a:pt x="5014" y="1540"/>
                    </a:lnTo>
                    <a:lnTo>
                      <a:pt x="5093" y="1659"/>
                    </a:lnTo>
                    <a:lnTo>
                      <a:pt x="5133" y="1817"/>
                    </a:lnTo>
                    <a:lnTo>
                      <a:pt x="5172" y="1974"/>
                    </a:lnTo>
                    <a:lnTo>
                      <a:pt x="5133" y="2172"/>
                    </a:lnTo>
                    <a:lnTo>
                      <a:pt x="5054" y="2330"/>
                    </a:lnTo>
                    <a:lnTo>
                      <a:pt x="4896" y="2488"/>
                    </a:lnTo>
                    <a:lnTo>
                      <a:pt x="4698" y="2646"/>
                    </a:lnTo>
                    <a:lnTo>
                      <a:pt x="4462" y="2764"/>
                    </a:lnTo>
                    <a:lnTo>
                      <a:pt x="4185" y="2843"/>
                    </a:lnTo>
                    <a:lnTo>
                      <a:pt x="3909" y="2882"/>
                    </a:lnTo>
                    <a:lnTo>
                      <a:pt x="3317" y="2882"/>
                    </a:lnTo>
                    <a:lnTo>
                      <a:pt x="2803" y="2764"/>
                    </a:lnTo>
                    <a:lnTo>
                      <a:pt x="2409" y="2646"/>
                    </a:lnTo>
                    <a:lnTo>
                      <a:pt x="2053" y="2448"/>
                    </a:lnTo>
                    <a:lnTo>
                      <a:pt x="1737" y="2211"/>
                    </a:lnTo>
                    <a:lnTo>
                      <a:pt x="1422" y="1935"/>
                    </a:lnTo>
                    <a:lnTo>
                      <a:pt x="869" y="1382"/>
                    </a:lnTo>
                    <a:lnTo>
                      <a:pt x="277" y="790"/>
                    </a:lnTo>
                    <a:lnTo>
                      <a:pt x="237" y="751"/>
                    </a:lnTo>
                    <a:lnTo>
                      <a:pt x="158" y="751"/>
                    </a:lnTo>
                    <a:lnTo>
                      <a:pt x="79" y="790"/>
                    </a:lnTo>
                    <a:lnTo>
                      <a:pt x="0" y="869"/>
                    </a:lnTo>
                    <a:lnTo>
                      <a:pt x="0" y="1027"/>
                    </a:lnTo>
                    <a:lnTo>
                      <a:pt x="237" y="1422"/>
                    </a:lnTo>
                    <a:lnTo>
                      <a:pt x="474" y="1856"/>
                    </a:lnTo>
                    <a:lnTo>
                      <a:pt x="790" y="2251"/>
                    </a:lnTo>
                    <a:lnTo>
                      <a:pt x="1106" y="2606"/>
                    </a:lnTo>
                    <a:lnTo>
                      <a:pt x="1461" y="2922"/>
                    </a:lnTo>
                    <a:lnTo>
                      <a:pt x="1856" y="3198"/>
                    </a:lnTo>
                    <a:lnTo>
                      <a:pt x="2290" y="3435"/>
                    </a:lnTo>
                    <a:lnTo>
                      <a:pt x="2764" y="3593"/>
                    </a:lnTo>
                    <a:lnTo>
                      <a:pt x="3159" y="3672"/>
                    </a:lnTo>
                    <a:lnTo>
                      <a:pt x="3632" y="3712"/>
                    </a:lnTo>
                    <a:lnTo>
                      <a:pt x="4067" y="3672"/>
                    </a:lnTo>
                    <a:lnTo>
                      <a:pt x="4541" y="3593"/>
                    </a:lnTo>
                    <a:lnTo>
                      <a:pt x="4975" y="3475"/>
                    </a:lnTo>
                    <a:lnTo>
                      <a:pt x="5370" y="3238"/>
                    </a:lnTo>
                    <a:lnTo>
                      <a:pt x="5725" y="3001"/>
                    </a:lnTo>
                    <a:lnTo>
                      <a:pt x="5883" y="2843"/>
                    </a:lnTo>
                    <a:lnTo>
                      <a:pt x="6001" y="2646"/>
                    </a:lnTo>
                    <a:lnTo>
                      <a:pt x="6120" y="2488"/>
                    </a:lnTo>
                    <a:lnTo>
                      <a:pt x="6199" y="2290"/>
                    </a:lnTo>
                    <a:lnTo>
                      <a:pt x="6238" y="2093"/>
                    </a:lnTo>
                    <a:lnTo>
                      <a:pt x="6278" y="1935"/>
                    </a:lnTo>
                    <a:lnTo>
                      <a:pt x="6238" y="1777"/>
                    </a:lnTo>
                    <a:lnTo>
                      <a:pt x="6238" y="1580"/>
                    </a:lnTo>
                    <a:lnTo>
                      <a:pt x="6120" y="1264"/>
                    </a:lnTo>
                    <a:lnTo>
                      <a:pt x="5922" y="948"/>
                    </a:lnTo>
                    <a:lnTo>
                      <a:pt x="5646" y="711"/>
                    </a:lnTo>
                    <a:lnTo>
                      <a:pt x="5370" y="474"/>
                    </a:lnTo>
                    <a:lnTo>
                      <a:pt x="5014" y="277"/>
                    </a:lnTo>
                    <a:lnTo>
                      <a:pt x="4659" y="119"/>
                    </a:lnTo>
                    <a:lnTo>
                      <a:pt x="4304" y="40"/>
                    </a:lnTo>
                    <a:lnTo>
                      <a:pt x="39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
              <p:cNvSpPr/>
              <p:nvPr/>
            </p:nvSpPr>
            <p:spPr>
              <a:xfrm>
                <a:off x="452496"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66"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40"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
              <p:cNvSpPr/>
              <p:nvPr/>
            </p:nvSpPr>
            <p:spPr>
              <a:xfrm>
                <a:off x="1382855"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277" y="2764"/>
                    </a:lnTo>
                    <a:lnTo>
                      <a:pt x="6475" y="2882"/>
                    </a:lnTo>
                    <a:lnTo>
                      <a:pt x="6672" y="3001"/>
                    </a:lnTo>
                    <a:lnTo>
                      <a:pt x="6909" y="3080"/>
                    </a:lnTo>
                    <a:lnTo>
                      <a:pt x="7185" y="3119"/>
                    </a:lnTo>
                    <a:lnTo>
                      <a:pt x="750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067"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4"/>
              <p:cNvSpPr/>
              <p:nvPr/>
            </p:nvSpPr>
            <p:spPr>
              <a:xfrm>
                <a:off x="2177733"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3" y="3633"/>
                    </a:lnTo>
                    <a:lnTo>
                      <a:pt x="2093" y="3711"/>
                    </a:lnTo>
                    <a:lnTo>
                      <a:pt x="2132" y="3751"/>
                    </a:lnTo>
                    <a:lnTo>
                      <a:pt x="2172" y="3751"/>
                    </a:lnTo>
                    <a:lnTo>
                      <a:pt x="2330" y="3672"/>
                    </a:lnTo>
                    <a:lnTo>
                      <a:pt x="2448" y="3554"/>
                    </a:lnTo>
                    <a:lnTo>
                      <a:pt x="2646" y="3238"/>
                    </a:lnTo>
                    <a:lnTo>
                      <a:pt x="2804" y="2922"/>
                    </a:lnTo>
                    <a:lnTo>
                      <a:pt x="2922" y="2646"/>
                    </a:lnTo>
                    <a:lnTo>
                      <a:pt x="3001" y="3119"/>
                    </a:lnTo>
                    <a:lnTo>
                      <a:pt x="3119" y="3475"/>
                    </a:lnTo>
                    <a:lnTo>
                      <a:pt x="3277" y="3790"/>
                    </a:lnTo>
                    <a:lnTo>
                      <a:pt x="3435" y="4027"/>
                    </a:lnTo>
                    <a:lnTo>
                      <a:pt x="3593" y="4225"/>
                    </a:lnTo>
                    <a:lnTo>
                      <a:pt x="3712"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7" y="3672"/>
                    </a:lnTo>
                    <a:lnTo>
                      <a:pt x="5765" y="3751"/>
                    </a:lnTo>
                    <a:lnTo>
                      <a:pt x="5804" y="3751"/>
                    </a:lnTo>
                    <a:lnTo>
                      <a:pt x="5843" y="3711"/>
                    </a:lnTo>
                    <a:lnTo>
                      <a:pt x="5883" y="3633"/>
                    </a:lnTo>
                    <a:lnTo>
                      <a:pt x="5962" y="3356"/>
                    </a:lnTo>
                    <a:lnTo>
                      <a:pt x="6041" y="2961"/>
                    </a:lnTo>
                    <a:lnTo>
                      <a:pt x="6080" y="2448"/>
                    </a:lnTo>
                    <a:lnTo>
                      <a:pt x="6159" y="2606"/>
                    </a:lnTo>
                    <a:lnTo>
                      <a:pt x="6317" y="2764"/>
                    </a:lnTo>
                    <a:lnTo>
                      <a:pt x="6475" y="2882"/>
                    </a:lnTo>
                    <a:lnTo>
                      <a:pt x="6673" y="3001"/>
                    </a:lnTo>
                    <a:lnTo>
                      <a:pt x="6909" y="3080"/>
                    </a:lnTo>
                    <a:lnTo>
                      <a:pt x="7186" y="3119"/>
                    </a:lnTo>
                    <a:lnTo>
                      <a:pt x="7541"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107" y="1659"/>
                    </a:lnTo>
                    <a:lnTo>
                      <a:pt x="6949" y="1343"/>
                    </a:lnTo>
                    <a:lnTo>
                      <a:pt x="6751" y="1027"/>
                    </a:lnTo>
                    <a:lnTo>
                      <a:pt x="6515"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4"/>
              <p:cNvSpPr/>
              <p:nvPr/>
            </p:nvSpPr>
            <p:spPr>
              <a:xfrm>
                <a:off x="2978535"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1" y="3119"/>
                    </a:lnTo>
                    <a:lnTo>
                      <a:pt x="1027" y="3080"/>
                    </a:lnTo>
                    <a:lnTo>
                      <a:pt x="1264" y="3001"/>
                    </a:lnTo>
                    <a:lnTo>
                      <a:pt x="1501" y="2882"/>
                    </a:lnTo>
                    <a:lnTo>
                      <a:pt x="1659"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6" y="3238"/>
                    </a:lnTo>
                    <a:lnTo>
                      <a:pt x="2803" y="2922"/>
                    </a:lnTo>
                    <a:lnTo>
                      <a:pt x="288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3" y="4225"/>
                    </a:lnTo>
                    <a:lnTo>
                      <a:pt x="4501" y="4027"/>
                    </a:lnTo>
                    <a:lnTo>
                      <a:pt x="4659" y="3790"/>
                    </a:lnTo>
                    <a:lnTo>
                      <a:pt x="4817" y="3475"/>
                    </a:lnTo>
                    <a:lnTo>
                      <a:pt x="4935" y="3119"/>
                    </a:lnTo>
                    <a:lnTo>
                      <a:pt x="5054" y="2646"/>
                    </a:lnTo>
                    <a:lnTo>
                      <a:pt x="5133" y="2922"/>
                    </a:lnTo>
                    <a:lnTo>
                      <a:pt x="5291"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278" y="2764"/>
                    </a:lnTo>
                    <a:lnTo>
                      <a:pt x="6475" y="2882"/>
                    </a:lnTo>
                    <a:lnTo>
                      <a:pt x="6672" y="3001"/>
                    </a:lnTo>
                    <a:lnTo>
                      <a:pt x="6909" y="3080"/>
                    </a:lnTo>
                    <a:lnTo>
                      <a:pt x="7186" y="3119"/>
                    </a:lnTo>
                    <a:lnTo>
                      <a:pt x="7501" y="3119"/>
                    </a:lnTo>
                    <a:lnTo>
                      <a:pt x="7896" y="3080"/>
                    </a:lnTo>
                    <a:lnTo>
                      <a:pt x="7936" y="3040"/>
                    </a:lnTo>
                    <a:lnTo>
                      <a:pt x="7936" y="3001"/>
                    </a:lnTo>
                    <a:lnTo>
                      <a:pt x="7936" y="2961"/>
                    </a:lnTo>
                    <a:lnTo>
                      <a:pt x="7896" y="2961"/>
                    </a:lnTo>
                    <a:lnTo>
                      <a:pt x="7817" y="2922"/>
                    </a:lnTo>
                    <a:lnTo>
                      <a:pt x="7620" y="2764"/>
                    </a:lnTo>
                    <a:lnTo>
                      <a:pt x="7501" y="2646"/>
                    </a:lnTo>
                    <a:lnTo>
                      <a:pt x="7383" y="2488"/>
                    </a:lnTo>
                    <a:lnTo>
                      <a:pt x="7265" y="2290"/>
                    </a:lnTo>
                    <a:lnTo>
                      <a:pt x="7186" y="2014"/>
                    </a:lnTo>
                    <a:lnTo>
                      <a:pt x="7067" y="1659"/>
                    </a:lnTo>
                    <a:lnTo>
                      <a:pt x="6909" y="1343"/>
                    </a:lnTo>
                    <a:lnTo>
                      <a:pt x="6751" y="1027"/>
                    </a:lnTo>
                    <a:lnTo>
                      <a:pt x="6514" y="790"/>
                    </a:lnTo>
                    <a:lnTo>
                      <a:pt x="6238" y="593"/>
                    </a:lnTo>
                    <a:lnTo>
                      <a:pt x="5922" y="395"/>
                    </a:lnTo>
                    <a:lnTo>
                      <a:pt x="5567" y="237"/>
                    </a:lnTo>
                    <a:lnTo>
                      <a:pt x="5172" y="119"/>
                    </a:lnTo>
                    <a:lnTo>
                      <a:pt x="5054" y="119"/>
                    </a:lnTo>
                    <a:lnTo>
                      <a:pt x="4856"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4"/>
              <p:cNvSpPr/>
              <p:nvPr/>
            </p:nvSpPr>
            <p:spPr>
              <a:xfrm>
                <a:off x="3782867" y="4866647"/>
                <a:ext cx="237455" cy="137022"/>
              </a:xfrm>
              <a:custGeom>
                <a:avLst/>
                <a:gdLst/>
                <a:ahLst/>
                <a:cxnLst/>
                <a:rect l="l" t="t" r="r" b="b"/>
                <a:pathLst>
                  <a:path w="7937" h="4580" extrusionOk="0">
                    <a:moveTo>
                      <a:pt x="3870" y="0"/>
                    </a:moveTo>
                    <a:lnTo>
                      <a:pt x="3356" y="40"/>
                    </a:lnTo>
                    <a:lnTo>
                      <a:pt x="2922" y="119"/>
                    </a:lnTo>
                    <a:lnTo>
                      <a:pt x="2804" y="119"/>
                    </a:lnTo>
                    <a:lnTo>
                      <a:pt x="2409" y="237"/>
                    </a:lnTo>
                    <a:lnTo>
                      <a:pt x="2054" y="395"/>
                    </a:lnTo>
                    <a:lnTo>
                      <a:pt x="1738" y="553"/>
                    </a:lnTo>
                    <a:lnTo>
                      <a:pt x="1461" y="790"/>
                    </a:lnTo>
                    <a:lnTo>
                      <a:pt x="1225" y="1027"/>
                    </a:lnTo>
                    <a:lnTo>
                      <a:pt x="1027" y="1343"/>
                    </a:lnTo>
                    <a:lnTo>
                      <a:pt x="869" y="1659"/>
                    </a:lnTo>
                    <a:lnTo>
                      <a:pt x="751" y="2014"/>
                    </a:lnTo>
                    <a:lnTo>
                      <a:pt x="672" y="2290"/>
                    </a:lnTo>
                    <a:lnTo>
                      <a:pt x="553"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30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8" y="3554"/>
                    </a:lnTo>
                    <a:lnTo>
                      <a:pt x="2646" y="3238"/>
                    </a:lnTo>
                    <a:lnTo>
                      <a:pt x="2804" y="2922"/>
                    </a:lnTo>
                    <a:lnTo>
                      <a:pt x="2922" y="2646"/>
                    </a:lnTo>
                    <a:lnTo>
                      <a:pt x="3001" y="3119"/>
                    </a:lnTo>
                    <a:lnTo>
                      <a:pt x="3120" y="3475"/>
                    </a:lnTo>
                    <a:lnTo>
                      <a:pt x="3277" y="3790"/>
                    </a:lnTo>
                    <a:lnTo>
                      <a:pt x="3435" y="4027"/>
                    </a:lnTo>
                    <a:lnTo>
                      <a:pt x="3593" y="4225"/>
                    </a:lnTo>
                    <a:lnTo>
                      <a:pt x="3712" y="4383"/>
                    </a:lnTo>
                    <a:lnTo>
                      <a:pt x="3909" y="4541"/>
                    </a:lnTo>
                    <a:lnTo>
                      <a:pt x="3949" y="4580"/>
                    </a:lnTo>
                    <a:lnTo>
                      <a:pt x="3988" y="4580"/>
                    </a:lnTo>
                    <a:lnTo>
                      <a:pt x="4028"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1" y="2448"/>
                    </a:lnTo>
                    <a:lnTo>
                      <a:pt x="6159" y="2606"/>
                    </a:lnTo>
                    <a:lnTo>
                      <a:pt x="6317" y="2764"/>
                    </a:lnTo>
                    <a:lnTo>
                      <a:pt x="6475" y="2882"/>
                    </a:lnTo>
                    <a:lnTo>
                      <a:pt x="6673" y="3001"/>
                    </a:lnTo>
                    <a:lnTo>
                      <a:pt x="6910" y="3080"/>
                    </a:lnTo>
                    <a:lnTo>
                      <a:pt x="7186" y="3119"/>
                    </a:lnTo>
                    <a:lnTo>
                      <a:pt x="7541" y="3119"/>
                    </a:lnTo>
                    <a:lnTo>
                      <a:pt x="7897" y="3080"/>
                    </a:lnTo>
                    <a:lnTo>
                      <a:pt x="7936" y="3040"/>
                    </a:lnTo>
                    <a:lnTo>
                      <a:pt x="7936" y="3001"/>
                    </a:lnTo>
                    <a:lnTo>
                      <a:pt x="7936" y="2961"/>
                    </a:lnTo>
                    <a:lnTo>
                      <a:pt x="7897" y="2961"/>
                    </a:lnTo>
                    <a:lnTo>
                      <a:pt x="7818" y="2922"/>
                    </a:lnTo>
                    <a:lnTo>
                      <a:pt x="7620" y="2764"/>
                    </a:lnTo>
                    <a:lnTo>
                      <a:pt x="7502" y="2646"/>
                    </a:lnTo>
                    <a:lnTo>
                      <a:pt x="7383" y="2488"/>
                    </a:lnTo>
                    <a:lnTo>
                      <a:pt x="7304" y="2290"/>
                    </a:lnTo>
                    <a:lnTo>
                      <a:pt x="7186" y="2014"/>
                    </a:lnTo>
                    <a:lnTo>
                      <a:pt x="7107" y="1659"/>
                    </a:lnTo>
                    <a:lnTo>
                      <a:pt x="6949" y="1343"/>
                    </a:lnTo>
                    <a:lnTo>
                      <a:pt x="6752" y="1027"/>
                    </a:lnTo>
                    <a:lnTo>
                      <a:pt x="6515" y="790"/>
                    </a:lnTo>
                    <a:lnTo>
                      <a:pt x="6238" y="593"/>
                    </a:lnTo>
                    <a:lnTo>
                      <a:pt x="5923" y="395"/>
                    </a:lnTo>
                    <a:lnTo>
                      <a:pt x="5567" y="237"/>
                    </a:lnTo>
                    <a:lnTo>
                      <a:pt x="5172"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4"/>
              <p:cNvSpPr/>
              <p:nvPr/>
            </p:nvSpPr>
            <p:spPr>
              <a:xfrm>
                <a:off x="4581305" y="4866647"/>
                <a:ext cx="237425" cy="137022"/>
              </a:xfrm>
              <a:custGeom>
                <a:avLst/>
                <a:gdLst/>
                <a:ahLst/>
                <a:cxnLst/>
                <a:rect l="l" t="t" r="r" b="b"/>
                <a:pathLst>
                  <a:path w="7936" h="4580" extrusionOk="0">
                    <a:moveTo>
                      <a:pt x="3870" y="0"/>
                    </a:moveTo>
                    <a:lnTo>
                      <a:pt x="3356" y="40"/>
                    </a:lnTo>
                    <a:lnTo>
                      <a:pt x="2922" y="119"/>
                    </a:lnTo>
                    <a:lnTo>
                      <a:pt x="2804" y="119"/>
                    </a:lnTo>
                    <a:lnTo>
                      <a:pt x="2409" y="237"/>
                    </a:lnTo>
                    <a:lnTo>
                      <a:pt x="2054" y="395"/>
                    </a:lnTo>
                    <a:lnTo>
                      <a:pt x="1738" y="553"/>
                    </a:lnTo>
                    <a:lnTo>
                      <a:pt x="1461" y="790"/>
                    </a:lnTo>
                    <a:lnTo>
                      <a:pt x="1224" y="1027"/>
                    </a:lnTo>
                    <a:lnTo>
                      <a:pt x="1027" y="1343"/>
                    </a:lnTo>
                    <a:lnTo>
                      <a:pt x="869" y="1659"/>
                    </a:lnTo>
                    <a:lnTo>
                      <a:pt x="751" y="2014"/>
                    </a:lnTo>
                    <a:lnTo>
                      <a:pt x="672" y="2290"/>
                    </a:lnTo>
                    <a:lnTo>
                      <a:pt x="553" y="2488"/>
                    </a:lnTo>
                    <a:lnTo>
                      <a:pt x="435" y="2646"/>
                    </a:lnTo>
                    <a:lnTo>
                      <a:pt x="316" y="2764"/>
                    </a:lnTo>
                    <a:lnTo>
                      <a:pt x="119" y="2922"/>
                    </a:lnTo>
                    <a:lnTo>
                      <a:pt x="40" y="2961"/>
                    </a:lnTo>
                    <a:lnTo>
                      <a:pt x="1" y="2961"/>
                    </a:lnTo>
                    <a:lnTo>
                      <a:pt x="1" y="3001"/>
                    </a:lnTo>
                    <a:lnTo>
                      <a:pt x="1" y="3040"/>
                    </a:lnTo>
                    <a:lnTo>
                      <a:pt x="40" y="3080"/>
                    </a:lnTo>
                    <a:lnTo>
                      <a:pt x="435" y="3119"/>
                    </a:lnTo>
                    <a:lnTo>
                      <a:pt x="751" y="3119"/>
                    </a:lnTo>
                    <a:lnTo>
                      <a:pt x="1027" y="3080"/>
                    </a:lnTo>
                    <a:lnTo>
                      <a:pt x="1303" y="3001"/>
                    </a:lnTo>
                    <a:lnTo>
                      <a:pt x="1501" y="2882"/>
                    </a:lnTo>
                    <a:lnTo>
                      <a:pt x="1659" y="2764"/>
                    </a:lnTo>
                    <a:lnTo>
                      <a:pt x="1777" y="2606"/>
                    </a:lnTo>
                    <a:lnTo>
                      <a:pt x="1896" y="2448"/>
                    </a:lnTo>
                    <a:lnTo>
                      <a:pt x="1896" y="2961"/>
                    </a:lnTo>
                    <a:lnTo>
                      <a:pt x="1975" y="3356"/>
                    </a:lnTo>
                    <a:lnTo>
                      <a:pt x="2054" y="3633"/>
                    </a:lnTo>
                    <a:lnTo>
                      <a:pt x="2093" y="3711"/>
                    </a:lnTo>
                    <a:lnTo>
                      <a:pt x="2132" y="3751"/>
                    </a:lnTo>
                    <a:lnTo>
                      <a:pt x="2172" y="3751"/>
                    </a:lnTo>
                    <a:lnTo>
                      <a:pt x="2330" y="3672"/>
                    </a:lnTo>
                    <a:lnTo>
                      <a:pt x="2448" y="3554"/>
                    </a:lnTo>
                    <a:lnTo>
                      <a:pt x="2646" y="3238"/>
                    </a:lnTo>
                    <a:lnTo>
                      <a:pt x="2804" y="2922"/>
                    </a:lnTo>
                    <a:lnTo>
                      <a:pt x="2883" y="2646"/>
                    </a:lnTo>
                    <a:lnTo>
                      <a:pt x="3001" y="3119"/>
                    </a:lnTo>
                    <a:lnTo>
                      <a:pt x="3119" y="3475"/>
                    </a:lnTo>
                    <a:lnTo>
                      <a:pt x="3277" y="3790"/>
                    </a:lnTo>
                    <a:lnTo>
                      <a:pt x="3435" y="4027"/>
                    </a:lnTo>
                    <a:lnTo>
                      <a:pt x="3593" y="4225"/>
                    </a:lnTo>
                    <a:lnTo>
                      <a:pt x="3712" y="4383"/>
                    </a:lnTo>
                    <a:lnTo>
                      <a:pt x="3909" y="4541"/>
                    </a:lnTo>
                    <a:lnTo>
                      <a:pt x="3949" y="4580"/>
                    </a:lnTo>
                    <a:lnTo>
                      <a:pt x="3988" y="4580"/>
                    </a:lnTo>
                    <a:lnTo>
                      <a:pt x="4027" y="4541"/>
                    </a:lnTo>
                    <a:lnTo>
                      <a:pt x="4225" y="4383"/>
                    </a:lnTo>
                    <a:lnTo>
                      <a:pt x="4383" y="4225"/>
                    </a:lnTo>
                    <a:lnTo>
                      <a:pt x="4501" y="4027"/>
                    </a:lnTo>
                    <a:lnTo>
                      <a:pt x="4659" y="3790"/>
                    </a:lnTo>
                    <a:lnTo>
                      <a:pt x="4817" y="3475"/>
                    </a:lnTo>
                    <a:lnTo>
                      <a:pt x="4936" y="3119"/>
                    </a:lnTo>
                    <a:lnTo>
                      <a:pt x="5054" y="2646"/>
                    </a:lnTo>
                    <a:lnTo>
                      <a:pt x="5133" y="2922"/>
                    </a:lnTo>
                    <a:lnTo>
                      <a:pt x="5291" y="3238"/>
                    </a:lnTo>
                    <a:lnTo>
                      <a:pt x="5488" y="3554"/>
                    </a:lnTo>
                    <a:lnTo>
                      <a:pt x="5607" y="3672"/>
                    </a:lnTo>
                    <a:lnTo>
                      <a:pt x="5765" y="3751"/>
                    </a:lnTo>
                    <a:lnTo>
                      <a:pt x="5804" y="3751"/>
                    </a:lnTo>
                    <a:lnTo>
                      <a:pt x="5844" y="3711"/>
                    </a:lnTo>
                    <a:lnTo>
                      <a:pt x="5883" y="3633"/>
                    </a:lnTo>
                    <a:lnTo>
                      <a:pt x="5962" y="3356"/>
                    </a:lnTo>
                    <a:lnTo>
                      <a:pt x="6041" y="2961"/>
                    </a:lnTo>
                    <a:lnTo>
                      <a:pt x="6080" y="2448"/>
                    </a:lnTo>
                    <a:lnTo>
                      <a:pt x="6159" y="2606"/>
                    </a:lnTo>
                    <a:lnTo>
                      <a:pt x="6278" y="2764"/>
                    </a:lnTo>
                    <a:lnTo>
                      <a:pt x="6475" y="2882"/>
                    </a:lnTo>
                    <a:lnTo>
                      <a:pt x="6673" y="3001"/>
                    </a:lnTo>
                    <a:lnTo>
                      <a:pt x="6909" y="3080"/>
                    </a:lnTo>
                    <a:lnTo>
                      <a:pt x="7186" y="3119"/>
                    </a:lnTo>
                    <a:lnTo>
                      <a:pt x="7502" y="3119"/>
                    </a:lnTo>
                    <a:lnTo>
                      <a:pt x="7896" y="3080"/>
                    </a:lnTo>
                    <a:lnTo>
                      <a:pt x="7936" y="3040"/>
                    </a:lnTo>
                    <a:lnTo>
                      <a:pt x="7936" y="3001"/>
                    </a:lnTo>
                    <a:lnTo>
                      <a:pt x="7936" y="2961"/>
                    </a:lnTo>
                    <a:lnTo>
                      <a:pt x="7896" y="2961"/>
                    </a:lnTo>
                    <a:lnTo>
                      <a:pt x="7817" y="2922"/>
                    </a:lnTo>
                    <a:lnTo>
                      <a:pt x="7620" y="2764"/>
                    </a:lnTo>
                    <a:lnTo>
                      <a:pt x="7502" y="2646"/>
                    </a:lnTo>
                    <a:lnTo>
                      <a:pt x="7383" y="2488"/>
                    </a:lnTo>
                    <a:lnTo>
                      <a:pt x="7304" y="2290"/>
                    </a:lnTo>
                    <a:lnTo>
                      <a:pt x="7186" y="2014"/>
                    </a:lnTo>
                    <a:lnTo>
                      <a:pt x="7067" y="1659"/>
                    </a:lnTo>
                    <a:lnTo>
                      <a:pt x="6949" y="1343"/>
                    </a:lnTo>
                    <a:lnTo>
                      <a:pt x="6752" y="1027"/>
                    </a:lnTo>
                    <a:lnTo>
                      <a:pt x="6515" y="790"/>
                    </a:lnTo>
                    <a:lnTo>
                      <a:pt x="6238" y="593"/>
                    </a:lnTo>
                    <a:lnTo>
                      <a:pt x="5922" y="395"/>
                    </a:lnTo>
                    <a:lnTo>
                      <a:pt x="5567" y="237"/>
                    </a:lnTo>
                    <a:lnTo>
                      <a:pt x="5172" y="119"/>
                    </a:lnTo>
                    <a:lnTo>
                      <a:pt x="5054" y="119"/>
                    </a:lnTo>
                    <a:lnTo>
                      <a:pt x="4857" y="79"/>
                    </a:lnTo>
                    <a:lnTo>
                      <a:pt x="4462"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4"/>
              <p:cNvSpPr/>
              <p:nvPr/>
            </p:nvSpPr>
            <p:spPr>
              <a:xfrm>
                <a:off x="5376213"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2" y="3711"/>
                    </a:lnTo>
                    <a:lnTo>
                      <a:pt x="2132" y="3751"/>
                    </a:lnTo>
                    <a:lnTo>
                      <a:pt x="2171" y="3751"/>
                    </a:lnTo>
                    <a:lnTo>
                      <a:pt x="2329" y="3672"/>
                    </a:lnTo>
                    <a:lnTo>
                      <a:pt x="2448" y="3554"/>
                    </a:lnTo>
                    <a:lnTo>
                      <a:pt x="2645" y="3238"/>
                    </a:lnTo>
                    <a:lnTo>
                      <a:pt x="2803" y="2922"/>
                    </a:lnTo>
                    <a:lnTo>
                      <a:pt x="2922" y="2646"/>
                    </a:lnTo>
                    <a:lnTo>
                      <a:pt x="3000" y="3119"/>
                    </a:lnTo>
                    <a:lnTo>
                      <a:pt x="3119" y="3475"/>
                    </a:lnTo>
                    <a:lnTo>
                      <a:pt x="3277" y="3790"/>
                    </a:lnTo>
                    <a:lnTo>
                      <a:pt x="3435" y="4027"/>
                    </a:lnTo>
                    <a:lnTo>
                      <a:pt x="3593" y="4225"/>
                    </a:lnTo>
                    <a:lnTo>
                      <a:pt x="3711" y="4383"/>
                    </a:lnTo>
                    <a:lnTo>
                      <a:pt x="3909" y="4541"/>
                    </a:lnTo>
                    <a:lnTo>
                      <a:pt x="3948" y="4580"/>
                    </a:lnTo>
                    <a:lnTo>
                      <a:pt x="3987"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2"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4"/>
              <p:cNvSpPr/>
              <p:nvPr/>
            </p:nvSpPr>
            <p:spPr>
              <a:xfrm>
                <a:off x="6176985" y="4866647"/>
                <a:ext cx="237455" cy="137022"/>
              </a:xfrm>
              <a:custGeom>
                <a:avLst/>
                <a:gdLst/>
                <a:ahLst/>
                <a:cxnLst/>
                <a:rect l="l" t="t" r="r" b="b"/>
                <a:pathLst>
                  <a:path w="7937" h="4580" extrusionOk="0">
                    <a:moveTo>
                      <a:pt x="3870" y="0"/>
                    </a:moveTo>
                    <a:lnTo>
                      <a:pt x="3357" y="40"/>
                    </a:lnTo>
                    <a:lnTo>
                      <a:pt x="2922" y="119"/>
                    </a:lnTo>
                    <a:lnTo>
                      <a:pt x="2804" y="119"/>
                    </a:lnTo>
                    <a:lnTo>
                      <a:pt x="2409" y="237"/>
                    </a:lnTo>
                    <a:lnTo>
                      <a:pt x="2054" y="395"/>
                    </a:lnTo>
                    <a:lnTo>
                      <a:pt x="1738" y="553"/>
                    </a:lnTo>
                    <a:lnTo>
                      <a:pt x="1462" y="790"/>
                    </a:lnTo>
                    <a:lnTo>
                      <a:pt x="1225" y="1027"/>
                    </a:lnTo>
                    <a:lnTo>
                      <a:pt x="1027" y="1343"/>
                    </a:lnTo>
                    <a:lnTo>
                      <a:pt x="869" y="1659"/>
                    </a:lnTo>
                    <a:lnTo>
                      <a:pt x="751" y="2014"/>
                    </a:lnTo>
                    <a:lnTo>
                      <a:pt x="672" y="2290"/>
                    </a:lnTo>
                    <a:lnTo>
                      <a:pt x="554" y="2488"/>
                    </a:lnTo>
                    <a:lnTo>
                      <a:pt x="435" y="2646"/>
                    </a:lnTo>
                    <a:lnTo>
                      <a:pt x="317" y="2764"/>
                    </a:lnTo>
                    <a:lnTo>
                      <a:pt x="119" y="2922"/>
                    </a:lnTo>
                    <a:lnTo>
                      <a:pt x="40" y="2961"/>
                    </a:lnTo>
                    <a:lnTo>
                      <a:pt x="1" y="2961"/>
                    </a:lnTo>
                    <a:lnTo>
                      <a:pt x="1" y="3001"/>
                    </a:lnTo>
                    <a:lnTo>
                      <a:pt x="1" y="3040"/>
                    </a:lnTo>
                    <a:lnTo>
                      <a:pt x="40" y="3080"/>
                    </a:lnTo>
                    <a:lnTo>
                      <a:pt x="435" y="3119"/>
                    </a:lnTo>
                    <a:lnTo>
                      <a:pt x="751" y="3119"/>
                    </a:lnTo>
                    <a:lnTo>
                      <a:pt x="1027" y="3080"/>
                    </a:lnTo>
                    <a:lnTo>
                      <a:pt x="1264" y="3001"/>
                    </a:lnTo>
                    <a:lnTo>
                      <a:pt x="1501" y="2882"/>
                    </a:lnTo>
                    <a:lnTo>
                      <a:pt x="1659" y="2764"/>
                    </a:lnTo>
                    <a:lnTo>
                      <a:pt x="1777" y="2606"/>
                    </a:lnTo>
                    <a:lnTo>
                      <a:pt x="1896" y="2448"/>
                    </a:lnTo>
                    <a:lnTo>
                      <a:pt x="1896" y="2961"/>
                    </a:lnTo>
                    <a:lnTo>
                      <a:pt x="1975" y="3356"/>
                    </a:lnTo>
                    <a:lnTo>
                      <a:pt x="2054" y="3633"/>
                    </a:lnTo>
                    <a:lnTo>
                      <a:pt x="2093" y="3711"/>
                    </a:lnTo>
                    <a:lnTo>
                      <a:pt x="2133" y="3751"/>
                    </a:lnTo>
                    <a:lnTo>
                      <a:pt x="2172" y="3751"/>
                    </a:lnTo>
                    <a:lnTo>
                      <a:pt x="2330" y="3672"/>
                    </a:lnTo>
                    <a:lnTo>
                      <a:pt x="2449" y="3554"/>
                    </a:lnTo>
                    <a:lnTo>
                      <a:pt x="2646" y="3238"/>
                    </a:lnTo>
                    <a:lnTo>
                      <a:pt x="2804" y="2922"/>
                    </a:lnTo>
                    <a:lnTo>
                      <a:pt x="2883" y="2646"/>
                    </a:lnTo>
                    <a:lnTo>
                      <a:pt x="3001" y="3119"/>
                    </a:lnTo>
                    <a:lnTo>
                      <a:pt x="3120" y="3475"/>
                    </a:lnTo>
                    <a:lnTo>
                      <a:pt x="3278" y="3790"/>
                    </a:lnTo>
                    <a:lnTo>
                      <a:pt x="3436" y="4027"/>
                    </a:lnTo>
                    <a:lnTo>
                      <a:pt x="3594" y="4225"/>
                    </a:lnTo>
                    <a:lnTo>
                      <a:pt x="3712" y="4383"/>
                    </a:lnTo>
                    <a:lnTo>
                      <a:pt x="3909" y="4541"/>
                    </a:lnTo>
                    <a:lnTo>
                      <a:pt x="3949" y="4580"/>
                    </a:lnTo>
                    <a:lnTo>
                      <a:pt x="3988" y="4580"/>
                    </a:lnTo>
                    <a:lnTo>
                      <a:pt x="4028" y="4541"/>
                    </a:lnTo>
                    <a:lnTo>
                      <a:pt x="4225" y="4383"/>
                    </a:lnTo>
                    <a:lnTo>
                      <a:pt x="4383" y="4225"/>
                    </a:lnTo>
                    <a:lnTo>
                      <a:pt x="4502" y="4027"/>
                    </a:lnTo>
                    <a:lnTo>
                      <a:pt x="4659" y="3790"/>
                    </a:lnTo>
                    <a:lnTo>
                      <a:pt x="4817" y="3475"/>
                    </a:lnTo>
                    <a:lnTo>
                      <a:pt x="4936" y="3119"/>
                    </a:lnTo>
                    <a:lnTo>
                      <a:pt x="5054" y="2646"/>
                    </a:lnTo>
                    <a:lnTo>
                      <a:pt x="5133" y="2922"/>
                    </a:lnTo>
                    <a:lnTo>
                      <a:pt x="5291" y="3238"/>
                    </a:lnTo>
                    <a:lnTo>
                      <a:pt x="5489" y="3554"/>
                    </a:lnTo>
                    <a:lnTo>
                      <a:pt x="5607" y="3672"/>
                    </a:lnTo>
                    <a:lnTo>
                      <a:pt x="5765" y="3751"/>
                    </a:lnTo>
                    <a:lnTo>
                      <a:pt x="5804" y="3751"/>
                    </a:lnTo>
                    <a:lnTo>
                      <a:pt x="5844" y="3711"/>
                    </a:lnTo>
                    <a:lnTo>
                      <a:pt x="5883" y="3633"/>
                    </a:lnTo>
                    <a:lnTo>
                      <a:pt x="5962" y="3356"/>
                    </a:lnTo>
                    <a:lnTo>
                      <a:pt x="6041" y="2961"/>
                    </a:lnTo>
                    <a:lnTo>
                      <a:pt x="6081" y="2448"/>
                    </a:lnTo>
                    <a:lnTo>
                      <a:pt x="6160" y="2606"/>
                    </a:lnTo>
                    <a:lnTo>
                      <a:pt x="6278" y="2764"/>
                    </a:lnTo>
                    <a:lnTo>
                      <a:pt x="6476" y="2882"/>
                    </a:lnTo>
                    <a:lnTo>
                      <a:pt x="6673" y="3001"/>
                    </a:lnTo>
                    <a:lnTo>
                      <a:pt x="6910" y="3080"/>
                    </a:lnTo>
                    <a:lnTo>
                      <a:pt x="7186" y="3119"/>
                    </a:lnTo>
                    <a:lnTo>
                      <a:pt x="7502" y="3119"/>
                    </a:lnTo>
                    <a:lnTo>
                      <a:pt x="7897" y="3080"/>
                    </a:lnTo>
                    <a:lnTo>
                      <a:pt x="7936" y="3040"/>
                    </a:lnTo>
                    <a:lnTo>
                      <a:pt x="7936" y="3001"/>
                    </a:lnTo>
                    <a:lnTo>
                      <a:pt x="7936" y="2961"/>
                    </a:lnTo>
                    <a:lnTo>
                      <a:pt x="7897" y="2961"/>
                    </a:lnTo>
                    <a:lnTo>
                      <a:pt x="7818" y="2922"/>
                    </a:lnTo>
                    <a:lnTo>
                      <a:pt x="7620" y="2764"/>
                    </a:lnTo>
                    <a:lnTo>
                      <a:pt x="7502" y="2646"/>
                    </a:lnTo>
                    <a:lnTo>
                      <a:pt x="7384" y="2488"/>
                    </a:lnTo>
                    <a:lnTo>
                      <a:pt x="7265" y="2290"/>
                    </a:lnTo>
                    <a:lnTo>
                      <a:pt x="7186" y="2014"/>
                    </a:lnTo>
                    <a:lnTo>
                      <a:pt x="7068" y="1659"/>
                    </a:lnTo>
                    <a:lnTo>
                      <a:pt x="6910" y="1343"/>
                    </a:lnTo>
                    <a:lnTo>
                      <a:pt x="6752" y="1027"/>
                    </a:lnTo>
                    <a:lnTo>
                      <a:pt x="6515" y="790"/>
                    </a:lnTo>
                    <a:lnTo>
                      <a:pt x="6239" y="593"/>
                    </a:lnTo>
                    <a:lnTo>
                      <a:pt x="5923" y="395"/>
                    </a:lnTo>
                    <a:lnTo>
                      <a:pt x="5567" y="237"/>
                    </a:lnTo>
                    <a:lnTo>
                      <a:pt x="5173" y="119"/>
                    </a:lnTo>
                    <a:lnTo>
                      <a:pt x="5054" y="119"/>
                    </a:lnTo>
                    <a:lnTo>
                      <a:pt x="4857" y="79"/>
                    </a:lnTo>
                    <a:lnTo>
                      <a:pt x="4462" y="40"/>
                    </a:lnTo>
                    <a:lnTo>
                      <a:pt x="4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4"/>
              <p:cNvSpPr/>
              <p:nvPr/>
            </p:nvSpPr>
            <p:spPr>
              <a:xfrm>
                <a:off x="6981347"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6"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
              <p:cNvSpPr/>
              <p:nvPr/>
            </p:nvSpPr>
            <p:spPr>
              <a:xfrm>
                <a:off x="7770331" y="4866647"/>
                <a:ext cx="237425" cy="137022"/>
              </a:xfrm>
              <a:custGeom>
                <a:avLst/>
                <a:gdLst/>
                <a:ahLst/>
                <a:cxnLst/>
                <a:rect l="l" t="t" r="r" b="b"/>
                <a:pathLst>
                  <a:path w="7936" h="4580" extrusionOk="0">
                    <a:moveTo>
                      <a:pt x="3869" y="0"/>
                    </a:moveTo>
                    <a:lnTo>
                      <a:pt x="3356" y="40"/>
                    </a:lnTo>
                    <a:lnTo>
                      <a:pt x="2922" y="119"/>
                    </a:lnTo>
                    <a:lnTo>
                      <a:pt x="2803" y="119"/>
                    </a:lnTo>
                    <a:lnTo>
                      <a:pt x="2409" y="237"/>
                    </a:lnTo>
                    <a:lnTo>
                      <a:pt x="2053" y="395"/>
                    </a:lnTo>
                    <a:lnTo>
                      <a:pt x="1737" y="553"/>
                    </a:lnTo>
                    <a:lnTo>
                      <a:pt x="1461" y="790"/>
                    </a:lnTo>
                    <a:lnTo>
                      <a:pt x="1224" y="1027"/>
                    </a:lnTo>
                    <a:lnTo>
                      <a:pt x="1027" y="1343"/>
                    </a:lnTo>
                    <a:lnTo>
                      <a:pt x="869" y="1659"/>
                    </a:lnTo>
                    <a:lnTo>
                      <a:pt x="750" y="2014"/>
                    </a:lnTo>
                    <a:lnTo>
                      <a:pt x="671" y="2290"/>
                    </a:lnTo>
                    <a:lnTo>
                      <a:pt x="553" y="2488"/>
                    </a:lnTo>
                    <a:lnTo>
                      <a:pt x="435" y="2646"/>
                    </a:lnTo>
                    <a:lnTo>
                      <a:pt x="316" y="2764"/>
                    </a:lnTo>
                    <a:lnTo>
                      <a:pt x="119" y="2922"/>
                    </a:lnTo>
                    <a:lnTo>
                      <a:pt x="40" y="2961"/>
                    </a:lnTo>
                    <a:lnTo>
                      <a:pt x="0" y="2961"/>
                    </a:lnTo>
                    <a:lnTo>
                      <a:pt x="0" y="3001"/>
                    </a:lnTo>
                    <a:lnTo>
                      <a:pt x="0" y="3040"/>
                    </a:lnTo>
                    <a:lnTo>
                      <a:pt x="40" y="3080"/>
                    </a:lnTo>
                    <a:lnTo>
                      <a:pt x="435"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2" y="3751"/>
                    </a:lnTo>
                    <a:lnTo>
                      <a:pt x="2330"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5" y="4383"/>
                    </a:lnTo>
                    <a:lnTo>
                      <a:pt x="4382" y="4225"/>
                    </a:lnTo>
                    <a:lnTo>
                      <a:pt x="4501" y="4027"/>
                    </a:lnTo>
                    <a:lnTo>
                      <a:pt x="4659" y="3790"/>
                    </a:lnTo>
                    <a:lnTo>
                      <a:pt x="4817" y="3475"/>
                    </a:lnTo>
                    <a:lnTo>
                      <a:pt x="4935" y="3119"/>
                    </a:lnTo>
                    <a:lnTo>
                      <a:pt x="5054" y="2646"/>
                    </a:lnTo>
                    <a:lnTo>
                      <a:pt x="5133" y="2922"/>
                    </a:lnTo>
                    <a:lnTo>
                      <a:pt x="5290" y="3238"/>
                    </a:lnTo>
                    <a:lnTo>
                      <a:pt x="5488" y="3554"/>
                    </a:lnTo>
                    <a:lnTo>
                      <a:pt x="5606" y="3672"/>
                    </a:lnTo>
                    <a:lnTo>
                      <a:pt x="5764" y="3751"/>
                    </a:lnTo>
                    <a:lnTo>
                      <a:pt x="5804" y="3751"/>
                    </a:lnTo>
                    <a:lnTo>
                      <a:pt x="5843" y="3711"/>
                    </a:lnTo>
                    <a:lnTo>
                      <a:pt x="5883" y="3633"/>
                    </a:lnTo>
                    <a:lnTo>
                      <a:pt x="5962" y="3356"/>
                    </a:lnTo>
                    <a:lnTo>
                      <a:pt x="6041" y="2961"/>
                    </a:lnTo>
                    <a:lnTo>
                      <a:pt x="6080" y="2448"/>
                    </a:lnTo>
                    <a:lnTo>
                      <a:pt x="6159" y="2606"/>
                    </a:lnTo>
                    <a:lnTo>
                      <a:pt x="6317" y="2764"/>
                    </a:lnTo>
                    <a:lnTo>
                      <a:pt x="6475" y="2882"/>
                    </a:lnTo>
                    <a:lnTo>
                      <a:pt x="6672" y="3001"/>
                    </a:lnTo>
                    <a:lnTo>
                      <a:pt x="6909" y="3080"/>
                    </a:lnTo>
                    <a:lnTo>
                      <a:pt x="7185" y="3119"/>
                    </a:lnTo>
                    <a:lnTo>
                      <a:pt x="7541" y="3119"/>
                    </a:lnTo>
                    <a:lnTo>
                      <a:pt x="7896" y="3080"/>
                    </a:lnTo>
                    <a:lnTo>
                      <a:pt x="7936" y="3040"/>
                    </a:lnTo>
                    <a:lnTo>
                      <a:pt x="7936" y="3001"/>
                    </a:lnTo>
                    <a:lnTo>
                      <a:pt x="7936" y="2961"/>
                    </a:lnTo>
                    <a:lnTo>
                      <a:pt x="7896" y="2961"/>
                    </a:lnTo>
                    <a:lnTo>
                      <a:pt x="7817" y="2922"/>
                    </a:lnTo>
                    <a:lnTo>
                      <a:pt x="7620" y="2764"/>
                    </a:lnTo>
                    <a:lnTo>
                      <a:pt x="7501" y="2646"/>
                    </a:lnTo>
                    <a:lnTo>
                      <a:pt x="7383" y="2488"/>
                    </a:lnTo>
                    <a:lnTo>
                      <a:pt x="7304" y="2290"/>
                    </a:lnTo>
                    <a:lnTo>
                      <a:pt x="7185" y="2014"/>
                    </a:lnTo>
                    <a:lnTo>
                      <a:pt x="7107" y="1659"/>
                    </a:lnTo>
                    <a:lnTo>
                      <a:pt x="6949" y="1343"/>
                    </a:lnTo>
                    <a:lnTo>
                      <a:pt x="6751" y="1027"/>
                    </a:lnTo>
                    <a:lnTo>
                      <a:pt x="6514" y="790"/>
                    </a:lnTo>
                    <a:lnTo>
                      <a:pt x="6238" y="593"/>
                    </a:lnTo>
                    <a:lnTo>
                      <a:pt x="5922" y="395"/>
                    </a:lnTo>
                    <a:lnTo>
                      <a:pt x="5567" y="237"/>
                    </a:lnTo>
                    <a:lnTo>
                      <a:pt x="5172" y="119"/>
                    </a:lnTo>
                    <a:lnTo>
                      <a:pt x="5054"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4"/>
              <p:cNvSpPr/>
              <p:nvPr/>
            </p:nvSpPr>
            <p:spPr>
              <a:xfrm>
                <a:off x="8332434" y="4866647"/>
                <a:ext cx="237425" cy="137022"/>
              </a:xfrm>
              <a:custGeom>
                <a:avLst/>
                <a:gdLst/>
                <a:ahLst/>
                <a:cxnLst/>
                <a:rect l="l" t="t" r="r" b="b"/>
                <a:pathLst>
                  <a:path w="7936" h="4580" extrusionOk="0">
                    <a:moveTo>
                      <a:pt x="3869" y="0"/>
                    </a:moveTo>
                    <a:lnTo>
                      <a:pt x="3356" y="40"/>
                    </a:lnTo>
                    <a:lnTo>
                      <a:pt x="2922" y="119"/>
                    </a:lnTo>
                    <a:lnTo>
                      <a:pt x="2803" y="119"/>
                    </a:lnTo>
                    <a:lnTo>
                      <a:pt x="2408" y="237"/>
                    </a:lnTo>
                    <a:lnTo>
                      <a:pt x="2053" y="395"/>
                    </a:lnTo>
                    <a:lnTo>
                      <a:pt x="1737" y="553"/>
                    </a:lnTo>
                    <a:lnTo>
                      <a:pt x="1461" y="790"/>
                    </a:lnTo>
                    <a:lnTo>
                      <a:pt x="1224" y="1027"/>
                    </a:lnTo>
                    <a:lnTo>
                      <a:pt x="1027" y="1343"/>
                    </a:lnTo>
                    <a:lnTo>
                      <a:pt x="869" y="1659"/>
                    </a:lnTo>
                    <a:lnTo>
                      <a:pt x="750" y="2014"/>
                    </a:lnTo>
                    <a:lnTo>
                      <a:pt x="671" y="2290"/>
                    </a:lnTo>
                    <a:lnTo>
                      <a:pt x="553" y="2488"/>
                    </a:lnTo>
                    <a:lnTo>
                      <a:pt x="434" y="2646"/>
                    </a:lnTo>
                    <a:lnTo>
                      <a:pt x="316" y="2764"/>
                    </a:lnTo>
                    <a:lnTo>
                      <a:pt x="119" y="2922"/>
                    </a:lnTo>
                    <a:lnTo>
                      <a:pt x="40" y="2961"/>
                    </a:lnTo>
                    <a:lnTo>
                      <a:pt x="0" y="2961"/>
                    </a:lnTo>
                    <a:lnTo>
                      <a:pt x="0" y="3001"/>
                    </a:lnTo>
                    <a:lnTo>
                      <a:pt x="0" y="3040"/>
                    </a:lnTo>
                    <a:lnTo>
                      <a:pt x="40" y="3080"/>
                    </a:lnTo>
                    <a:lnTo>
                      <a:pt x="434" y="3119"/>
                    </a:lnTo>
                    <a:lnTo>
                      <a:pt x="750" y="3119"/>
                    </a:lnTo>
                    <a:lnTo>
                      <a:pt x="1027" y="3080"/>
                    </a:lnTo>
                    <a:lnTo>
                      <a:pt x="1303" y="3001"/>
                    </a:lnTo>
                    <a:lnTo>
                      <a:pt x="1500" y="2882"/>
                    </a:lnTo>
                    <a:lnTo>
                      <a:pt x="1658" y="2764"/>
                    </a:lnTo>
                    <a:lnTo>
                      <a:pt x="1777" y="2606"/>
                    </a:lnTo>
                    <a:lnTo>
                      <a:pt x="1895" y="2448"/>
                    </a:lnTo>
                    <a:lnTo>
                      <a:pt x="1895" y="2961"/>
                    </a:lnTo>
                    <a:lnTo>
                      <a:pt x="1974" y="3356"/>
                    </a:lnTo>
                    <a:lnTo>
                      <a:pt x="2053" y="3633"/>
                    </a:lnTo>
                    <a:lnTo>
                      <a:pt x="2093" y="3711"/>
                    </a:lnTo>
                    <a:lnTo>
                      <a:pt x="2132" y="3751"/>
                    </a:lnTo>
                    <a:lnTo>
                      <a:pt x="2171" y="3751"/>
                    </a:lnTo>
                    <a:lnTo>
                      <a:pt x="2329" y="3672"/>
                    </a:lnTo>
                    <a:lnTo>
                      <a:pt x="2448" y="3554"/>
                    </a:lnTo>
                    <a:lnTo>
                      <a:pt x="2645" y="3238"/>
                    </a:lnTo>
                    <a:lnTo>
                      <a:pt x="2803" y="2922"/>
                    </a:lnTo>
                    <a:lnTo>
                      <a:pt x="2922" y="2646"/>
                    </a:lnTo>
                    <a:lnTo>
                      <a:pt x="3001" y="3119"/>
                    </a:lnTo>
                    <a:lnTo>
                      <a:pt x="3119" y="3475"/>
                    </a:lnTo>
                    <a:lnTo>
                      <a:pt x="3277" y="3790"/>
                    </a:lnTo>
                    <a:lnTo>
                      <a:pt x="3435" y="4027"/>
                    </a:lnTo>
                    <a:lnTo>
                      <a:pt x="3593" y="4225"/>
                    </a:lnTo>
                    <a:lnTo>
                      <a:pt x="3711" y="4383"/>
                    </a:lnTo>
                    <a:lnTo>
                      <a:pt x="3909" y="4541"/>
                    </a:lnTo>
                    <a:lnTo>
                      <a:pt x="3948" y="4580"/>
                    </a:lnTo>
                    <a:lnTo>
                      <a:pt x="3988" y="4580"/>
                    </a:lnTo>
                    <a:lnTo>
                      <a:pt x="4027" y="4541"/>
                    </a:lnTo>
                    <a:lnTo>
                      <a:pt x="4224" y="4383"/>
                    </a:lnTo>
                    <a:lnTo>
                      <a:pt x="4382" y="4225"/>
                    </a:lnTo>
                    <a:lnTo>
                      <a:pt x="4501" y="4027"/>
                    </a:lnTo>
                    <a:lnTo>
                      <a:pt x="4659" y="3790"/>
                    </a:lnTo>
                    <a:lnTo>
                      <a:pt x="4817" y="3475"/>
                    </a:lnTo>
                    <a:lnTo>
                      <a:pt x="4935" y="3119"/>
                    </a:lnTo>
                    <a:lnTo>
                      <a:pt x="5053" y="2646"/>
                    </a:lnTo>
                    <a:lnTo>
                      <a:pt x="5132" y="2922"/>
                    </a:lnTo>
                    <a:lnTo>
                      <a:pt x="5290" y="3238"/>
                    </a:lnTo>
                    <a:lnTo>
                      <a:pt x="5488" y="3554"/>
                    </a:lnTo>
                    <a:lnTo>
                      <a:pt x="5606" y="3672"/>
                    </a:lnTo>
                    <a:lnTo>
                      <a:pt x="5764" y="3751"/>
                    </a:lnTo>
                    <a:lnTo>
                      <a:pt x="5804" y="3751"/>
                    </a:lnTo>
                    <a:lnTo>
                      <a:pt x="5843" y="3711"/>
                    </a:lnTo>
                    <a:lnTo>
                      <a:pt x="5883" y="3633"/>
                    </a:lnTo>
                    <a:lnTo>
                      <a:pt x="5961" y="3356"/>
                    </a:lnTo>
                    <a:lnTo>
                      <a:pt x="6040" y="2961"/>
                    </a:lnTo>
                    <a:lnTo>
                      <a:pt x="6080" y="2448"/>
                    </a:lnTo>
                    <a:lnTo>
                      <a:pt x="6159" y="2606"/>
                    </a:lnTo>
                    <a:lnTo>
                      <a:pt x="6317" y="2764"/>
                    </a:lnTo>
                    <a:lnTo>
                      <a:pt x="6475" y="2882"/>
                    </a:lnTo>
                    <a:lnTo>
                      <a:pt x="6672" y="3001"/>
                    </a:lnTo>
                    <a:lnTo>
                      <a:pt x="6909" y="3080"/>
                    </a:lnTo>
                    <a:lnTo>
                      <a:pt x="7185" y="3119"/>
                    </a:lnTo>
                    <a:lnTo>
                      <a:pt x="7541" y="3119"/>
                    </a:lnTo>
                    <a:lnTo>
                      <a:pt x="7896" y="3080"/>
                    </a:lnTo>
                    <a:lnTo>
                      <a:pt x="7935" y="3040"/>
                    </a:lnTo>
                    <a:lnTo>
                      <a:pt x="7935" y="3001"/>
                    </a:lnTo>
                    <a:lnTo>
                      <a:pt x="7935" y="2961"/>
                    </a:lnTo>
                    <a:lnTo>
                      <a:pt x="7896" y="2961"/>
                    </a:lnTo>
                    <a:lnTo>
                      <a:pt x="7817" y="2922"/>
                    </a:lnTo>
                    <a:lnTo>
                      <a:pt x="7620" y="2764"/>
                    </a:lnTo>
                    <a:lnTo>
                      <a:pt x="7501" y="2646"/>
                    </a:lnTo>
                    <a:lnTo>
                      <a:pt x="7383" y="2488"/>
                    </a:lnTo>
                    <a:lnTo>
                      <a:pt x="7304" y="2290"/>
                    </a:lnTo>
                    <a:lnTo>
                      <a:pt x="7185" y="2014"/>
                    </a:lnTo>
                    <a:lnTo>
                      <a:pt x="7106" y="1659"/>
                    </a:lnTo>
                    <a:lnTo>
                      <a:pt x="6948" y="1343"/>
                    </a:lnTo>
                    <a:lnTo>
                      <a:pt x="6751" y="1027"/>
                    </a:lnTo>
                    <a:lnTo>
                      <a:pt x="6514" y="790"/>
                    </a:lnTo>
                    <a:lnTo>
                      <a:pt x="6238" y="593"/>
                    </a:lnTo>
                    <a:lnTo>
                      <a:pt x="5922" y="395"/>
                    </a:lnTo>
                    <a:lnTo>
                      <a:pt x="5567" y="237"/>
                    </a:lnTo>
                    <a:lnTo>
                      <a:pt x="5172" y="119"/>
                    </a:lnTo>
                    <a:lnTo>
                      <a:pt x="5053" y="119"/>
                    </a:lnTo>
                    <a:lnTo>
                      <a:pt x="4856" y="79"/>
                    </a:lnTo>
                    <a:lnTo>
                      <a:pt x="4461" y="40"/>
                    </a:lnTo>
                    <a:lnTo>
                      <a:pt x="4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4"/>
              <p:cNvSpPr/>
              <p:nvPr/>
            </p:nvSpPr>
            <p:spPr>
              <a:xfrm>
                <a:off x="1115901"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1" y="1856"/>
                    </a:lnTo>
                    <a:lnTo>
                      <a:pt x="1067" y="1856"/>
                    </a:lnTo>
                    <a:lnTo>
                      <a:pt x="1225" y="1817"/>
                    </a:lnTo>
                    <a:lnTo>
                      <a:pt x="1383" y="1738"/>
                    </a:lnTo>
                    <a:lnTo>
                      <a:pt x="1541" y="1619"/>
                    </a:lnTo>
                    <a:lnTo>
                      <a:pt x="1659" y="1501"/>
                    </a:lnTo>
                    <a:lnTo>
                      <a:pt x="1738" y="1382"/>
                    </a:lnTo>
                    <a:lnTo>
                      <a:pt x="1817" y="1185"/>
                    </a:lnTo>
                    <a:lnTo>
                      <a:pt x="1856" y="1027"/>
                    </a:lnTo>
                    <a:lnTo>
                      <a:pt x="1896" y="830"/>
                    </a:lnTo>
                    <a:lnTo>
                      <a:pt x="1856" y="672"/>
                    </a:lnTo>
                    <a:lnTo>
                      <a:pt x="181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4"/>
              <p:cNvSpPr/>
              <p:nvPr/>
            </p:nvSpPr>
            <p:spPr>
              <a:xfrm>
                <a:off x="1910809"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77" y="1382"/>
                    </a:lnTo>
                    <a:lnTo>
                      <a:pt x="1816" y="1185"/>
                    </a:lnTo>
                    <a:lnTo>
                      <a:pt x="1895" y="1027"/>
                    </a:lnTo>
                    <a:lnTo>
                      <a:pt x="1895" y="830"/>
                    </a:lnTo>
                    <a:lnTo>
                      <a:pt x="1856" y="672"/>
                    </a:lnTo>
                    <a:lnTo>
                      <a:pt x="1816" y="514"/>
                    </a:lnTo>
                    <a:lnTo>
                      <a:pt x="1698" y="356"/>
                    </a:lnTo>
                    <a:lnTo>
                      <a:pt x="1579"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4"/>
              <p:cNvSpPr/>
              <p:nvPr/>
            </p:nvSpPr>
            <p:spPr>
              <a:xfrm>
                <a:off x="2711611" y="4889085"/>
                <a:ext cx="56724" cy="55557"/>
              </a:xfrm>
              <a:custGeom>
                <a:avLst/>
                <a:gdLst/>
                <a:ahLst/>
                <a:cxnLst/>
                <a:rect l="l" t="t" r="r" b="b"/>
                <a:pathLst>
                  <a:path w="1896" h="1857" extrusionOk="0">
                    <a:moveTo>
                      <a:pt x="908" y="1"/>
                    </a:moveTo>
                    <a:lnTo>
                      <a:pt x="750" y="40"/>
                    </a:lnTo>
                    <a:lnTo>
                      <a:pt x="592" y="79"/>
                    </a:lnTo>
                    <a:lnTo>
                      <a:pt x="434" y="119"/>
                    </a:lnTo>
                    <a:lnTo>
                      <a:pt x="316" y="237"/>
                    </a:lnTo>
                    <a:lnTo>
                      <a:pt x="198" y="356"/>
                    </a:lnTo>
                    <a:lnTo>
                      <a:pt x="119" y="474"/>
                    </a:lnTo>
                    <a:lnTo>
                      <a:pt x="40" y="632"/>
                    </a:lnTo>
                    <a:lnTo>
                      <a:pt x="0" y="790"/>
                    </a:lnTo>
                    <a:lnTo>
                      <a:pt x="0" y="988"/>
                    </a:lnTo>
                    <a:lnTo>
                      <a:pt x="40" y="1145"/>
                    </a:lnTo>
                    <a:lnTo>
                      <a:pt x="79" y="1303"/>
                    </a:lnTo>
                    <a:lnTo>
                      <a:pt x="158" y="1461"/>
                    </a:lnTo>
                    <a:lnTo>
                      <a:pt x="276"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4"/>
              <p:cNvSpPr/>
              <p:nvPr/>
            </p:nvSpPr>
            <p:spPr>
              <a:xfrm>
                <a:off x="3515943" y="4889085"/>
                <a:ext cx="56724" cy="55557"/>
              </a:xfrm>
              <a:custGeom>
                <a:avLst/>
                <a:gdLst/>
                <a:ahLst/>
                <a:cxnLst/>
                <a:rect l="l" t="t" r="r" b="b"/>
                <a:pathLst>
                  <a:path w="1896" h="1857" extrusionOk="0">
                    <a:moveTo>
                      <a:pt x="908" y="1"/>
                    </a:moveTo>
                    <a:lnTo>
                      <a:pt x="751" y="40"/>
                    </a:lnTo>
                    <a:lnTo>
                      <a:pt x="593"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64" y="1817"/>
                    </a:lnTo>
                    <a:lnTo>
                      <a:pt x="1382" y="1738"/>
                    </a:lnTo>
                    <a:lnTo>
                      <a:pt x="1540" y="1619"/>
                    </a:lnTo>
                    <a:lnTo>
                      <a:pt x="1659" y="1501"/>
                    </a:lnTo>
                    <a:lnTo>
                      <a:pt x="1777" y="1382"/>
                    </a:lnTo>
                    <a:lnTo>
                      <a:pt x="1816" y="1185"/>
                    </a:lnTo>
                    <a:lnTo>
                      <a:pt x="1895" y="1027"/>
                    </a:lnTo>
                    <a:lnTo>
                      <a:pt x="1895" y="830"/>
                    </a:lnTo>
                    <a:lnTo>
                      <a:pt x="1856" y="672"/>
                    </a:lnTo>
                    <a:lnTo>
                      <a:pt x="1816" y="514"/>
                    </a:lnTo>
                    <a:lnTo>
                      <a:pt x="1698" y="356"/>
                    </a:lnTo>
                    <a:lnTo>
                      <a:pt x="1580" y="237"/>
                    </a:lnTo>
                    <a:lnTo>
                      <a:pt x="1461" y="119"/>
                    </a:lnTo>
                    <a:lnTo>
                      <a:pt x="1303"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4"/>
              <p:cNvSpPr/>
              <p:nvPr/>
            </p:nvSpPr>
            <p:spPr>
              <a:xfrm>
                <a:off x="4316745" y="4889085"/>
                <a:ext cx="56724" cy="55557"/>
              </a:xfrm>
              <a:custGeom>
                <a:avLst/>
                <a:gdLst/>
                <a:ahLst/>
                <a:cxnLst/>
                <a:rect l="l" t="t" r="r" b="b"/>
                <a:pathLst>
                  <a:path w="1896" h="1857" extrusionOk="0">
                    <a:moveTo>
                      <a:pt x="908" y="1"/>
                    </a:moveTo>
                    <a:lnTo>
                      <a:pt x="750" y="40"/>
                    </a:lnTo>
                    <a:lnTo>
                      <a:pt x="592" y="79"/>
                    </a:lnTo>
                    <a:lnTo>
                      <a:pt x="435" y="119"/>
                    </a:lnTo>
                    <a:lnTo>
                      <a:pt x="316" y="237"/>
                    </a:lnTo>
                    <a:lnTo>
                      <a:pt x="198" y="356"/>
                    </a:lnTo>
                    <a:lnTo>
                      <a:pt x="119" y="474"/>
                    </a:lnTo>
                    <a:lnTo>
                      <a:pt x="40" y="632"/>
                    </a:lnTo>
                    <a:lnTo>
                      <a:pt x="0" y="790"/>
                    </a:lnTo>
                    <a:lnTo>
                      <a:pt x="0" y="988"/>
                    </a:lnTo>
                    <a:lnTo>
                      <a:pt x="40" y="1145"/>
                    </a:lnTo>
                    <a:lnTo>
                      <a:pt x="79" y="1303"/>
                    </a:lnTo>
                    <a:lnTo>
                      <a:pt x="158" y="1461"/>
                    </a:lnTo>
                    <a:lnTo>
                      <a:pt x="277" y="1580"/>
                    </a:lnTo>
                    <a:lnTo>
                      <a:pt x="395" y="1698"/>
                    </a:lnTo>
                    <a:lnTo>
                      <a:pt x="553" y="1777"/>
                    </a:lnTo>
                    <a:lnTo>
                      <a:pt x="711" y="1856"/>
                    </a:lnTo>
                    <a:lnTo>
                      <a:pt x="1066" y="1856"/>
                    </a:lnTo>
                    <a:lnTo>
                      <a:pt x="1224" y="1817"/>
                    </a:lnTo>
                    <a:lnTo>
                      <a:pt x="1382" y="1738"/>
                    </a:lnTo>
                    <a:lnTo>
                      <a:pt x="1540" y="1619"/>
                    </a:lnTo>
                    <a:lnTo>
                      <a:pt x="1658" y="1501"/>
                    </a:lnTo>
                    <a:lnTo>
                      <a:pt x="1737" y="1382"/>
                    </a:lnTo>
                    <a:lnTo>
                      <a:pt x="1816" y="1185"/>
                    </a:lnTo>
                    <a:lnTo>
                      <a:pt x="1856" y="1027"/>
                    </a:lnTo>
                    <a:lnTo>
                      <a:pt x="1895" y="830"/>
                    </a:lnTo>
                    <a:lnTo>
                      <a:pt x="1856" y="672"/>
                    </a:lnTo>
                    <a:lnTo>
                      <a:pt x="1777" y="514"/>
                    </a:lnTo>
                    <a:lnTo>
                      <a:pt x="1698" y="356"/>
                    </a:lnTo>
                    <a:lnTo>
                      <a:pt x="1579" y="237"/>
                    </a:lnTo>
                    <a:lnTo>
                      <a:pt x="1461" y="119"/>
                    </a:lnTo>
                    <a:lnTo>
                      <a:pt x="1264" y="79"/>
                    </a:lnTo>
                    <a:lnTo>
                      <a:pt x="1224" y="40"/>
                    </a:lnTo>
                    <a:lnTo>
                      <a:pt x="1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4"/>
              <p:cNvSpPr/>
              <p:nvPr/>
            </p:nvSpPr>
            <p:spPr>
              <a:xfrm>
                <a:off x="5109259"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77" y="1382"/>
                    </a:lnTo>
                    <a:lnTo>
                      <a:pt x="1817" y="1185"/>
                    </a:lnTo>
                    <a:lnTo>
                      <a:pt x="1896" y="1027"/>
                    </a:lnTo>
                    <a:lnTo>
                      <a:pt x="1896" y="830"/>
                    </a:lnTo>
                    <a:lnTo>
                      <a:pt x="1856" y="672"/>
                    </a:lnTo>
                    <a:lnTo>
                      <a:pt x="1817" y="514"/>
                    </a:lnTo>
                    <a:lnTo>
                      <a:pt x="1698"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4"/>
              <p:cNvSpPr/>
              <p:nvPr/>
            </p:nvSpPr>
            <p:spPr>
              <a:xfrm>
                <a:off x="5910061" y="4889085"/>
                <a:ext cx="56724" cy="55557"/>
              </a:xfrm>
              <a:custGeom>
                <a:avLst/>
                <a:gdLst/>
                <a:ahLst/>
                <a:cxnLst/>
                <a:rect l="l" t="t" r="r" b="b"/>
                <a:pathLst>
                  <a:path w="1896" h="1857" extrusionOk="0">
                    <a:moveTo>
                      <a:pt x="909" y="1"/>
                    </a:moveTo>
                    <a:lnTo>
                      <a:pt x="751" y="40"/>
                    </a:lnTo>
                    <a:lnTo>
                      <a:pt x="593" y="79"/>
                    </a:lnTo>
                    <a:lnTo>
                      <a:pt x="435" y="119"/>
                    </a:lnTo>
                    <a:lnTo>
                      <a:pt x="316" y="237"/>
                    </a:lnTo>
                    <a:lnTo>
                      <a:pt x="198" y="356"/>
                    </a:lnTo>
                    <a:lnTo>
                      <a:pt x="119" y="474"/>
                    </a:lnTo>
                    <a:lnTo>
                      <a:pt x="40" y="632"/>
                    </a:lnTo>
                    <a:lnTo>
                      <a:pt x="1" y="790"/>
                    </a:lnTo>
                    <a:lnTo>
                      <a:pt x="1" y="988"/>
                    </a:lnTo>
                    <a:lnTo>
                      <a:pt x="40" y="1145"/>
                    </a:lnTo>
                    <a:lnTo>
                      <a:pt x="80" y="1303"/>
                    </a:lnTo>
                    <a:lnTo>
                      <a:pt x="159" y="1461"/>
                    </a:lnTo>
                    <a:lnTo>
                      <a:pt x="277" y="1580"/>
                    </a:lnTo>
                    <a:lnTo>
                      <a:pt x="395" y="1698"/>
                    </a:lnTo>
                    <a:lnTo>
                      <a:pt x="553" y="1777"/>
                    </a:lnTo>
                    <a:lnTo>
                      <a:pt x="711" y="1856"/>
                    </a:lnTo>
                    <a:lnTo>
                      <a:pt x="1067" y="1856"/>
                    </a:lnTo>
                    <a:lnTo>
                      <a:pt x="1224" y="1817"/>
                    </a:lnTo>
                    <a:lnTo>
                      <a:pt x="1382"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1" y="119"/>
                    </a:lnTo>
                    <a:lnTo>
                      <a:pt x="1264" y="79"/>
                    </a:lnTo>
                    <a:lnTo>
                      <a:pt x="1224"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4"/>
              <p:cNvSpPr/>
              <p:nvPr/>
            </p:nvSpPr>
            <p:spPr>
              <a:xfrm>
                <a:off x="6714393"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4" y="1777"/>
                    </a:lnTo>
                    <a:lnTo>
                      <a:pt x="712" y="1856"/>
                    </a:lnTo>
                    <a:lnTo>
                      <a:pt x="1067" y="1856"/>
                    </a:lnTo>
                    <a:lnTo>
                      <a:pt x="1264" y="1817"/>
                    </a:lnTo>
                    <a:lnTo>
                      <a:pt x="1383" y="1738"/>
                    </a:lnTo>
                    <a:lnTo>
                      <a:pt x="1541" y="1619"/>
                    </a:lnTo>
                    <a:lnTo>
                      <a:pt x="1659" y="1501"/>
                    </a:lnTo>
                    <a:lnTo>
                      <a:pt x="1777" y="1382"/>
                    </a:lnTo>
                    <a:lnTo>
                      <a:pt x="1817" y="1185"/>
                    </a:lnTo>
                    <a:lnTo>
                      <a:pt x="1896" y="1027"/>
                    </a:lnTo>
                    <a:lnTo>
                      <a:pt x="1896" y="830"/>
                    </a:lnTo>
                    <a:lnTo>
                      <a:pt x="1856" y="672"/>
                    </a:lnTo>
                    <a:lnTo>
                      <a:pt x="1817" y="514"/>
                    </a:lnTo>
                    <a:lnTo>
                      <a:pt x="1699" y="356"/>
                    </a:lnTo>
                    <a:lnTo>
                      <a:pt x="1580" y="237"/>
                    </a:lnTo>
                    <a:lnTo>
                      <a:pt x="1462" y="119"/>
                    </a:lnTo>
                    <a:lnTo>
                      <a:pt x="130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4"/>
              <p:cNvSpPr/>
              <p:nvPr/>
            </p:nvSpPr>
            <p:spPr>
              <a:xfrm>
                <a:off x="7515195" y="4889085"/>
                <a:ext cx="56724" cy="55557"/>
              </a:xfrm>
              <a:custGeom>
                <a:avLst/>
                <a:gdLst/>
                <a:ahLst/>
                <a:cxnLst/>
                <a:rect l="l" t="t" r="r" b="b"/>
                <a:pathLst>
                  <a:path w="1896" h="1857" extrusionOk="0">
                    <a:moveTo>
                      <a:pt x="909" y="1"/>
                    </a:moveTo>
                    <a:lnTo>
                      <a:pt x="751" y="40"/>
                    </a:lnTo>
                    <a:lnTo>
                      <a:pt x="593" y="79"/>
                    </a:lnTo>
                    <a:lnTo>
                      <a:pt x="435" y="119"/>
                    </a:lnTo>
                    <a:lnTo>
                      <a:pt x="317" y="237"/>
                    </a:lnTo>
                    <a:lnTo>
                      <a:pt x="198" y="356"/>
                    </a:lnTo>
                    <a:lnTo>
                      <a:pt x="119" y="474"/>
                    </a:lnTo>
                    <a:lnTo>
                      <a:pt x="40" y="632"/>
                    </a:lnTo>
                    <a:lnTo>
                      <a:pt x="1" y="790"/>
                    </a:lnTo>
                    <a:lnTo>
                      <a:pt x="1" y="988"/>
                    </a:lnTo>
                    <a:lnTo>
                      <a:pt x="40" y="1145"/>
                    </a:lnTo>
                    <a:lnTo>
                      <a:pt x="80" y="1303"/>
                    </a:lnTo>
                    <a:lnTo>
                      <a:pt x="159" y="1461"/>
                    </a:lnTo>
                    <a:lnTo>
                      <a:pt x="277" y="1580"/>
                    </a:lnTo>
                    <a:lnTo>
                      <a:pt x="396" y="1698"/>
                    </a:lnTo>
                    <a:lnTo>
                      <a:pt x="553" y="1777"/>
                    </a:lnTo>
                    <a:lnTo>
                      <a:pt x="711" y="1856"/>
                    </a:lnTo>
                    <a:lnTo>
                      <a:pt x="1067" y="1856"/>
                    </a:lnTo>
                    <a:lnTo>
                      <a:pt x="1225" y="1817"/>
                    </a:lnTo>
                    <a:lnTo>
                      <a:pt x="1383" y="1738"/>
                    </a:lnTo>
                    <a:lnTo>
                      <a:pt x="1540" y="1619"/>
                    </a:lnTo>
                    <a:lnTo>
                      <a:pt x="1659" y="1501"/>
                    </a:lnTo>
                    <a:lnTo>
                      <a:pt x="1738" y="1382"/>
                    </a:lnTo>
                    <a:lnTo>
                      <a:pt x="1817" y="1185"/>
                    </a:lnTo>
                    <a:lnTo>
                      <a:pt x="1856" y="1027"/>
                    </a:lnTo>
                    <a:lnTo>
                      <a:pt x="1896" y="830"/>
                    </a:lnTo>
                    <a:lnTo>
                      <a:pt x="1856" y="672"/>
                    </a:lnTo>
                    <a:lnTo>
                      <a:pt x="1777" y="514"/>
                    </a:lnTo>
                    <a:lnTo>
                      <a:pt x="1698" y="356"/>
                    </a:lnTo>
                    <a:lnTo>
                      <a:pt x="1580" y="237"/>
                    </a:lnTo>
                    <a:lnTo>
                      <a:pt x="1462" y="119"/>
                    </a:lnTo>
                    <a:lnTo>
                      <a:pt x="1264" y="79"/>
                    </a:lnTo>
                    <a:lnTo>
                      <a:pt x="1225" y="40"/>
                    </a:lnTo>
                    <a:lnTo>
                      <a:pt x="10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4"/>
              <p:cNvSpPr/>
              <p:nvPr/>
            </p:nvSpPr>
            <p:spPr>
              <a:xfrm>
                <a:off x="731327"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
              <p:cNvSpPr/>
              <p:nvPr/>
            </p:nvSpPr>
            <p:spPr>
              <a:xfrm>
                <a:off x="1028512"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50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4"/>
              <p:cNvSpPr/>
              <p:nvPr/>
            </p:nvSpPr>
            <p:spPr>
              <a:xfrm>
                <a:off x="1829314" y="4891448"/>
                <a:ext cx="57890" cy="60254"/>
              </a:xfrm>
              <a:custGeom>
                <a:avLst/>
                <a:gdLst/>
                <a:ahLst/>
                <a:cxnLst/>
                <a:rect l="l" t="t" r="r" b="b"/>
                <a:pathLst>
                  <a:path w="1935" h="2014" extrusionOk="0">
                    <a:moveTo>
                      <a:pt x="790" y="0"/>
                    </a:moveTo>
                    <a:lnTo>
                      <a:pt x="553" y="40"/>
                    </a:lnTo>
                    <a:lnTo>
                      <a:pt x="356" y="198"/>
                    </a:lnTo>
                    <a:lnTo>
                      <a:pt x="237" y="277"/>
                    </a:lnTo>
                    <a:lnTo>
                      <a:pt x="119" y="395"/>
                    </a:lnTo>
                    <a:lnTo>
                      <a:pt x="40" y="672"/>
                    </a:lnTo>
                    <a:lnTo>
                      <a:pt x="0" y="909"/>
                    </a:lnTo>
                    <a:lnTo>
                      <a:pt x="40" y="1185"/>
                    </a:lnTo>
                    <a:lnTo>
                      <a:pt x="79" y="1343"/>
                    </a:lnTo>
                    <a:lnTo>
                      <a:pt x="158" y="1501"/>
                    </a:lnTo>
                    <a:lnTo>
                      <a:pt x="316" y="1777"/>
                    </a:lnTo>
                    <a:lnTo>
                      <a:pt x="434" y="1856"/>
                    </a:lnTo>
                    <a:lnTo>
                      <a:pt x="553" y="1935"/>
                    </a:lnTo>
                    <a:lnTo>
                      <a:pt x="829" y="2014"/>
                    </a:lnTo>
                    <a:lnTo>
                      <a:pt x="1106"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4"/>
              <p:cNvSpPr/>
              <p:nvPr/>
            </p:nvSpPr>
            <p:spPr>
              <a:xfrm>
                <a:off x="2624192" y="4891448"/>
                <a:ext cx="57920" cy="60254"/>
              </a:xfrm>
              <a:custGeom>
                <a:avLst/>
                <a:gdLst/>
                <a:ahLst/>
                <a:cxnLst/>
                <a:rect l="l" t="t" r="r" b="b"/>
                <a:pathLst>
                  <a:path w="1936" h="2014" extrusionOk="0">
                    <a:moveTo>
                      <a:pt x="790" y="0"/>
                    </a:moveTo>
                    <a:lnTo>
                      <a:pt x="553"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3" y="1935"/>
                    </a:lnTo>
                    <a:lnTo>
                      <a:pt x="830"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
              <p:cNvSpPr/>
              <p:nvPr/>
            </p:nvSpPr>
            <p:spPr>
              <a:xfrm>
                <a:off x="3424994"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79" y="1343"/>
                    </a:lnTo>
                    <a:lnTo>
                      <a:pt x="158"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4"/>
              <p:cNvSpPr/>
              <p:nvPr/>
            </p:nvSpPr>
            <p:spPr>
              <a:xfrm>
                <a:off x="4229326" y="4891448"/>
                <a:ext cx="57920" cy="60254"/>
              </a:xfrm>
              <a:custGeom>
                <a:avLst/>
                <a:gdLst/>
                <a:ahLst/>
                <a:cxnLst/>
                <a:rect l="l" t="t" r="r" b="b"/>
                <a:pathLst>
                  <a:path w="1936" h="2014" extrusionOk="0">
                    <a:moveTo>
                      <a:pt x="790" y="0"/>
                    </a:moveTo>
                    <a:lnTo>
                      <a:pt x="554" y="40"/>
                    </a:lnTo>
                    <a:lnTo>
                      <a:pt x="356" y="198"/>
                    </a:lnTo>
                    <a:lnTo>
                      <a:pt x="238" y="277"/>
                    </a:lnTo>
                    <a:lnTo>
                      <a:pt x="159" y="395"/>
                    </a:lnTo>
                    <a:lnTo>
                      <a:pt x="40" y="672"/>
                    </a:lnTo>
                    <a:lnTo>
                      <a:pt x="1" y="909"/>
                    </a:lnTo>
                    <a:lnTo>
                      <a:pt x="80" y="1185"/>
                    </a:lnTo>
                    <a:lnTo>
                      <a:pt x="80" y="1343"/>
                    </a:lnTo>
                    <a:lnTo>
                      <a:pt x="159" y="1501"/>
                    </a:lnTo>
                    <a:lnTo>
                      <a:pt x="356" y="1777"/>
                    </a:lnTo>
                    <a:lnTo>
                      <a:pt x="435" y="1856"/>
                    </a:lnTo>
                    <a:lnTo>
                      <a:pt x="554" y="1935"/>
                    </a:lnTo>
                    <a:lnTo>
                      <a:pt x="830" y="2014"/>
                    </a:lnTo>
                    <a:lnTo>
                      <a:pt x="1106" y="2014"/>
                    </a:lnTo>
                    <a:lnTo>
                      <a:pt x="1383" y="1895"/>
                    </a:lnTo>
                    <a:lnTo>
                      <a:pt x="1541" y="1817"/>
                    </a:lnTo>
                    <a:lnTo>
                      <a:pt x="1698" y="1698"/>
                    </a:lnTo>
                    <a:lnTo>
                      <a:pt x="1777" y="1540"/>
                    </a:lnTo>
                    <a:lnTo>
                      <a:pt x="1856" y="1382"/>
                    </a:lnTo>
                    <a:lnTo>
                      <a:pt x="1935" y="1224"/>
                    </a:lnTo>
                    <a:lnTo>
                      <a:pt x="1935" y="1027"/>
                    </a:lnTo>
                    <a:lnTo>
                      <a:pt x="1935" y="869"/>
                    </a:lnTo>
                    <a:lnTo>
                      <a:pt x="1935" y="672"/>
                    </a:lnTo>
                    <a:lnTo>
                      <a:pt x="1817" y="435"/>
                    </a:lnTo>
                    <a:lnTo>
                      <a:pt x="1659" y="277"/>
                    </a:lnTo>
                    <a:lnTo>
                      <a:pt x="1462"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4"/>
              <p:cNvSpPr/>
              <p:nvPr/>
            </p:nvSpPr>
            <p:spPr>
              <a:xfrm>
                <a:off x="5027764" y="4891448"/>
                <a:ext cx="57920" cy="60254"/>
              </a:xfrm>
              <a:custGeom>
                <a:avLst/>
                <a:gdLst/>
                <a:ahLst/>
                <a:cxnLst/>
                <a:rect l="l" t="t" r="r" b="b"/>
                <a:pathLst>
                  <a:path w="1936" h="2014" extrusionOk="0">
                    <a:moveTo>
                      <a:pt x="790" y="0"/>
                    </a:moveTo>
                    <a:lnTo>
                      <a:pt x="553" y="40"/>
                    </a:lnTo>
                    <a:lnTo>
                      <a:pt x="356" y="198"/>
                    </a:lnTo>
                    <a:lnTo>
                      <a:pt x="238" y="277"/>
                    </a:lnTo>
                    <a:lnTo>
                      <a:pt x="119" y="395"/>
                    </a:lnTo>
                    <a:lnTo>
                      <a:pt x="40" y="672"/>
                    </a:lnTo>
                    <a:lnTo>
                      <a:pt x="1" y="909"/>
                    </a:lnTo>
                    <a:lnTo>
                      <a:pt x="40" y="1185"/>
                    </a:lnTo>
                    <a:lnTo>
                      <a:pt x="80" y="1343"/>
                    </a:lnTo>
                    <a:lnTo>
                      <a:pt x="159" y="1501"/>
                    </a:lnTo>
                    <a:lnTo>
                      <a:pt x="317"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4"/>
              <p:cNvSpPr/>
              <p:nvPr/>
            </p:nvSpPr>
            <p:spPr>
              <a:xfrm>
                <a:off x="5822672" y="4891448"/>
                <a:ext cx="57890" cy="60254"/>
              </a:xfrm>
              <a:custGeom>
                <a:avLst/>
                <a:gdLst/>
                <a:ahLst/>
                <a:cxnLst/>
                <a:rect l="l" t="t" r="r" b="b"/>
                <a:pathLst>
                  <a:path w="1935" h="2014" extrusionOk="0">
                    <a:moveTo>
                      <a:pt x="790" y="0"/>
                    </a:moveTo>
                    <a:lnTo>
                      <a:pt x="553" y="40"/>
                    </a:lnTo>
                    <a:lnTo>
                      <a:pt x="355" y="198"/>
                    </a:lnTo>
                    <a:lnTo>
                      <a:pt x="237" y="277"/>
                    </a:lnTo>
                    <a:lnTo>
                      <a:pt x="158" y="395"/>
                    </a:lnTo>
                    <a:lnTo>
                      <a:pt x="40" y="672"/>
                    </a:lnTo>
                    <a:lnTo>
                      <a:pt x="0" y="909"/>
                    </a:lnTo>
                    <a:lnTo>
                      <a:pt x="79" y="1185"/>
                    </a:lnTo>
                    <a:lnTo>
                      <a:pt x="79" y="1343"/>
                    </a:lnTo>
                    <a:lnTo>
                      <a:pt x="158" y="1501"/>
                    </a:lnTo>
                    <a:lnTo>
                      <a:pt x="355" y="1777"/>
                    </a:lnTo>
                    <a:lnTo>
                      <a:pt x="434"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4"/>
              <p:cNvSpPr/>
              <p:nvPr/>
            </p:nvSpPr>
            <p:spPr>
              <a:xfrm>
                <a:off x="6623474" y="4891448"/>
                <a:ext cx="57890" cy="60254"/>
              </a:xfrm>
              <a:custGeom>
                <a:avLst/>
                <a:gdLst/>
                <a:ahLst/>
                <a:cxnLst/>
                <a:rect l="l" t="t" r="r" b="b"/>
                <a:pathLst>
                  <a:path w="1935" h="2014" extrusionOk="0">
                    <a:moveTo>
                      <a:pt x="790" y="0"/>
                    </a:moveTo>
                    <a:lnTo>
                      <a:pt x="553" y="40"/>
                    </a:lnTo>
                    <a:lnTo>
                      <a:pt x="355" y="198"/>
                    </a:lnTo>
                    <a:lnTo>
                      <a:pt x="237" y="277"/>
                    </a:lnTo>
                    <a:lnTo>
                      <a:pt x="118" y="395"/>
                    </a:lnTo>
                    <a:lnTo>
                      <a:pt x="40" y="672"/>
                    </a:lnTo>
                    <a:lnTo>
                      <a:pt x="0" y="909"/>
                    </a:lnTo>
                    <a:lnTo>
                      <a:pt x="40" y="1185"/>
                    </a:lnTo>
                    <a:lnTo>
                      <a:pt x="79" y="1343"/>
                    </a:lnTo>
                    <a:lnTo>
                      <a:pt x="158" y="1501"/>
                    </a:lnTo>
                    <a:lnTo>
                      <a:pt x="316" y="1777"/>
                    </a:lnTo>
                    <a:lnTo>
                      <a:pt x="434" y="1856"/>
                    </a:lnTo>
                    <a:lnTo>
                      <a:pt x="553" y="1935"/>
                    </a:lnTo>
                    <a:lnTo>
                      <a:pt x="829" y="2014"/>
                    </a:lnTo>
                    <a:lnTo>
                      <a:pt x="1105" y="2014"/>
                    </a:lnTo>
                    <a:lnTo>
                      <a:pt x="1382" y="1895"/>
                    </a:lnTo>
                    <a:lnTo>
                      <a:pt x="1540" y="1817"/>
                    </a:lnTo>
                    <a:lnTo>
                      <a:pt x="1658" y="1698"/>
                    </a:lnTo>
                    <a:lnTo>
                      <a:pt x="1777" y="1540"/>
                    </a:lnTo>
                    <a:lnTo>
                      <a:pt x="1856" y="1382"/>
                    </a:lnTo>
                    <a:lnTo>
                      <a:pt x="1935" y="1224"/>
                    </a:lnTo>
                    <a:lnTo>
                      <a:pt x="1935" y="1027"/>
                    </a:lnTo>
                    <a:lnTo>
                      <a:pt x="1935" y="869"/>
                    </a:lnTo>
                    <a:lnTo>
                      <a:pt x="1895" y="672"/>
                    </a:lnTo>
                    <a:lnTo>
                      <a:pt x="1816" y="435"/>
                    </a:lnTo>
                    <a:lnTo>
                      <a:pt x="1658" y="277"/>
                    </a:lnTo>
                    <a:lnTo>
                      <a:pt x="1461" y="119"/>
                    </a:lnTo>
                    <a:lnTo>
                      <a:pt x="1263" y="40"/>
                    </a:lnTo>
                    <a:lnTo>
                      <a:pt x="1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4"/>
              <p:cNvSpPr/>
              <p:nvPr/>
            </p:nvSpPr>
            <p:spPr>
              <a:xfrm>
                <a:off x="7427806"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4"/>
              <p:cNvSpPr/>
              <p:nvPr/>
            </p:nvSpPr>
            <p:spPr>
              <a:xfrm>
                <a:off x="8243163"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4"/>
              <p:cNvSpPr/>
              <p:nvPr/>
            </p:nvSpPr>
            <p:spPr>
              <a:xfrm>
                <a:off x="8586034" y="4891448"/>
                <a:ext cx="57890" cy="60254"/>
              </a:xfrm>
              <a:custGeom>
                <a:avLst/>
                <a:gdLst/>
                <a:ahLst/>
                <a:cxnLst/>
                <a:rect l="l" t="t" r="r" b="b"/>
                <a:pathLst>
                  <a:path w="1935" h="2014" extrusionOk="0">
                    <a:moveTo>
                      <a:pt x="790" y="0"/>
                    </a:moveTo>
                    <a:lnTo>
                      <a:pt x="553" y="40"/>
                    </a:lnTo>
                    <a:lnTo>
                      <a:pt x="356" y="198"/>
                    </a:lnTo>
                    <a:lnTo>
                      <a:pt x="237" y="277"/>
                    </a:lnTo>
                    <a:lnTo>
                      <a:pt x="158" y="395"/>
                    </a:lnTo>
                    <a:lnTo>
                      <a:pt x="40" y="672"/>
                    </a:lnTo>
                    <a:lnTo>
                      <a:pt x="0" y="909"/>
                    </a:lnTo>
                    <a:lnTo>
                      <a:pt x="79" y="1185"/>
                    </a:lnTo>
                    <a:lnTo>
                      <a:pt x="79" y="1343"/>
                    </a:lnTo>
                    <a:lnTo>
                      <a:pt x="158" y="1501"/>
                    </a:lnTo>
                    <a:lnTo>
                      <a:pt x="356" y="1777"/>
                    </a:lnTo>
                    <a:lnTo>
                      <a:pt x="435" y="1856"/>
                    </a:lnTo>
                    <a:lnTo>
                      <a:pt x="553" y="1935"/>
                    </a:lnTo>
                    <a:lnTo>
                      <a:pt x="829" y="2014"/>
                    </a:lnTo>
                    <a:lnTo>
                      <a:pt x="1106" y="2014"/>
                    </a:lnTo>
                    <a:lnTo>
                      <a:pt x="1382" y="1895"/>
                    </a:lnTo>
                    <a:lnTo>
                      <a:pt x="1540" y="1817"/>
                    </a:lnTo>
                    <a:lnTo>
                      <a:pt x="1698" y="1698"/>
                    </a:lnTo>
                    <a:lnTo>
                      <a:pt x="1777" y="1540"/>
                    </a:lnTo>
                    <a:lnTo>
                      <a:pt x="1856" y="1382"/>
                    </a:lnTo>
                    <a:lnTo>
                      <a:pt x="1935" y="1224"/>
                    </a:lnTo>
                    <a:lnTo>
                      <a:pt x="1935" y="1027"/>
                    </a:lnTo>
                    <a:lnTo>
                      <a:pt x="1935" y="869"/>
                    </a:lnTo>
                    <a:lnTo>
                      <a:pt x="1935" y="672"/>
                    </a:lnTo>
                    <a:lnTo>
                      <a:pt x="1816" y="435"/>
                    </a:lnTo>
                    <a:lnTo>
                      <a:pt x="1658"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4"/>
              <p:cNvSpPr/>
              <p:nvPr/>
            </p:nvSpPr>
            <p:spPr>
              <a:xfrm>
                <a:off x="8890515" y="4891448"/>
                <a:ext cx="57920" cy="60254"/>
              </a:xfrm>
              <a:custGeom>
                <a:avLst/>
                <a:gdLst/>
                <a:ahLst/>
                <a:cxnLst/>
                <a:rect l="l" t="t" r="r" b="b"/>
                <a:pathLst>
                  <a:path w="1936" h="2014" extrusionOk="0">
                    <a:moveTo>
                      <a:pt x="790" y="0"/>
                    </a:moveTo>
                    <a:lnTo>
                      <a:pt x="553" y="40"/>
                    </a:lnTo>
                    <a:lnTo>
                      <a:pt x="356" y="198"/>
                    </a:lnTo>
                    <a:lnTo>
                      <a:pt x="237" y="277"/>
                    </a:lnTo>
                    <a:lnTo>
                      <a:pt x="119" y="395"/>
                    </a:lnTo>
                    <a:lnTo>
                      <a:pt x="40" y="672"/>
                    </a:lnTo>
                    <a:lnTo>
                      <a:pt x="1" y="909"/>
                    </a:lnTo>
                    <a:lnTo>
                      <a:pt x="40" y="1185"/>
                    </a:lnTo>
                    <a:lnTo>
                      <a:pt x="80" y="1343"/>
                    </a:lnTo>
                    <a:lnTo>
                      <a:pt x="159" y="1501"/>
                    </a:lnTo>
                    <a:lnTo>
                      <a:pt x="316" y="1777"/>
                    </a:lnTo>
                    <a:lnTo>
                      <a:pt x="435" y="1856"/>
                    </a:lnTo>
                    <a:lnTo>
                      <a:pt x="553" y="1935"/>
                    </a:lnTo>
                    <a:lnTo>
                      <a:pt x="830" y="2014"/>
                    </a:lnTo>
                    <a:lnTo>
                      <a:pt x="1106" y="2014"/>
                    </a:lnTo>
                    <a:lnTo>
                      <a:pt x="1382" y="1895"/>
                    </a:lnTo>
                    <a:lnTo>
                      <a:pt x="1540" y="1817"/>
                    </a:lnTo>
                    <a:lnTo>
                      <a:pt x="1659" y="1698"/>
                    </a:lnTo>
                    <a:lnTo>
                      <a:pt x="1777" y="1540"/>
                    </a:lnTo>
                    <a:lnTo>
                      <a:pt x="1856" y="1382"/>
                    </a:lnTo>
                    <a:lnTo>
                      <a:pt x="1935" y="1224"/>
                    </a:lnTo>
                    <a:lnTo>
                      <a:pt x="1935" y="1027"/>
                    </a:lnTo>
                    <a:lnTo>
                      <a:pt x="1935" y="869"/>
                    </a:lnTo>
                    <a:lnTo>
                      <a:pt x="1896" y="672"/>
                    </a:lnTo>
                    <a:lnTo>
                      <a:pt x="1817" y="435"/>
                    </a:lnTo>
                    <a:lnTo>
                      <a:pt x="1659" y="277"/>
                    </a:lnTo>
                    <a:lnTo>
                      <a:pt x="1461" y="119"/>
                    </a:lnTo>
                    <a:lnTo>
                      <a:pt x="1264" y="40"/>
                    </a:lnTo>
                    <a:lnTo>
                      <a:pt x="10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1" name="Google Shape;2481;p14"/>
            <p:cNvSpPr/>
            <p:nvPr/>
          </p:nvSpPr>
          <p:spPr>
            <a:xfrm>
              <a:off x="373875" y="356625"/>
              <a:ext cx="8401200" cy="4435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4"/>
            <p:cNvSpPr/>
            <p:nvPr/>
          </p:nvSpPr>
          <p:spPr>
            <a:xfrm>
              <a:off x="-2075" y="-3150"/>
              <a:ext cx="9144000" cy="515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3" name="Google Shape;2483;p14"/>
          <p:cNvSpPr txBox="1">
            <a:spLocks noGrp="1"/>
          </p:cNvSpPr>
          <p:nvPr>
            <p:ph type="body" idx="1"/>
          </p:nvPr>
        </p:nvSpPr>
        <p:spPr>
          <a:xfrm>
            <a:off x="1663950" y="1401400"/>
            <a:ext cx="5816100" cy="1810500"/>
          </a:xfrm>
          <a:prstGeom prst="rect">
            <a:avLst/>
          </a:prstGeom>
          <a:ln>
            <a:noFill/>
          </a:ln>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Clr>
                <a:schemeClr val="accent3"/>
              </a:buClr>
              <a:buSzPts val="1600"/>
              <a:buFont typeface="Nunito Light"/>
              <a:buChar char="●"/>
              <a:defRPr sz="30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2484" name="Google Shape;2484;p14"/>
          <p:cNvSpPr txBox="1">
            <a:spLocks noGrp="1"/>
          </p:cNvSpPr>
          <p:nvPr>
            <p:ph type="title"/>
          </p:nvPr>
        </p:nvSpPr>
        <p:spPr>
          <a:xfrm>
            <a:off x="1454100" y="3284900"/>
            <a:ext cx="62358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72237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Font typeface="Marko One"/>
              <a:buNone/>
              <a:defRPr sz="3500" b="1">
                <a:solidFill>
                  <a:schemeClr val="accent1"/>
                </a:solidFill>
                <a:latin typeface="Marko One"/>
                <a:ea typeface="Marko One"/>
                <a:cs typeface="Marko One"/>
                <a:sym typeface="Marko One"/>
              </a:defRPr>
            </a:lvl1pPr>
            <a:lvl2pPr lvl="1"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2pPr>
            <a:lvl3pPr lvl="2"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3pPr>
            <a:lvl4pPr lvl="3"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4pPr>
            <a:lvl5pPr lvl="4"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5pPr>
            <a:lvl6pPr lvl="5"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6pPr>
            <a:lvl7pPr lvl="6"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7pPr>
            <a:lvl8pPr lvl="7"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8pPr>
            <a:lvl9pPr lvl="8"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Mulish"/>
              <a:buChar char="●"/>
              <a:defRPr sz="1500">
                <a:solidFill>
                  <a:schemeClr val="dk1"/>
                </a:solidFill>
                <a:latin typeface="Mulish"/>
                <a:ea typeface="Mulish"/>
                <a:cs typeface="Mulish"/>
                <a:sym typeface="Mulish"/>
              </a:defRPr>
            </a:lvl1pPr>
            <a:lvl2pPr marL="914400" lvl="1" indent="-323850">
              <a:lnSpc>
                <a:spcPct val="100000"/>
              </a:lnSpc>
              <a:spcBef>
                <a:spcPts val="0"/>
              </a:spcBef>
              <a:spcAft>
                <a:spcPts val="0"/>
              </a:spcAft>
              <a:buClr>
                <a:schemeClr val="dk1"/>
              </a:buClr>
              <a:buSzPts val="1500"/>
              <a:buFont typeface="Mulish"/>
              <a:buChar char="○"/>
              <a:defRPr sz="1500">
                <a:solidFill>
                  <a:schemeClr val="dk1"/>
                </a:solidFill>
                <a:latin typeface="Mulish"/>
                <a:ea typeface="Mulish"/>
                <a:cs typeface="Mulish"/>
                <a:sym typeface="Mulish"/>
              </a:defRPr>
            </a:lvl2pPr>
            <a:lvl3pPr marL="1371600" lvl="2" indent="-323850">
              <a:lnSpc>
                <a:spcPct val="100000"/>
              </a:lnSpc>
              <a:spcBef>
                <a:spcPts val="0"/>
              </a:spcBef>
              <a:spcAft>
                <a:spcPts val="0"/>
              </a:spcAft>
              <a:buClr>
                <a:schemeClr val="dk1"/>
              </a:buClr>
              <a:buSzPts val="1500"/>
              <a:buFont typeface="Mulish"/>
              <a:buChar char="■"/>
              <a:defRPr sz="1500">
                <a:solidFill>
                  <a:schemeClr val="dk1"/>
                </a:solidFill>
                <a:latin typeface="Mulish"/>
                <a:ea typeface="Mulish"/>
                <a:cs typeface="Mulish"/>
                <a:sym typeface="Mulish"/>
              </a:defRPr>
            </a:lvl3pPr>
            <a:lvl4pPr marL="1828800" lvl="3" indent="-323850">
              <a:lnSpc>
                <a:spcPct val="100000"/>
              </a:lnSpc>
              <a:spcBef>
                <a:spcPts val="0"/>
              </a:spcBef>
              <a:spcAft>
                <a:spcPts val="0"/>
              </a:spcAft>
              <a:buClr>
                <a:schemeClr val="dk1"/>
              </a:buClr>
              <a:buSzPts val="1500"/>
              <a:buFont typeface="Mulish"/>
              <a:buChar char="●"/>
              <a:defRPr sz="1500">
                <a:solidFill>
                  <a:schemeClr val="dk1"/>
                </a:solidFill>
                <a:latin typeface="Mulish"/>
                <a:ea typeface="Mulish"/>
                <a:cs typeface="Mulish"/>
                <a:sym typeface="Mulish"/>
              </a:defRPr>
            </a:lvl4pPr>
            <a:lvl5pPr marL="2286000" lvl="4" indent="-323850">
              <a:lnSpc>
                <a:spcPct val="100000"/>
              </a:lnSpc>
              <a:spcBef>
                <a:spcPts val="0"/>
              </a:spcBef>
              <a:spcAft>
                <a:spcPts val="0"/>
              </a:spcAft>
              <a:buClr>
                <a:schemeClr val="dk1"/>
              </a:buClr>
              <a:buSzPts val="1500"/>
              <a:buFont typeface="Mulish"/>
              <a:buChar char="○"/>
              <a:defRPr sz="1500">
                <a:solidFill>
                  <a:schemeClr val="dk1"/>
                </a:solidFill>
                <a:latin typeface="Mulish"/>
                <a:ea typeface="Mulish"/>
                <a:cs typeface="Mulish"/>
                <a:sym typeface="Mulish"/>
              </a:defRPr>
            </a:lvl5pPr>
            <a:lvl6pPr marL="2743200" lvl="5" indent="-323850">
              <a:lnSpc>
                <a:spcPct val="100000"/>
              </a:lnSpc>
              <a:spcBef>
                <a:spcPts val="0"/>
              </a:spcBef>
              <a:spcAft>
                <a:spcPts val="0"/>
              </a:spcAft>
              <a:buClr>
                <a:schemeClr val="dk1"/>
              </a:buClr>
              <a:buSzPts val="1500"/>
              <a:buFont typeface="Mulish"/>
              <a:buChar char="■"/>
              <a:defRPr sz="1500">
                <a:solidFill>
                  <a:schemeClr val="dk1"/>
                </a:solidFill>
                <a:latin typeface="Mulish"/>
                <a:ea typeface="Mulish"/>
                <a:cs typeface="Mulish"/>
                <a:sym typeface="Mulish"/>
              </a:defRPr>
            </a:lvl6pPr>
            <a:lvl7pPr marL="3200400" lvl="6" indent="-323850">
              <a:lnSpc>
                <a:spcPct val="100000"/>
              </a:lnSpc>
              <a:spcBef>
                <a:spcPts val="0"/>
              </a:spcBef>
              <a:spcAft>
                <a:spcPts val="0"/>
              </a:spcAft>
              <a:buClr>
                <a:schemeClr val="dk1"/>
              </a:buClr>
              <a:buSzPts val="1500"/>
              <a:buFont typeface="Mulish"/>
              <a:buChar char="●"/>
              <a:defRPr sz="1500">
                <a:solidFill>
                  <a:schemeClr val="dk1"/>
                </a:solidFill>
                <a:latin typeface="Mulish"/>
                <a:ea typeface="Mulish"/>
                <a:cs typeface="Mulish"/>
                <a:sym typeface="Mulish"/>
              </a:defRPr>
            </a:lvl7pPr>
            <a:lvl8pPr marL="3657600" lvl="7" indent="-323850">
              <a:lnSpc>
                <a:spcPct val="100000"/>
              </a:lnSpc>
              <a:spcBef>
                <a:spcPts val="0"/>
              </a:spcBef>
              <a:spcAft>
                <a:spcPts val="0"/>
              </a:spcAft>
              <a:buClr>
                <a:schemeClr val="dk1"/>
              </a:buClr>
              <a:buSzPts val="1500"/>
              <a:buFont typeface="Mulish"/>
              <a:buChar char="○"/>
              <a:defRPr sz="1500">
                <a:solidFill>
                  <a:schemeClr val="dk1"/>
                </a:solidFill>
                <a:latin typeface="Mulish"/>
                <a:ea typeface="Mulish"/>
                <a:cs typeface="Mulish"/>
                <a:sym typeface="Mulish"/>
              </a:defRPr>
            </a:lvl8pPr>
            <a:lvl9pPr marL="4114800" lvl="8" indent="-323850">
              <a:lnSpc>
                <a:spcPct val="100000"/>
              </a:lnSpc>
              <a:spcBef>
                <a:spcPts val="0"/>
              </a:spcBef>
              <a:spcAft>
                <a:spcPts val="0"/>
              </a:spcAft>
              <a:buClr>
                <a:schemeClr val="dk1"/>
              </a:buClr>
              <a:buSzPts val="1500"/>
              <a:buFont typeface="Mulish"/>
              <a:buChar char="■"/>
              <a:defRPr sz="1500">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7" r:id="rId11"/>
    <p:sldLayoutId id="2147483668" r:id="rId12"/>
    <p:sldLayoutId id="2147483669" r:id="rId13"/>
    <p:sldLayoutId id="2147483671" r:id="rId14"/>
    <p:sldLayoutId id="214748367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01"/>
        <p:cNvGrpSpPr/>
        <p:nvPr/>
      </p:nvGrpSpPr>
      <p:grpSpPr>
        <a:xfrm>
          <a:off x="0" y="0"/>
          <a:ext cx="0" cy="0"/>
          <a:chOff x="0" y="0"/>
          <a:chExt cx="0" cy="0"/>
        </a:xfrm>
      </p:grpSpPr>
      <p:grpSp>
        <p:nvGrpSpPr>
          <p:cNvPr id="4802" name="Google Shape;4802;p30"/>
          <p:cNvGrpSpPr/>
          <p:nvPr/>
        </p:nvGrpSpPr>
        <p:grpSpPr>
          <a:xfrm>
            <a:off x="843450" y="1093650"/>
            <a:ext cx="7457100" cy="2956200"/>
            <a:chOff x="845843" y="1102120"/>
            <a:chExt cx="7457100" cy="2956200"/>
          </a:xfrm>
        </p:grpSpPr>
        <p:sp>
          <p:nvSpPr>
            <p:cNvPr id="4803" name="Google Shape;4803;p30"/>
            <p:cNvSpPr/>
            <p:nvPr/>
          </p:nvSpPr>
          <p:spPr>
            <a:xfrm>
              <a:off x="881400" y="1131750"/>
              <a:ext cx="7381200" cy="2880000"/>
            </a:xfrm>
            <a:prstGeom prst="roundRect">
              <a:avLst>
                <a:gd name="adj" fmla="val 16667"/>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0"/>
            <p:cNvSpPr/>
            <p:nvPr/>
          </p:nvSpPr>
          <p:spPr>
            <a:xfrm>
              <a:off x="845843" y="1102120"/>
              <a:ext cx="7457100" cy="2956200"/>
            </a:xfrm>
            <a:prstGeom prst="roundRect">
              <a:avLst>
                <a:gd name="adj" fmla="val 1758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6" name="Google Shape;4806;p30"/>
          <p:cNvSpPr txBox="1">
            <a:spLocks noGrp="1"/>
          </p:cNvSpPr>
          <p:nvPr>
            <p:ph type="subTitle" idx="1"/>
          </p:nvPr>
        </p:nvSpPr>
        <p:spPr>
          <a:xfrm>
            <a:off x="1266750" y="2933605"/>
            <a:ext cx="6610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Hassan Ashfaq | Muhammad Haseeb Ishaq | Ali Hasan Khan</a:t>
            </a:r>
            <a:endParaRPr dirty="0"/>
          </a:p>
        </p:txBody>
      </p:sp>
      <p:grpSp>
        <p:nvGrpSpPr>
          <p:cNvPr id="4807" name="Google Shape;4807;p30"/>
          <p:cNvGrpSpPr/>
          <p:nvPr/>
        </p:nvGrpSpPr>
        <p:grpSpPr>
          <a:xfrm>
            <a:off x="3452594" y="3512954"/>
            <a:ext cx="2238811" cy="110885"/>
            <a:chOff x="3332368" y="3564749"/>
            <a:chExt cx="2238811" cy="110885"/>
          </a:xfrm>
        </p:grpSpPr>
        <p:sp>
          <p:nvSpPr>
            <p:cNvPr id="4808" name="Google Shape;4808;p30"/>
            <p:cNvSpPr/>
            <p:nvPr/>
          </p:nvSpPr>
          <p:spPr>
            <a:xfrm>
              <a:off x="33323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9" name="Google Shape;4809;p30"/>
            <p:cNvGrpSpPr/>
            <p:nvPr/>
          </p:nvGrpSpPr>
          <p:grpSpPr>
            <a:xfrm>
              <a:off x="4186192" y="3566868"/>
              <a:ext cx="531161" cy="106627"/>
              <a:chOff x="4167121" y="3566868"/>
              <a:chExt cx="531161" cy="106627"/>
            </a:xfrm>
          </p:grpSpPr>
          <p:sp>
            <p:nvSpPr>
              <p:cNvPr id="4810" name="Google Shape;4810;p30"/>
              <p:cNvSpPr/>
              <p:nvPr/>
            </p:nvSpPr>
            <p:spPr>
              <a:xfrm>
                <a:off x="416712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0"/>
              <p:cNvSpPr/>
              <p:nvPr/>
            </p:nvSpPr>
            <p:spPr>
              <a:xfrm>
                <a:off x="4379746"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0"/>
              <p:cNvSpPr/>
              <p:nvPr/>
            </p:nvSpPr>
            <p:spPr>
              <a:xfrm>
                <a:off x="459237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3" name="Google Shape;4813;p30"/>
            <p:cNvSpPr/>
            <p:nvPr/>
          </p:nvSpPr>
          <p:spPr>
            <a:xfrm flipH="1">
              <a:off x="48789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30"/>
          <p:cNvGrpSpPr/>
          <p:nvPr/>
        </p:nvGrpSpPr>
        <p:grpSpPr>
          <a:xfrm>
            <a:off x="1377048" y="2343047"/>
            <a:ext cx="6389904" cy="590557"/>
            <a:chOff x="1335409" y="2440667"/>
            <a:chExt cx="6389904" cy="590557"/>
          </a:xfrm>
        </p:grpSpPr>
        <p:sp>
          <p:nvSpPr>
            <p:cNvPr id="4815" name="Google Shape;4815;p30"/>
            <p:cNvSpPr/>
            <p:nvPr/>
          </p:nvSpPr>
          <p:spPr>
            <a:xfrm>
              <a:off x="1335409" y="2440667"/>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30"/>
            <p:cNvSpPr/>
            <p:nvPr/>
          </p:nvSpPr>
          <p:spPr>
            <a:xfrm flipH="1">
              <a:off x="6846184" y="2440667"/>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30"/>
          <p:cNvGrpSpPr/>
          <p:nvPr/>
        </p:nvGrpSpPr>
        <p:grpSpPr>
          <a:xfrm>
            <a:off x="106431" y="132124"/>
            <a:ext cx="1449050" cy="1457075"/>
            <a:chOff x="0" y="10400"/>
            <a:chExt cx="1449050" cy="1457075"/>
          </a:xfrm>
        </p:grpSpPr>
        <p:sp>
          <p:nvSpPr>
            <p:cNvPr id="4818" name="Google Shape;4818;p30"/>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0"/>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0"/>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0"/>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0"/>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0"/>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0"/>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0"/>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30"/>
          <p:cNvGrpSpPr/>
          <p:nvPr/>
        </p:nvGrpSpPr>
        <p:grpSpPr>
          <a:xfrm rot="10800000">
            <a:off x="7596201" y="3564754"/>
            <a:ext cx="1449050" cy="1457075"/>
            <a:chOff x="0" y="10400"/>
            <a:chExt cx="1449050" cy="1457075"/>
          </a:xfrm>
        </p:grpSpPr>
        <p:sp>
          <p:nvSpPr>
            <p:cNvPr id="4827" name="Google Shape;4827;p30"/>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0"/>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0"/>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0"/>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0"/>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0"/>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0"/>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0"/>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5" name="Google Shape;4805;p30"/>
          <p:cNvSpPr txBox="1">
            <a:spLocks noGrp="1"/>
          </p:cNvSpPr>
          <p:nvPr>
            <p:ph type="ctrTitle"/>
          </p:nvPr>
        </p:nvSpPr>
        <p:spPr>
          <a:xfrm>
            <a:off x="1266750" y="1519661"/>
            <a:ext cx="6610500" cy="14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Crafting Urdu Poetry </a:t>
            </a:r>
            <a:r>
              <a:rPr lang="en-US" sz="3200" dirty="0"/>
              <a:t>NLP Breakthroughs</a:t>
            </a:r>
            <a:endParaRPr sz="4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6"/>
        <p:cNvGrpSpPr/>
        <p:nvPr/>
      </p:nvGrpSpPr>
      <p:grpSpPr>
        <a:xfrm>
          <a:off x="0" y="0"/>
          <a:ext cx="0" cy="0"/>
          <a:chOff x="0" y="0"/>
          <a:chExt cx="0" cy="0"/>
        </a:xfrm>
      </p:grpSpPr>
      <p:sp>
        <p:nvSpPr>
          <p:cNvPr id="5257" name="Google Shape;5257;p41"/>
          <p:cNvSpPr txBox="1">
            <a:spLocks noGrp="1"/>
          </p:cNvSpPr>
          <p:nvPr>
            <p:ph type="title"/>
          </p:nvPr>
        </p:nvSpPr>
        <p:spPr>
          <a:xfrm>
            <a:off x="720000" y="722376"/>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GAP ANALYSIS</a:t>
            </a:r>
            <a:endParaRPr dirty="0"/>
          </a:p>
        </p:txBody>
      </p:sp>
      <p:sp>
        <p:nvSpPr>
          <p:cNvPr id="5258" name="Google Shape;5258;p41"/>
          <p:cNvSpPr/>
          <p:nvPr/>
        </p:nvSpPr>
        <p:spPr>
          <a:xfrm>
            <a:off x="3840128" y="2164605"/>
            <a:ext cx="1508700" cy="15087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1"/>
          <p:cNvSpPr txBox="1">
            <a:spLocks noGrp="1"/>
          </p:cNvSpPr>
          <p:nvPr>
            <p:ph type="title" idx="4294967295"/>
          </p:nvPr>
        </p:nvSpPr>
        <p:spPr>
          <a:xfrm flipH="1">
            <a:off x="727019" y="2040631"/>
            <a:ext cx="1673400" cy="3657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400" dirty="0"/>
              <a:t>Lack of Comprehensive Comparison</a:t>
            </a:r>
            <a:endParaRPr sz="1400" dirty="0"/>
          </a:p>
        </p:txBody>
      </p:sp>
      <p:sp>
        <p:nvSpPr>
          <p:cNvPr id="5261" name="Google Shape;5261;p41"/>
          <p:cNvSpPr txBox="1">
            <a:spLocks noGrp="1"/>
          </p:cNvSpPr>
          <p:nvPr>
            <p:ph type="title" idx="4294967295"/>
          </p:nvPr>
        </p:nvSpPr>
        <p:spPr>
          <a:xfrm flipH="1">
            <a:off x="6701662" y="2033886"/>
            <a:ext cx="16734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Incorporation of Cultural and Historical Context</a:t>
            </a:r>
            <a:endParaRPr sz="1400" dirty="0"/>
          </a:p>
        </p:txBody>
      </p:sp>
      <p:sp>
        <p:nvSpPr>
          <p:cNvPr id="5263" name="Google Shape;5263;p41"/>
          <p:cNvSpPr txBox="1">
            <a:spLocks noGrp="1"/>
          </p:cNvSpPr>
          <p:nvPr>
            <p:ph type="title" idx="4294967295"/>
          </p:nvPr>
        </p:nvSpPr>
        <p:spPr>
          <a:xfrm flipH="1">
            <a:off x="752588" y="3307605"/>
            <a:ext cx="1673400" cy="3657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400" dirty="0"/>
              <a:t>Neglect of Qualitative Evaluation</a:t>
            </a:r>
            <a:endParaRPr sz="1400" dirty="0"/>
          </a:p>
        </p:txBody>
      </p:sp>
      <p:sp>
        <p:nvSpPr>
          <p:cNvPr id="5265" name="Google Shape;5265;p41"/>
          <p:cNvSpPr txBox="1">
            <a:spLocks noGrp="1"/>
          </p:cNvSpPr>
          <p:nvPr>
            <p:ph type="title" idx="4294967295"/>
          </p:nvPr>
        </p:nvSpPr>
        <p:spPr>
          <a:xfrm flipH="1">
            <a:off x="6667152" y="3232460"/>
            <a:ext cx="16734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State of the art language model for NLP unexplored</a:t>
            </a:r>
          </a:p>
        </p:txBody>
      </p:sp>
      <p:sp>
        <p:nvSpPr>
          <p:cNvPr id="5267" name="Google Shape;5267;p41"/>
          <p:cNvSpPr/>
          <p:nvPr/>
        </p:nvSpPr>
        <p:spPr>
          <a:xfrm rot="2820">
            <a:off x="5139962" y="2748206"/>
            <a:ext cx="365700" cy="3660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1"/>
          <p:cNvSpPr/>
          <p:nvPr/>
        </p:nvSpPr>
        <p:spPr>
          <a:xfrm>
            <a:off x="3672888" y="2748126"/>
            <a:ext cx="366000" cy="3660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1"/>
          <p:cNvSpPr/>
          <p:nvPr/>
        </p:nvSpPr>
        <p:spPr>
          <a:xfrm>
            <a:off x="2426288" y="1882191"/>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1"/>
                </a:solidFill>
                <a:latin typeface="Marko One"/>
                <a:ea typeface="Marko One"/>
                <a:cs typeface="Marko One"/>
                <a:sym typeface="Marko One"/>
              </a:rPr>
              <a:t>1</a:t>
            </a:r>
            <a:endParaRPr sz="2100" b="1">
              <a:solidFill>
                <a:schemeClr val="accent1"/>
              </a:solidFill>
              <a:latin typeface="Marko One"/>
              <a:ea typeface="Marko One"/>
              <a:cs typeface="Marko One"/>
              <a:sym typeface="Marko One"/>
            </a:endParaRPr>
          </a:p>
        </p:txBody>
      </p:sp>
      <p:sp>
        <p:nvSpPr>
          <p:cNvPr id="5270" name="Google Shape;5270;p41"/>
          <p:cNvSpPr/>
          <p:nvPr/>
        </p:nvSpPr>
        <p:spPr>
          <a:xfrm>
            <a:off x="5965752" y="1882191"/>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1"/>
                </a:solidFill>
                <a:latin typeface="Marko One"/>
                <a:ea typeface="Marko One"/>
                <a:cs typeface="Marko One"/>
                <a:sym typeface="Marko One"/>
              </a:rPr>
              <a:t>3</a:t>
            </a:r>
            <a:endParaRPr>
              <a:solidFill>
                <a:schemeClr val="accent1"/>
              </a:solidFill>
            </a:endParaRPr>
          </a:p>
        </p:txBody>
      </p:sp>
      <p:sp>
        <p:nvSpPr>
          <p:cNvPr id="5271" name="Google Shape;5271;p41"/>
          <p:cNvSpPr/>
          <p:nvPr/>
        </p:nvSpPr>
        <p:spPr>
          <a:xfrm>
            <a:off x="2426288" y="3101391"/>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1"/>
                </a:solidFill>
                <a:latin typeface="Marko One"/>
                <a:ea typeface="Marko One"/>
                <a:cs typeface="Marko One"/>
                <a:sym typeface="Marko One"/>
              </a:rPr>
              <a:t>2</a:t>
            </a:r>
            <a:endParaRPr>
              <a:solidFill>
                <a:schemeClr val="accent1"/>
              </a:solidFill>
            </a:endParaRPr>
          </a:p>
        </p:txBody>
      </p:sp>
      <p:sp>
        <p:nvSpPr>
          <p:cNvPr id="5272" name="Google Shape;5272;p41"/>
          <p:cNvSpPr/>
          <p:nvPr/>
        </p:nvSpPr>
        <p:spPr>
          <a:xfrm>
            <a:off x="5965752" y="3101391"/>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accent1"/>
                </a:solidFill>
                <a:latin typeface="Marko One"/>
                <a:ea typeface="Marko One"/>
                <a:cs typeface="Marko One"/>
                <a:sym typeface="Marko One"/>
              </a:rPr>
              <a:t>4</a:t>
            </a:r>
            <a:endParaRPr>
              <a:solidFill>
                <a:schemeClr val="accent1"/>
              </a:solidFill>
            </a:endParaRPr>
          </a:p>
        </p:txBody>
      </p:sp>
      <p:cxnSp>
        <p:nvCxnSpPr>
          <p:cNvPr id="5273" name="Google Shape;5273;p41"/>
          <p:cNvCxnSpPr>
            <a:stCxn id="5269" idx="6"/>
            <a:endCxn id="5268" idx="2"/>
          </p:cNvCxnSpPr>
          <p:nvPr/>
        </p:nvCxnSpPr>
        <p:spPr>
          <a:xfrm>
            <a:off x="3127688" y="2232891"/>
            <a:ext cx="545100" cy="698100"/>
          </a:xfrm>
          <a:prstGeom prst="curvedConnector3">
            <a:avLst>
              <a:gd name="adj1" fmla="val 50009"/>
            </a:avLst>
          </a:prstGeom>
          <a:noFill/>
          <a:ln w="19050" cap="flat" cmpd="sng">
            <a:solidFill>
              <a:schemeClr val="accent1"/>
            </a:solidFill>
            <a:prstDash val="solid"/>
            <a:round/>
            <a:headEnd type="none" w="med" len="med"/>
            <a:tailEnd type="none" w="med" len="med"/>
          </a:ln>
        </p:spPr>
      </p:cxnSp>
      <p:cxnSp>
        <p:nvCxnSpPr>
          <p:cNvPr id="5274" name="Google Shape;5274;p41"/>
          <p:cNvCxnSpPr>
            <a:stCxn id="5271" idx="6"/>
            <a:endCxn id="5268" idx="2"/>
          </p:cNvCxnSpPr>
          <p:nvPr/>
        </p:nvCxnSpPr>
        <p:spPr>
          <a:xfrm rot="10800000" flipH="1">
            <a:off x="3127688" y="2930991"/>
            <a:ext cx="545100" cy="521100"/>
          </a:xfrm>
          <a:prstGeom prst="curvedConnector3">
            <a:avLst>
              <a:gd name="adj1" fmla="val 50009"/>
            </a:avLst>
          </a:prstGeom>
          <a:noFill/>
          <a:ln w="19050" cap="flat" cmpd="sng">
            <a:solidFill>
              <a:schemeClr val="accent1"/>
            </a:solidFill>
            <a:prstDash val="solid"/>
            <a:round/>
            <a:headEnd type="none" w="med" len="med"/>
            <a:tailEnd type="none" w="med" len="med"/>
          </a:ln>
        </p:spPr>
      </p:cxnSp>
      <p:cxnSp>
        <p:nvCxnSpPr>
          <p:cNvPr id="5275" name="Google Shape;5275;p41"/>
          <p:cNvCxnSpPr>
            <a:stCxn id="5270" idx="2"/>
            <a:endCxn id="5267" idx="6"/>
          </p:cNvCxnSpPr>
          <p:nvPr/>
        </p:nvCxnSpPr>
        <p:spPr>
          <a:xfrm flipH="1">
            <a:off x="5505552" y="2232891"/>
            <a:ext cx="460200" cy="698400"/>
          </a:xfrm>
          <a:prstGeom prst="curvedConnector3">
            <a:avLst>
              <a:gd name="adj1" fmla="val 49988"/>
            </a:avLst>
          </a:prstGeom>
          <a:noFill/>
          <a:ln w="19050" cap="flat" cmpd="sng">
            <a:solidFill>
              <a:schemeClr val="accent1"/>
            </a:solidFill>
            <a:prstDash val="solid"/>
            <a:round/>
            <a:headEnd type="none" w="med" len="med"/>
            <a:tailEnd type="none" w="med" len="med"/>
          </a:ln>
        </p:spPr>
      </p:cxnSp>
      <p:cxnSp>
        <p:nvCxnSpPr>
          <p:cNvPr id="5276" name="Google Shape;5276;p41"/>
          <p:cNvCxnSpPr>
            <a:stCxn id="5272" idx="2"/>
            <a:endCxn id="5267" idx="6"/>
          </p:cNvCxnSpPr>
          <p:nvPr/>
        </p:nvCxnSpPr>
        <p:spPr>
          <a:xfrm rot="10800000">
            <a:off x="5505552" y="2931291"/>
            <a:ext cx="460200" cy="520800"/>
          </a:xfrm>
          <a:prstGeom prst="curvedConnector3">
            <a:avLst>
              <a:gd name="adj1" fmla="val 49988"/>
            </a:avLst>
          </a:prstGeom>
          <a:noFill/>
          <a:ln w="19050" cap="flat" cmpd="sng">
            <a:solidFill>
              <a:schemeClr val="accent1"/>
            </a:solidFill>
            <a:prstDash val="solid"/>
            <a:round/>
            <a:headEnd type="none" w="med" len="med"/>
            <a:tailEnd type="none" w="med" len="med"/>
          </a:ln>
        </p:spPr>
      </p:cxnSp>
      <p:sp>
        <p:nvSpPr>
          <p:cNvPr id="5277" name="Google Shape;5277;p41"/>
          <p:cNvSpPr/>
          <p:nvPr/>
        </p:nvSpPr>
        <p:spPr>
          <a:xfrm>
            <a:off x="4261875" y="2644639"/>
            <a:ext cx="665206" cy="548632"/>
          </a:xfrm>
          <a:custGeom>
            <a:avLst/>
            <a:gdLst/>
            <a:ahLst/>
            <a:cxnLst/>
            <a:rect l="l" t="t" r="r" b="b"/>
            <a:pathLst>
              <a:path w="17727" h="14858" extrusionOk="0">
                <a:moveTo>
                  <a:pt x="13090" y="512"/>
                </a:moveTo>
                <a:lnTo>
                  <a:pt x="13218" y="538"/>
                </a:lnTo>
                <a:lnTo>
                  <a:pt x="13346" y="589"/>
                </a:lnTo>
                <a:lnTo>
                  <a:pt x="13474" y="666"/>
                </a:lnTo>
                <a:lnTo>
                  <a:pt x="13577" y="769"/>
                </a:lnTo>
                <a:lnTo>
                  <a:pt x="13653" y="897"/>
                </a:lnTo>
                <a:lnTo>
                  <a:pt x="13705" y="1025"/>
                </a:lnTo>
                <a:lnTo>
                  <a:pt x="13730" y="1153"/>
                </a:lnTo>
                <a:lnTo>
                  <a:pt x="13705" y="1281"/>
                </a:lnTo>
                <a:lnTo>
                  <a:pt x="13679" y="1435"/>
                </a:lnTo>
                <a:lnTo>
                  <a:pt x="13628" y="1563"/>
                </a:lnTo>
                <a:lnTo>
                  <a:pt x="13551" y="1665"/>
                </a:lnTo>
                <a:lnTo>
                  <a:pt x="12885" y="2459"/>
                </a:lnTo>
                <a:lnTo>
                  <a:pt x="11809" y="1537"/>
                </a:lnTo>
                <a:lnTo>
                  <a:pt x="12475" y="743"/>
                </a:lnTo>
                <a:lnTo>
                  <a:pt x="12552" y="666"/>
                </a:lnTo>
                <a:lnTo>
                  <a:pt x="12680" y="589"/>
                </a:lnTo>
                <a:lnTo>
                  <a:pt x="12808" y="538"/>
                </a:lnTo>
                <a:lnTo>
                  <a:pt x="12936" y="512"/>
                </a:lnTo>
                <a:close/>
                <a:moveTo>
                  <a:pt x="11784" y="2203"/>
                </a:moveTo>
                <a:lnTo>
                  <a:pt x="12219" y="2587"/>
                </a:lnTo>
                <a:lnTo>
                  <a:pt x="8991" y="6404"/>
                </a:lnTo>
                <a:lnTo>
                  <a:pt x="8505" y="6097"/>
                </a:lnTo>
                <a:lnTo>
                  <a:pt x="11784" y="2203"/>
                </a:lnTo>
                <a:close/>
                <a:moveTo>
                  <a:pt x="6609" y="8325"/>
                </a:moveTo>
                <a:lnTo>
                  <a:pt x="7121" y="8633"/>
                </a:lnTo>
                <a:lnTo>
                  <a:pt x="6097" y="9837"/>
                </a:lnTo>
                <a:lnTo>
                  <a:pt x="5354" y="9837"/>
                </a:lnTo>
                <a:lnTo>
                  <a:pt x="6609" y="8325"/>
                </a:lnTo>
                <a:close/>
                <a:moveTo>
                  <a:pt x="7531" y="8915"/>
                </a:moveTo>
                <a:lnTo>
                  <a:pt x="8069" y="9350"/>
                </a:lnTo>
                <a:lnTo>
                  <a:pt x="8556" y="9811"/>
                </a:lnTo>
                <a:lnTo>
                  <a:pt x="8556" y="9837"/>
                </a:lnTo>
                <a:lnTo>
                  <a:pt x="6788" y="9837"/>
                </a:lnTo>
                <a:lnTo>
                  <a:pt x="7531" y="8915"/>
                </a:lnTo>
                <a:close/>
                <a:moveTo>
                  <a:pt x="7711" y="4047"/>
                </a:moveTo>
                <a:lnTo>
                  <a:pt x="8120" y="4073"/>
                </a:lnTo>
                <a:lnTo>
                  <a:pt x="8530" y="4124"/>
                </a:lnTo>
                <a:lnTo>
                  <a:pt x="8940" y="4201"/>
                </a:lnTo>
                <a:lnTo>
                  <a:pt x="9350" y="4304"/>
                </a:lnTo>
                <a:lnTo>
                  <a:pt x="8069" y="5815"/>
                </a:lnTo>
                <a:lnTo>
                  <a:pt x="7608" y="5584"/>
                </a:lnTo>
                <a:lnTo>
                  <a:pt x="7147" y="5380"/>
                </a:lnTo>
                <a:lnTo>
                  <a:pt x="6686" y="5175"/>
                </a:lnTo>
                <a:lnTo>
                  <a:pt x="6199" y="4995"/>
                </a:lnTo>
                <a:lnTo>
                  <a:pt x="6097" y="4995"/>
                </a:lnTo>
                <a:lnTo>
                  <a:pt x="5994" y="5021"/>
                </a:lnTo>
                <a:lnTo>
                  <a:pt x="5917" y="5072"/>
                </a:lnTo>
                <a:lnTo>
                  <a:pt x="5866" y="5175"/>
                </a:lnTo>
                <a:lnTo>
                  <a:pt x="5866" y="5277"/>
                </a:lnTo>
                <a:lnTo>
                  <a:pt x="5892" y="5380"/>
                </a:lnTo>
                <a:lnTo>
                  <a:pt x="5943" y="5456"/>
                </a:lnTo>
                <a:lnTo>
                  <a:pt x="6045" y="5508"/>
                </a:lnTo>
                <a:lnTo>
                  <a:pt x="6481" y="5661"/>
                </a:lnTo>
                <a:lnTo>
                  <a:pt x="6916" y="5841"/>
                </a:lnTo>
                <a:lnTo>
                  <a:pt x="7352" y="6046"/>
                </a:lnTo>
                <a:lnTo>
                  <a:pt x="7762" y="6250"/>
                </a:lnTo>
                <a:lnTo>
                  <a:pt x="8172" y="6481"/>
                </a:lnTo>
                <a:lnTo>
                  <a:pt x="8581" y="6737"/>
                </a:lnTo>
                <a:lnTo>
                  <a:pt x="8966" y="7019"/>
                </a:lnTo>
                <a:lnTo>
                  <a:pt x="9350" y="7326"/>
                </a:lnTo>
                <a:lnTo>
                  <a:pt x="9273" y="7685"/>
                </a:lnTo>
                <a:lnTo>
                  <a:pt x="9196" y="8069"/>
                </a:lnTo>
                <a:lnTo>
                  <a:pt x="8684" y="7634"/>
                </a:lnTo>
                <a:lnTo>
                  <a:pt x="8172" y="7275"/>
                </a:lnTo>
                <a:lnTo>
                  <a:pt x="7608" y="6916"/>
                </a:lnTo>
                <a:lnTo>
                  <a:pt x="7044" y="6609"/>
                </a:lnTo>
                <a:lnTo>
                  <a:pt x="6455" y="6353"/>
                </a:lnTo>
                <a:lnTo>
                  <a:pt x="5841" y="6122"/>
                </a:lnTo>
                <a:lnTo>
                  <a:pt x="5226" y="5943"/>
                </a:lnTo>
                <a:lnTo>
                  <a:pt x="4585" y="5815"/>
                </a:lnTo>
                <a:lnTo>
                  <a:pt x="4483" y="5815"/>
                </a:lnTo>
                <a:lnTo>
                  <a:pt x="4380" y="5841"/>
                </a:lnTo>
                <a:lnTo>
                  <a:pt x="4304" y="5917"/>
                </a:lnTo>
                <a:lnTo>
                  <a:pt x="4278" y="6020"/>
                </a:lnTo>
                <a:lnTo>
                  <a:pt x="4278" y="6122"/>
                </a:lnTo>
                <a:lnTo>
                  <a:pt x="4304" y="6199"/>
                </a:lnTo>
                <a:lnTo>
                  <a:pt x="4380" y="6276"/>
                </a:lnTo>
                <a:lnTo>
                  <a:pt x="4483" y="6327"/>
                </a:lnTo>
                <a:lnTo>
                  <a:pt x="5123" y="6455"/>
                </a:lnTo>
                <a:lnTo>
                  <a:pt x="5738" y="6635"/>
                </a:lnTo>
                <a:lnTo>
                  <a:pt x="6327" y="6865"/>
                </a:lnTo>
                <a:lnTo>
                  <a:pt x="6916" y="7147"/>
                </a:lnTo>
                <a:lnTo>
                  <a:pt x="7480" y="7454"/>
                </a:lnTo>
                <a:lnTo>
                  <a:pt x="8044" y="7813"/>
                </a:lnTo>
                <a:lnTo>
                  <a:pt x="8556" y="8197"/>
                </a:lnTo>
                <a:lnTo>
                  <a:pt x="9043" y="8607"/>
                </a:lnTo>
                <a:lnTo>
                  <a:pt x="8914" y="8966"/>
                </a:lnTo>
                <a:lnTo>
                  <a:pt x="8786" y="9324"/>
                </a:lnTo>
                <a:lnTo>
                  <a:pt x="8377" y="8940"/>
                </a:lnTo>
                <a:lnTo>
                  <a:pt x="7941" y="8582"/>
                </a:lnTo>
                <a:lnTo>
                  <a:pt x="7480" y="8249"/>
                </a:lnTo>
                <a:lnTo>
                  <a:pt x="6993" y="7967"/>
                </a:lnTo>
                <a:lnTo>
                  <a:pt x="6507" y="7685"/>
                </a:lnTo>
                <a:lnTo>
                  <a:pt x="5994" y="7480"/>
                </a:lnTo>
                <a:lnTo>
                  <a:pt x="5482" y="7275"/>
                </a:lnTo>
                <a:lnTo>
                  <a:pt x="4944" y="7121"/>
                </a:lnTo>
                <a:lnTo>
                  <a:pt x="4841" y="7096"/>
                </a:lnTo>
                <a:lnTo>
                  <a:pt x="4739" y="7147"/>
                </a:lnTo>
                <a:lnTo>
                  <a:pt x="4662" y="7198"/>
                </a:lnTo>
                <a:lnTo>
                  <a:pt x="4611" y="7301"/>
                </a:lnTo>
                <a:lnTo>
                  <a:pt x="4611" y="7403"/>
                </a:lnTo>
                <a:lnTo>
                  <a:pt x="4637" y="7506"/>
                </a:lnTo>
                <a:lnTo>
                  <a:pt x="4713" y="7583"/>
                </a:lnTo>
                <a:lnTo>
                  <a:pt x="4790" y="7608"/>
                </a:lnTo>
                <a:lnTo>
                  <a:pt x="5149" y="7711"/>
                </a:lnTo>
                <a:lnTo>
                  <a:pt x="5482" y="7813"/>
                </a:lnTo>
                <a:lnTo>
                  <a:pt x="5815" y="7941"/>
                </a:lnTo>
                <a:lnTo>
                  <a:pt x="6148" y="8095"/>
                </a:lnTo>
                <a:lnTo>
                  <a:pt x="4662" y="9837"/>
                </a:lnTo>
                <a:lnTo>
                  <a:pt x="4022" y="9837"/>
                </a:lnTo>
                <a:lnTo>
                  <a:pt x="2638" y="9990"/>
                </a:lnTo>
                <a:lnTo>
                  <a:pt x="2587" y="9606"/>
                </a:lnTo>
                <a:lnTo>
                  <a:pt x="2562" y="9196"/>
                </a:lnTo>
                <a:lnTo>
                  <a:pt x="2587" y="8658"/>
                </a:lnTo>
                <a:lnTo>
                  <a:pt x="2664" y="8146"/>
                </a:lnTo>
                <a:lnTo>
                  <a:pt x="2792" y="7659"/>
                </a:lnTo>
                <a:lnTo>
                  <a:pt x="2971" y="7198"/>
                </a:lnTo>
                <a:lnTo>
                  <a:pt x="3176" y="6737"/>
                </a:lnTo>
                <a:lnTo>
                  <a:pt x="3433" y="6327"/>
                </a:lnTo>
                <a:lnTo>
                  <a:pt x="3740" y="5917"/>
                </a:lnTo>
                <a:lnTo>
                  <a:pt x="4073" y="5559"/>
                </a:lnTo>
                <a:lnTo>
                  <a:pt x="4432" y="5226"/>
                </a:lnTo>
                <a:lnTo>
                  <a:pt x="4841" y="4918"/>
                </a:lnTo>
                <a:lnTo>
                  <a:pt x="5251" y="4662"/>
                </a:lnTo>
                <a:lnTo>
                  <a:pt x="5712" y="4457"/>
                </a:lnTo>
                <a:lnTo>
                  <a:pt x="6174" y="4278"/>
                </a:lnTo>
                <a:lnTo>
                  <a:pt x="6660" y="4150"/>
                </a:lnTo>
                <a:lnTo>
                  <a:pt x="7173" y="4073"/>
                </a:lnTo>
                <a:lnTo>
                  <a:pt x="7711" y="4047"/>
                </a:lnTo>
                <a:close/>
                <a:moveTo>
                  <a:pt x="8248" y="10349"/>
                </a:moveTo>
                <a:lnTo>
                  <a:pt x="7864" y="10913"/>
                </a:lnTo>
                <a:lnTo>
                  <a:pt x="4073" y="10913"/>
                </a:lnTo>
                <a:lnTo>
                  <a:pt x="1665" y="10631"/>
                </a:lnTo>
                <a:lnTo>
                  <a:pt x="4073" y="10349"/>
                </a:lnTo>
                <a:close/>
                <a:moveTo>
                  <a:pt x="14960" y="10349"/>
                </a:moveTo>
                <a:lnTo>
                  <a:pt x="14960" y="10913"/>
                </a:lnTo>
                <a:lnTo>
                  <a:pt x="11246" y="10913"/>
                </a:lnTo>
                <a:lnTo>
                  <a:pt x="11502" y="10349"/>
                </a:lnTo>
                <a:close/>
                <a:moveTo>
                  <a:pt x="16497" y="9914"/>
                </a:moveTo>
                <a:lnTo>
                  <a:pt x="16625" y="9939"/>
                </a:lnTo>
                <a:lnTo>
                  <a:pt x="16779" y="9965"/>
                </a:lnTo>
                <a:lnTo>
                  <a:pt x="16881" y="10042"/>
                </a:lnTo>
                <a:lnTo>
                  <a:pt x="17009" y="10119"/>
                </a:lnTo>
                <a:lnTo>
                  <a:pt x="17086" y="10221"/>
                </a:lnTo>
                <a:lnTo>
                  <a:pt x="17163" y="10349"/>
                </a:lnTo>
                <a:lnTo>
                  <a:pt x="17189" y="10477"/>
                </a:lnTo>
                <a:lnTo>
                  <a:pt x="17214" y="10631"/>
                </a:lnTo>
                <a:lnTo>
                  <a:pt x="17189" y="10785"/>
                </a:lnTo>
                <a:lnTo>
                  <a:pt x="17163" y="10913"/>
                </a:lnTo>
                <a:lnTo>
                  <a:pt x="17086" y="11041"/>
                </a:lnTo>
                <a:lnTo>
                  <a:pt x="17009" y="11143"/>
                </a:lnTo>
                <a:lnTo>
                  <a:pt x="16881" y="11220"/>
                </a:lnTo>
                <a:lnTo>
                  <a:pt x="16779" y="11297"/>
                </a:lnTo>
                <a:lnTo>
                  <a:pt x="16625" y="11322"/>
                </a:lnTo>
                <a:lnTo>
                  <a:pt x="16497" y="11348"/>
                </a:lnTo>
                <a:lnTo>
                  <a:pt x="15472" y="11348"/>
                </a:lnTo>
                <a:lnTo>
                  <a:pt x="15472" y="9914"/>
                </a:lnTo>
                <a:close/>
                <a:moveTo>
                  <a:pt x="3023" y="11322"/>
                </a:moveTo>
                <a:lnTo>
                  <a:pt x="3561" y="11374"/>
                </a:lnTo>
                <a:lnTo>
                  <a:pt x="3279" y="11809"/>
                </a:lnTo>
                <a:lnTo>
                  <a:pt x="3151" y="11553"/>
                </a:lnTo>
                <a:lnTo>
                  <a:pt x="3023" y="11322"/>
                </a:lnTo>
                <a:close/>
                <a:moveTo>
                  <a:pt x="12347" y="11425"/>
                </a:moveTo>
                <a:lnTo>
                  <a:pt x="12142" y="11784"/>
                </a:lnTo>
                <a:lnTo>
                  <a:pt x="11937" y="12117"/>
                </a:lnTo>
                <a:lnTo>
                  <a:pt x="11655" y="11425"/>
                </a:lnTo>
                <a:close/>
                <a:moveTo>
                  <a:pt x="4637" y="11425"/>
                </a:moveTo>
                <a:lnTo>
                  <a:pt x="3407" y="12578"/>
                </a:lnTo>
                <a:lnTo>
                  <a:pt x="4150" y="11425"/>
                </a:lnTo>
                <a:close/>
                <a:moveTo>
                  <a:pt x="11092" y="11425"/>
                </a:moveTo>
                <a:lnTo>
                  <a:pt x="11348" y="12014"/>
                </a:lnTo>
                <a:lnTo>
                  <a:pt x="11553" y="12603"/>
                </a:lnTo>
                <a:lnTo>
                  <a:pt x="11271" y="12885"/>
                </a:lnTo>
                <a:lnTo>
                  <a:pt x="10989" y="13141"/>
                </a:lnTo>
                <a:lnTo>
                  <a:pt x="10836" y="12578"/>
                </a:lnTo>
                <a:lnTo>
                  <a:pt x="10631" y="12040"/>
                </a:lnTo>
                <a:lnTo>
                  <a:pt x="10964" y="11425"/>
                </a:lnTo>
                <a:close/>
                <a:moveTo>
                  <a:pt x="7454" y="11425"/>
                </a:moveTo>
                <a:lnTo>
                  <a:pt x="7173" y="11732"/>
                </a:lnTo>
                <a:lnTo>
                  <a:pt x="6891" y="12040"/>
                </a:lnTo>
                <a:lnTo>
                  <a:pt x="6583" y="12296"/>
                </a:lnTo>
                <a:lnTo>
                  <a:pt x="6250" y="12552"/>
                </a:lnTo>
                <a:lnTo>
                  <a:pt x="5892" y="12808"/>
                </a:lnTo>
                <a:lnTo>
                  <a:pt x="5559" y="13039"/>
                </a:lnTo>
                <a:lnTo>
                  <a:pt x="5174" y="13244"/>
                </a:lnTo>
                <a:lnTo>
                  <a:pt x="4790" y="13423"/>
                </a:lnTo>
                <a:lnTo>
                  <a:pt x="4380" y="13116"/>
                </a:lnTo>
                <a:lnTo>
                  <a:pt x="3996" y="12731"/>
                </a:lnTo>
                <a:lnTo>
                  <a:pt x="5379" y="11425"/>
                </a:lnTo>
                <a:close/>
                <a:moveTo>
                  <a:pt x="10580" y="5328"/>
                </a:moveTo>
                <a:lnTo>
                  <a:pt x="10605" y="5764"/>
                </a:lnTo>
                <a:lnTo>
                  <a:pt x="10631" y="6199"/>
                </a:lnTo>
                <a:lnTo>
                  <a:pt x="10605" y="6814"/>
                </a:lnTo>
                <a:lnTo>
                  <a:pt x="10528" y="7403"/>
                </a:lnTo>
                <a:lnTo>
                  <a:pt x="10451" y="7992"/>
                </a:lnTo>
                <a:lnTo>
                  <a:pt x="10298" y="8556"/>
                </a:lnTo>
                <a:lnTo>
                  <a:pt x="10144" y="9119"/>
                </a:lnTo>
                <a:lnTo>
                  <a:pt x="9939" y="9683"/>
                </a:lnTo>
                <a:lnTo>
                  <a:pt x="9683" y="10221"/>
                </a:lnTo>
                <a:lnTo>
                  <a:pt x="9401" y="10733"/>
                </a:lnTo>
                <a:lnTo>
                  <a:pt x="9094" y="11246"/>
                </a:lnTo>
                <a:lnTo>
                  <a:pt x="8761" y="11707"/>
                </a:lnTo>
                <a:lnTo>
                  <a:pt x="8402" y="12168"/>
                </a:lnTo>
                <a:lnTo>
                  <a:pt x="7992" y="12603"/>
                </a:lnTo>
                <a:lnTo>
                  <a:pt x="7582" y="13013"/>
                </a:lnTo>
                <a:lnTo>
                  <a:pt x="7121" y="13397"/>
                </a:lnTo>
                <a:lnTo>
                  <a:pt x="6635" y="13756"/>
                </a:lnTo>
                <a:lnTo>
                  <a:pt x="6122" y="14089"/>
                </a:lnTo>
                <a:lnTo>
                  <a:pt x="5712" y="13935"/>
                </a:lnTo>
                <a:lnTo>
                  <a:pt x="5328" y="13756"/>
                </a:lnTo>
                <a:lnTo>
                  <a:pt x="5738" y="13525"/>
                </a:lnTo>
                <a:lnTo>
                  <a:pt x="6148" y="13269"/>
                </a:lnTo>
                <a:lnTo>
                  <a:pt x="6532" y="12988"/>
                </a:lnTo>
                <a:lnTo>
                  <a:pt x="6916" y="12706"/>
                </a:lnTo>
                <a:lnTo>
                  <a:pt x="7249" y="12398"/>
                </a:lnTo>
                <a:lnTo>
                  <a:pt x="7582" y="12065"/>
                </a:lnTo>
                <a:lnTo>
                  <a:pt x="7890" y="11707"/>
                </a:lnTo>
                <a:lnTo>
                  <a:pt x="8197" y="11348"/>
                </a:lnTo>
                <a:lnTo>
                  <a:pt x="8223" y="11322"/>
                </a:lnTo>
                <a:lnTo>
                  <a:pt x="8479" y="10964"/>
                </a:lnTo>
                <a:lnTo>
                  <a:pt x="8710" y="10605"/>
                </a:lnTo>
                <a:lnTo>
                  <a:pt x="8940" y="10221"/>
                </a:lnTo>
                <a:lnTo>
                  <a:pt x="9119" y="9811"/>
                </a:lnTo>
                <a:lnTo>
                  <a:pt x="9324" y="9401"/>
                </a:lnTo>
                <a:lnTo>
                  <a:pt x="9478" y="8966"/>
                </a:lnTo>
                <a:lnTo>
                  <a:pt x="9606" y="8530"/>
                </a:lnTo>
                <a:lnTo>
                  <a:pt x="9734" y="8069"/>
                </a:lnTo>
                <a:lnTo>
                  <a:pt x="9811" y="7608"/>
                </a:lnTo>
                <a:lnTo>
                  <a:pt x="9888" y="7147"/>
                </a:lnTo>
                <a:lnTo>
                  <a:pt x="9914" y="6686"/>
                </a:lnTo>
                <a:lnTo>
                  <a:pt x="9939" y="6199"/>
                </a:lnTo>
                <a:lnTo>
                  <a:pt x="9939" y="6097"/>
                </a:lnTo>
                <a:lnTo>
                  <a:pt x="10580" y="5328"/>
                </a:lnTo>
                <a:close/>
                <a:moveTo>
                  <a:pt x="10272" y="12552"/>
                </a:moveTo>
                <a:lnTo>
                  <a:pt x="10426" y="13013"/>
                </a:lnTo>
                <a:lnTo>
                  <a:pt x="10554" y="13474"/>
                </a:lnTo>
                <a:lnTo>
                  <a:pt x="10144" y="13730"/>
                </a:lnTo>
                <a:lnTo>
                  <a:pt x="9709" y="13935"/>
                </a:lnTo>
                <a:lnTo>
                  <a:pt x="9247" y="14089"/>
                </a:lnTo>
                <a:lnTo>
                  <a:pt x="8786" y="14217"/>
                </a:lnTo>
                <a:lnTo>
                  <a:pt x="9196" y="13833"/>
                </a:lnTo>
                <a:lnTo>
                  <a:pt x="9555" y="13423"/>
                </a:lnTo>
                <a:lnTo>
                  <a:pt x="9939" y="12988"/>
                </a:lnTo>
                <a:lnTo>
                  <a:pt x="10272" y="12552"/>
                </a:lnTo>
                <a:close/>
                <a:moveTo>
                  <a:pt x="11092" y="5328"/>
                </a:moveTo>
                <a:lnTo>
                  <a:pt x="11502" y="5713"/>
                </a:lnTo>
                <a:lnTo>
                  <a:pt x="11835" y="6122"/>
                </a:lnTo>
                <a:lnTo>
                  <a:pt x="12142" y="6583"/>
                </a:lnTo>
                <a:lnTo>
                  <a:pt x="12398" y="7070"/>
                </a:lnTo>
                <a:lnTo>
                  <a:pt x="12578" y="7557"/>
                </a:lnTo>
                <a:lnTo>
                  <a:pt x="12731" y="8095"/>
                </a:lnTo>
                <a:lnTo>
                  <a:pt x="12834" y="8633"/>
                </a:lnTo>
                <a:lnTo>
                  <a:pt x="12859" y="9196"/>
                </a:lnTo>
                <a:lnTo>
                  <a:pt x="12834" y="9504"/>
                </a:lnTo>
                <a:lnTo>
                  <a:pt x="12808" y="9837"/>
                </a:lnTo>
                <a:lnTo>
                  <a:pt x="12168" y="9837"/>
                </a:lnTo>
                <a:lnTo>
                  <a:pt x="11860" y="9324"/>
                </a:lnTo>
                <a:lnTo>
                  <a:pt x="12014" y="8786"/>
                </a:lnTo>
                <a:lnTo>
                  <a:pt x="12142" y="8223"/>
                </a:lnTo>
                <a:lnTo>
                  <a:pt x="12117" y="8120"/>
                </a:lnTo>
                <a:lnTo>
                  <a:pt x="12091" y="8018"/>
                </a:lnTo>
                <a:lnTo>
                  <a:pt x="12014" y="7941"/>
                </a:lnTo>
                <a:lnTo>
                  <a:pt x="11912" y="7916"/>
                </a:lnTo>
                <a:lnTo>
                  <a:pt x="11809" y="7916"/>
                </a:lnTo>
                <a:lnTo>
                  <a:pt x="11732" y="7967"/>
                </a:lnTo>
                <a:lnTo>
                  <a:pt x="11655" y="8018"/>
                </a:lnTo>
                <a:lnTo>
                  <a:pt x="11630" y="8120"/>
                </a:lnTo>
                <a:lnTo>
                  <a:pt x="11527" y="8607"/>
                </a:lnTo>
                <a:lnTo>
                  <a:pt x="11399" y="9094"/>
                </a:lnTo>
                <a:lnTo>
                  <a:pt x="11246" y="9555"/>
                </a:lnTo>
                <a:lnTo>
                  <a:pt x="11066" y="10042"/>
                </a:lnTo>
                <a:lnTo>
                  <a:pt x="10836" y="10554"/>
                </a:lnTo>
                <a:lnTo>
                  <a:pt x="10605" y="11041"/>
                </a:lnTo>
                <a:lnTo>
                  <a:pt x="10323" y="11502"/>
                </a:lnTo>
                <a:lnTo>
                  <a:pt x="10042" y="11963"/>
                </a:lnTo>
                <a:lnTo>
                  <a:pt x="9734" y="12398"/>
                </a:lnTo>
                <a:lnTo>
                  <a:pt x="9401" y="12834"/>
                </a:lnTo>
                <a:lnTo>
                  <a:pt x="9043" y="13218"/>
                </a:lnTo>
                <a:lnTo>
                  <a:pt x="8658" y="13602"/>
                </a:lnTo>
                <a:lnTo>
                  <a:pt x="8274" y="13987"/>
                </a:lnTo>
                <a:lnTo>
                  <a:pt x="7839" y="14320"/>
                </a:lnTo>
                <a:lnTo>
                  <a:pt x="7711" y="14345"/>
                </a:lnTo>
                <a:lnTo>
                  <a:pt x="7275" y="14320"/>
                </a:lnTo>
                <a:lnTo>
                  <a:pt x="6840" y="14268"/>
                </a:lnTo>
                <a:lnTo>
                  <a:pt x="7275" y="13935"/>
                </a:lnTo>
                <a:lnTo>
                  <a:pt x="7711" y="13602"/>
                </a:lnTo>
                <a:lnTo>
                  <a:pt x="8120" y="13244"/>
                </a:lnTo>
                <a:lnTo>
                  <a:pt x="8505" y="12834"/>
                </a:lnTo>
                <a:lnTo>
                  <a:pt x="8863" y="12424"/>
                </a:lnTo>
                <a:lnTo>
                  <a:pt x="9196" y="12014"/>
                </a:lnTo>
                <a:lnTo>
                  <a:pt x="9529" y="11553"/>
                </a:lnTo>
                <a:lnTo>
                  <a:pt x="9811" y="11092"/>
                </a:lnTo>
                <a:lnTo>
                  <a:pt x="10118" y="10528"/>
                </a:lnTo>
                <a:lnTo>
                  <a:pt x="10375" y="9939"/>
                </a:lnTo>
                <a:lnTo>
                  <a:pt x="10605" y="9350"/>
                </a:lnTo>
                <a:lnTo>
                  <a:pt x="10810" y="8735"/>
                </a:lnTo>
                <a:lnTo>
                  <a:pt x="10938" y="8120"/>
                </a:lnTo>
                <a:lnTo>
                  <a:pt x="11041" y="7480"/>
                </a:lnTo>
                <a:lnTo>
                  <a:pt x="11117" y="6840"/>
                </a:lnTo>
                <a:lnTo>
                  <a:pt x="11143" y="6199"/>
                </a:lnTo>
                <a:lnTo>
                  <a:pt x="11117" y="5764"/>
                </a:lnTo>
                <a:lnTo>
                  <a:pt x="11092" y="5328"/>
                </a:lnTo>
                <a:close/>
                <a:moveTo>
                  <a:pt x="12911" y="0"/>
                </a:moveTo>
                <a:lnTo>
                  <a:pt x="12654" y="26"/>
                </a:lnTo>
                <a:lnTo>
                  <a:pt x="12450" y="128"/>
                </a:lnTo>
                <a:lnTo>
                  <a:pt x="12245" y="256"/>
                </a:lnTo>
                <a:lnTo>
                  <a:pt x="12065" y="410"/>
                </a:lnTo>
                <a:lnTo>
                  <a:pt x="11348" y="1255"/>
                </a:lnTo>
                <a:lnTo>
                  <a:pt x="11297" y="1332"/>
                </a:lnTo>
                <a:lnTo>
                  <a:pt x="11271" y="1409"/>
                </a:lnTo>
                <a:lnTo>
                  <a:pt x="11246" y="1486"/>
                </a:lnTo>
                <a:lnTo>
                  <a:pt x="11246" y="1588"/>
                </a:lnTo>
                <a:lnTo>
                  <a:pt x="11271" y="1665"/>
                </a:lnTo>
                <a:lnTo>
                  <a:pt x="11297" y="1742"/>
                </a:lnTo>
                <a:lnTo>
                  <a:pt x="11348" y="1819"/>
                </a:lnTo>
                <a:lnTo>
                  <a:pt x="11399" y="1870"/>
                </a:lnTo>
                <a:lnTo>
                  <a:pt x="9683" y="3894"/>
                </a:lnTo>
                <a:lnTo>
                  <a:pt x="9222" y="3740"/>
                </a:lnTo>
                <a:lnTo>
                  <a:pt x="8710" y="3612"/>
                </a:lnTo>
                <a:lnTo>
                  <a:pt x="8223" y="3561"/>
                </a:lnTo>
                <a:lnTo>
                  <a:pt x="7711" y="3535"/>
                </a:lnTo>
                <a:lnTo>
                  <a:pt x="7121" y="3561"/>
                </a:lnTo>
                <a:lnTo>
                  <a:pt x="6558" y="3638"/>
                </a:lnTo>
                <a:lnTo>
                  <a:pt x="6020" y="3791"/>
                </a:lnTo>
                <a:lnTo>
                  <a:pt x="5508" y="3971"/>
                </a:lnTo>
                <a:lnTo>
                  <a:pt x="5021" y="4201"/>
                </a:lnTo>
                <a:lnTo>
                  <a:pt x="4534" y="4509"/>
                </a:lnTo>
                <a:lnTo>
                  <a:pt x="4099" y="4816"/>
                </a:lnTo>
                <a:lnTo>
                  <a:pt x="3714" y="5200"/>
                </a:lnTo>
                <a:lnTo>
                  <a:pt x="3330" y="5584"/>
                </a:lnTo>
                <a:lnTo>
                  <a:pt x="3023" y="6020"/>
                </a:lnTo>
                <a:lnTo>
                  <a:pt x="2741" y="6481"/>
                </a:lnTo>
                <a:lnTo>
                  <a:pt x="2485" y="6993"/>
                </a:lnTo>
                <a:lnTo>
                  <a:pt x="2305" y="7506"/>
                </a:lnTo>
                <a:lnTo>
                  <a:pt x="2152" y="8044"/>
                </a:lnTo>
                <a:lnTo>
                  <a:pt x="2075" y="8607"/>
                </a:lnTo>
                <a:lnTo>
                  <a:pt x="2049" y="9196"/>
                </a:lnTo>
                <a:lnTo>
                  <a:pt x="2075" y="9632"/>
                </a:lnTo>
                <a:lnTo>
                  <a:pt x="2101" y="10067"/>
                </a:lnTo>
                <a:lnTo>
                  <a:pt x="307" y="10272"/>
                </a:lnTo>
                <a:lnTo>
                  <a:pt x="179" y="10298"/>
                </a:lnTo>
                <a:lnTo>
                  <a:pt x="77" y="10400"/>
                </a:lnTo>
                <a:lnTo>
                  <a:pt x="26" y="10503"/>
                </a:lnTo>
                <a:lnTo>
                  <a:pt x="0" y="10631"/>
                </a:lnTo>
                <a:lnTo>
                  <a:pt x="26" y="10759"/>
                </a:lnTo>
                <a:lnTo>
                  <a:pt x="77" y="10861"/>
                </a:lnTo>
                <a:lnTo>
                  <a:pt x="179" y="10964"/>
                </a:lnTo>
                <a:lnTo>
                  <a:pt x="307" y="10989"/>
                </a:lnTo>
                <a:lnTo>
                  <a:pt x="2434" y="11246"/>
                </a:lnTo>
                <a:lnTo>
                  <a:pt x="2664" y="11784"/>
                </a:lnTo>
                <a:lnTo>
                  <a:pt x="2818" y="12040"/>
                </a:lnTo>
                <a:lnTo>
                  <a:pt x="2971" y="12296"/>
                </a:lnTo>
                <a:lnTo>
                  <a:pt x="2229" y="13397"/>
                </a:lnTo>
                <a:lnTo>
                  <a:pt x="2177" y="13525"/>
                </a:lnTo>
                <a:lnTo>
                  <a:pt x="2177" y="13654"/>
                </a:lnTo>
                <a:lnTo>
                  <a:pt x="2229" y="13756"/>
                </a:lnTo>
                <a:lnTo>
                  <a:pt x="2305" y="13858"/>
                </a:lnTo>
                <a:lnTo>
                  <a:pt x="2434" y="13935"/>
                </a:lnTo>
                <a:lnTo>
                  <a:pt x="2562" y="13961"/>
                </a:lnTo>
                <a:lnTo>
                  <a:pt x="2664" y="13935"/>
                </a:lnTo>
                <a:lnTo>
                  <a:pt x="2792" y="13858"/>
                </a:lnTo>
                <a:lnTo>
                  <a:pt x="3612" y="13090"/>
                </a:lnTo>
                <a:lnTo>
                  <a:pt x="4022" y="13500"/>
                </a:lnTo>
                <a:lnTo>
                  <a:pt x="4483" y="13833"/>
                </a:lnTo>
                <a:lnTo>
                  <a:pt x="4970" y="14140"/>
                </a:lnTo>
                <a:lnTo>
                  <a:pt x="5482" y="14396"/>
                </a:lnTo>
                <a:lnTo>
                  <a:pt x="6020" y="14601"/>
                </a:lnTo>
                <a:lnTo>
                  <a:pt x="6558" y="14729"/>
                </a:lnTo>
                <a:lnTo>
                  <a:pt x="7121" y="14832"/>
                </a:lnTo>
                <a:lnTo>
                  <a:pt x="7711" y="14858"/>
                </a:lnTo>
                <a:lnTo>
                  <a:pt x="8146" y="14832"/>
                </a:lnTo>
                <a:lnTo>
                  <a:pt x="8556" y="14781"/>
                </a:lnTo>
                <a:lnTo>
                  <a:pt x="8966" y="14704"/>
                </a:lnTo>
                <a:lnTo>
                  <a:pt x="9376" y="14601"/>
                </a:lnTo>
                <a:lnTo>
                  <a:pt x="9785" y="14448"/>
                </a:lnTo>
                <a:lnTo>
                  <a:pt x="10170" y="14294"/>
                </a:lnTo>
                <a:lnTo>
                  <a:pt x="10554" y="14089"/>
                </a:lnTo>
                <a:lnTo>
                  <a:pt x="10913" y="13858"/>
                </a:lnTo>
                <a:lnTo>
                  <a:pt x="11220" y="13628"/>
                </a:lnTo>
                <a:lnTo>
                  <a:pt x="11527" y="13372"/>
                </a:lnTo>
                <a:lnTo>
                  <a:pt x="11809" y="13090"/>
                </a:lnTo>
                <a:lnTo>
                  <a:pt x="12091" y="12783"/>
                </a:lnTo>
                <a:lnTo>
                  <a:pt x="12321" y="12475"/>
                </a:lnTo>
                <a:lnTo>
                  <a:pt x="12552" y="12142"/>
                </a:lnTo>
                <a:lnTo>
                  <a:pt x="12731" y="11784"/>
                </a:lnTo>
                <a:lnTo>
                  <a:pt x="12911" y="11425"/>
                </a:lnTo>
                <a:lnTo>
                  <a:pt x="14960" y="11425"/>
                </a:lnTo>
                <a:lnTo>
                  <a:pt x="14960" y="11527"/>
                </a:lnTo>
                <a:lnTo>
                  <a:pt x="14986" y="11604"/>
                </a:lnTo>
                <a:lnTo>
                  <a:pt x="15037" y="11681"/>
                </a:lnTo>
                <a:lnTo>
                  <a:pt x="15088" y="11732"/>
                </a:lnTo>
                <a:lnTo>
                  <a:pt x="15139" y="11784"/>
                </a:lnTo>
                <a:lnTo>
                  <a:pt x="15216" y="11835"/>
                </a:lnTo>
                <a:lnTo>
                  <a:pt x="15293" y="11860"/>
                </a:lnTo>
                <a:lnTo>
                  <a:pt x="16497" y="11860"/>
                </a:lnTo>
                <a:lnTo>
                  <a:pt x="16753" y="11835"/>
                </a:lnTo>
                <a:lnTo>
                  <a:pt x="16984" y="11758"/>
                </a:lnTo>
                <a:lnTo>
                  <a:pt x="17189" y="11655"/>
                </a:lnTo>
                <a:lnTo>
                  <a:pt x="17368" y="11502"/>
                </a:lnTo>
                <a:lnTo>
                  <a:pt x="17522" y="11322"/>
                </a:lnTo>
                <a:lnTo>
                  <a:pt x="17624" y="11118"/>
                </a:lnTo>
                <a:lnTo>
                  <a:pt x="17701" y="10887"/>
                </a:lnTo>
                <a:lnTo>
                  <a:pt x="17726" y="10631"/>
                </a:lnTo>
                <a:lnTo>
                  <a:pt x="17701" y="10375"/>
                </a:lnTo>
                <a:lnTo>
                  <a:pt x="17624" y="10144"/>
                </a:lnTo>
                <a:lnTo>
                  <a:pt x="17522" y="9939"/>
                </a:lnTo>
                <a:lnTo>
                  <a:pt x="17368" y="9760"/>
                </a:lnTo>
                <a:lnTo>
                  <a:pt x="17189" y="9606"/>
                </a:lnTo>
                <a:lnTo>
                  <a:pt x="16984" y="9504"/>
                </a:lnTo>
                <a:lnTo>
                  <a:pt x="16753" y="9427"/>
                </a:lnTo>
                <a:lnTo>
                  <a:pt x="16497" y="9401"/>
                </a:lnTo>
                <a:lnTo>
                  <a:pt x="15293" y="9401"/>
                </a:lnTo>
                <a:lnTo>
                  <a:pt x="15216" y="9427"/>
                </a:lnTo>
                <a:lnTo>
                  <a:pt x="15139" y="9478"/>
                </a:lnTo>
                <a:lnTo>
                  <a:pt x="15088" y="9529"/>
                </a:lnTo>
                <a:lnTo>
                  <a:pt x="15037" y="9581"/>
                </a:lnTo>
                <a:lnTo>
                  <a:pt x="14986" y="9657"/>
                </a:lnTo>
                <a:lnTo>
                  <a:pt x="14960" y="9734"/>
                </a:lnTo>
                <a:lnTo>
                  <a:pt x="14960" y="9837"/>
                </a:lnTo>
                <a:lnTo>
                  <a:pt x="13346" y="9837"/>
                </a:lnTo>
                <a:lnTo>
                  <a:pt x="13372" y="9504"/>
                </a:lnTo>
                <a:lnTo>
                  <a:pt x="13372" y="9196"/>
                </a:lnTo>
                <a:lnTo>
                  <a:pt x="13372" y="8863"/>
                </a:lnTo>
                <a:lnTo>
                  <a:pt x="13320" y="8530"/>
                </a:lnTo>
                <a:lnTo>
                  <a:pt x="13295" y="8197"/>
                </a:lnTo>
                <a:lnTo>
                  <a:pt x="13218" y="7890"/>
                </a:lnTo>
                <a:lnTo>
                  <a:pt x="13141" y="7583"/>
                </a:lnTo>
                <a:lnTo>
                  <a:pt x="13039" y="7275"/>
                </a:lnTo>
                <a:lnTo>
                  <a:pt x="12911" y="6968"/>
                </a:lnTo>
                <a:lnTo>
                  <a:pt x="12783" y="6660"/>
                </a:lnTo>
                <a:lnTo>
                  <a:pt x="12629" y="6379"/>
                </a:lnTo>
                <a:lnTo>
                  <a:pt x="12450" y="6097"/>
                </a:lnTo>
                <a:lnTo>
                  <a:pt x="12270" y="5841"/>
                </a:lnTo>
                <a:lnTo>
                  <a:pt x="12065" y="5584"/>
                </a:lnTo>
                <a:lnTo>
                  <a:pt x="11860" y="5354"/>
                </a:lnTo>
                <a:lnTo>
                  <a:pt x="11630" y="5098"/>
                </a:lnTo>
                <a:lnTo>
                  <a:pt x="11399" y="4893"/>
                </a:lnTo>
                <a:lnTo>
                  <a:pt x="11143" y="4688"/>
                </a:lnTo>
                <a:lnTo>
                  <a:pt x="12629" y="2920"/>
                </a:lnTo>
                <a:lnTo>
                  <a:pt x="12757" y="2997"/>
                </a:lnTo>
                <a:lnTo>
                  <a:pt x="12911" y="3023"/>
                </a:lnTo>
                <a:lnTo>
                  <a:pt x="12987" y="2997"/>
                </a:lnTo>
                <a:lnTo>
                  <a:pt x="13090" y="2972"/>
                </a:lnTo>
                <a:lnTo>
                  <a:pt x="13167" y="2920"/>
                </a:lnTo>
                <a:lnTo>
                  <a:pt x="13244" y="2869"/>
                </a:lnTo>
                <a:lnTo>
                  <a:pt x="13961" y="1998"/>
                </a:lnTo>
                <a:lnTo>
                  <a:pt x="14089" y="1793"/>
                </a:lnTo>
                <a:lnTo>
                  <a:pt x="14191" y="1588"/>
                </a:lnTo>
                <a:lnTo>
                  <a:pt x="14243" y="1358"/>
                </a:lnTo>
                <a:lnTo>
                  <a:pt x="14243" y="1102"/>
                </a:lnTo>
                <a:lnTo>
                  <a:pt x="14191" y="871"/>
                </a:lnTo>
                <a:lnTo>
                  <a:pt x="14115" y="666"/>
                </a:lnTo>
                <a:lnTo>
                  <a:pt x="13987" y="461"/>
                </a:lnTo>
                <a:lnTo>
                  <a:pt x="13807" y="282"/>
                </a:lnTo>
                <a:lnTo>
                  <a:pt x="13602" y="128"/>
                </a:lnTo>
                <a:lnTo>
                  <a:pt x="13372" y="51"/>
                </a:lnTo>
                <a:lnTo>
                  <a:pt x="131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8" name="Google Shape;5278;p41"/>
          <p:cNvGrpSpPr/>
          <p:nvPr/>
        </p:nvGrpSpPr>
        <p:grpSpPr>
          <a:xfrm flipH="1">
            <a:off x="7596201" y="132124"/>
            <a:ext cx="1449050" cy="1457075"/>
            <a:chOff x="0" y="10400"/>
            <a:chExt cx="1449050" cy="1457075"/>
          </a:xfrm>
        </p:grpSpPr>
        <p:sp>
          <p:nvSpPr>
            <p:cNvPr id="5279" name="Google Shape;5279;p41"/>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1"/>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1"/>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1"/>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1"/>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41"/>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41"/>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1"/>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41"/>
          <p:cNvGrpSpPr/>
          <p:nvPr/>
        </p:nvGrpSpPr>
        <p:grpSpPr>
          <a:xfrm>
            <a:off x="106431" y="132124"/>
            <a:ext cx="1449050" cy="1457075"/>
            <a:chOff x="0" y="10400"/>
            <a:chExt cx="1449050" cy="1457075"/>
          </a:xfrm>
        </p:grpSpPr>
        <p:sp>
          <p:nvSpPr>
            <p:cNvPr id="5288" name="Google Shape;5288;p41"/>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1"/>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41"/>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1"/>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1"/>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1"/>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41"/>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41"/>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6" name="Google Shape;5296;p41"/>
          <p:cNvSpPr/>
          <p:nvPr/>
        </p:nvSpPr>
        <p:spPr>
          <a:xfrm>
            <a:off x="21605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1"/>
          <p:cNvSpPr/>
          <p:nvPr/>
        </p:nvSpPr>
        <p:spPr>
          <a:xfrm>
            <a:off x="6784263"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8" name="Google Shape;5298;p41"/>
          <p:cNvGrpSpPr/>
          <p:nvPr/>
        </p:nvGrpSpPr>
        <p:grpSpPr>
          <a:xfrm>
            <a:off x="4114539" y="1925586"/>
            <a:ext cx="914922" cy="614622"/>
            <a:chOff x="-1818189" y="2813099"/>
            <a:chExt cx="914922" cy="614622"/>
          </a:xfrm>
        </p:grpSpPr>
        <p:sp>
          <p:nvSpPr>
            <p:cNvPr id="5299" name="Google Shape;5299;p41"/>
            <p:cNvSpPr/>
            <p:nvPr/>
          </p:nvSpPr>
          <p:spPr>
            <a:xfrm rot="-2677878" flipH="1">
              <a:off x="-1279091" y="2973308"/>
              <a:ext cx="266884" cy="419675"/>
            </a:xfrm>
            <a:custGeom>
              <a:avLst/>
              <a:gdLst/>
              <a:ahLst/>
              <a:cxnLst/>
              <a:rect l="l" t="t" r="r" b="b"/>
              <a:pathLst>
                <a:path w="10676" h="16788" extrusionOk="0">
                  <a:moveTo>
                    <a:pt x="8092" y="1"/>
                  </a:moveTo>
                  <a:lnTo>
                    <a:pt x="8054" y="227"/>
                  </a:lnTo>
                  <a:lnTo>
                    <a:pt x="8035" y="491"/>
                  </a:lnTo>
                  <a:lnTo>
                    <a:pt x="7997" y="850"/>
                  </a:lnTo>
                  <a:lnTo>
                    <a:pt x="7922" y="1302"/>
                  </a:lnTo>
                  <a:lnTo>
                    <a:pt x="7828" y="1793"/>
                  </a:lnTo>
                  <a:lnTo>
                    <a:pt x="7677" y="2358"/>
                  </a:lnTo>
                  <a:lnTo>
                    <a:pt x="7507" y="2943"/>
                  </a:lnTo>
                  <a:lnTo>
                    <a:pt x="7299" y="3566"/>
                  </a:lnTo>
                  <a:lnTo>
                    <a:pt x="7035" y="4207"/>
                  </a:lnTo>
                  <a:lnTo>
                    <a:pt x="6753" y="4848"/>
                  </a:lnTo>
                  <a:lnTo>
                    <a:pt x="6413" y="5489"/>
                  </a:lnTo>
                  <a:lnTo>
                    <a:pt x="6055" y="6131"/>
                  </a:lnTo>
                  <a:lnTo>
                    <a:pt x="5659" y="6753"/>
                  </a:lnTo>
                  <a:lnTo>
                    <a:pt x="5244" y="7376"/>
                  </a:lnTo>
                  <a:lnTo>
                    <a:pt x="5017" y="7677"/>
                  </a:lnTo>
                  <a:lnTo>
                    <a:pt x="4904" y="7828"/>
                  </a:lnTo>
                  <a:lnTo>
                    <a:pt x="4791" y="7979"/>
                  </a:lnTo>
                  <a:lnTo>
                    <a:pt x="4338" y="8564"/>
                  </a:lnTo>
                  <a:lnTo>
                    <a:pt x="3886" y="9111"/>
                  </a:lnTo>
                  <a:lnTo>
                    <a:pt x="3640" y="9356"/>
                  </a:lnTo>
                  <a:lnTo>
                    <a:pt x="3376" y="9639"/>
                  </a:lnTo>
                  <a:lnTo>
                    <a:pt x="2754" y="10243"/>
                  </a:lnTo>
                  <a:lnTo>
                    <a:pt x="2075" y="10884"/>
                  </a:lnTo>
                  <a:lnTo>
                    <a:pt x="1735" y="11242"/>
                  </a:lnTo>
                  <a:lnTo>
                    <a:pt x="1415" y="11619"/>
                  </a:lnTo>
                  <a:lnTo>
                    <a:pt x="1113" y="11997"/>
                  </a:lnTo>
                  <a:lnTo>
                    <a:pt x="962" y="12204"/>
                  </a:lnTo>
                  <a:lnTo>
                    <a:pt x="830" y="12412"/>
                  </a:lnTo>
                  <a:lnTo>
                    <a:pt x="585" y="12827"/>
                  </a:lnTo>
                  <a:lnTo>
                    <a:pt x="377" y="13241"/>
                  </a:lnTo>
                  <a:lnTo>
                    <a:pt x="226" y="13638"/>
                  </a:lnTo>
                  <a:lnTo>
                    <a:pt x="113" y="14053"/>
                  </a:lnTo>
                  <a:lnTo>
                    <a:pt x="38" y="14430"/>
                  </a:lnTo>
                  <a:lnTo>
                    <a:pt x="0" y="14788"/>
                  </a:lnTo>
                  <a:lnTo>
                    <a:pt x="0" y="15128"/>
                  </a:lnTo>
                  <a:lnTo>
                    <a:pt x="19" y="15448"/>
                  </a:lnTo>
                  <a:lnTo>
                    <a:pt x="76" y="15712"/>
                  </a:lnTo>
                  <a:lnTo>
                    <a:pt x="132" y="15958"/>
                  </a:lnTo>
                  <a:lnTo>
                    <a:pt x="170" y="16071"/>
                  </a:lnTo>
                  <a:lnTo>
                    <a:pt x="208" y="16165"/>
                  </a:lnTo>
                  <a:lnTo>
                    <a:pt x="283" y="16354"/>
                  </a:lnTo>
                  <a:lnTo>
                    <a:pt x="434" y="16599"/>
                  </a:lnTo>
                  <a:lnTo>
                    <a:pt x="585" y="16787"/>
                  </a:lnTo>
                  <a:lnTo>
                    <a:pt x="660" y="16561"/>
                  </a:lnTo>
                  <a:lnTo>
                    <a:pt x="773" y="16335"/>
                  </a:lnTo>
                  <a:lnTo>
                    <a:pt x="849" y="16184"/>
                  </a:lnTo>
                  <a:lnTo>
                    <a:pt x="887" y="16108"/>
                  </a:lnTo>
                  <a:lnTo>
                    <a:pt x="943" y="16033"/>
                  </a:lnTo>
                  <a:lnTo>
                    <a:pt x="1056" y="15882"/>
                  </a:lnTo>
                  <a:lnTo>
                    <a:pt x="1188" y="15712"/>
                  </a:lnTo>
                  <a:lnTo>
                    <a:pt x="1339" y="15561"/>
                  </a:lnTo>
                  <a:lnTo>
                    <a:pt x="1509" y="15411"/>
                  </a:lnTo>
                  <a:lnTo>
                    <a:pt x="1717" y="15260"/>
                  </a:lnTo>
                  <a:lnTo>
                    <a:pt x="1924" y="15109"/>
                  </a:lnTo>
                  <a:lnTo>
                    <a:pt x="2150" y="14977"/>
                  </a:lnTo>
                  <a:lnTo>
                    <a:pt x="2396" y="14864"/>
                  </a:lnTo>
                  <a:lnTo>
                    <a:pt x="2660" y="14750"/>
                  </a:lnTo>
                  <a:lnTo>
                    <a:pt x="2924" y="14637"/>
                  </a:lnTo>
                  <a:lnTo>
                    <a:pt x="3527" y="14430"/>
                  </a:lnTo>
                  <a:lnTo>
                    <a:pt x="4244" y="14222"/>
                  </a:lnTo>
                  <a:lnTo>
                    <a:pt x="5055" y="13939"/>
                  </a:lnTo>
                  <a:lnTo>
                    <a:pt x="5508" y="13751"/>
                  </a:lnTo>
                  <a:lnTo>
                    <a:pt x="5998" y="13524"/>
                  </a:lnTo>
                  <a:lnTo>
                    <a:pt x="6507" y="13241"/>
                  </a:lnTo>
                  <a:lnTo>
                    <a:pt x="6771" y="13091"/>
                  </a:lnTo>
                  <a:lnTo>
                    <a:pt x="7035" y="12902"/>
                  </a:lnTo>
                  <a:lnTo>
                    <a:pt x="7281" y="12713"/>
                  </a:lnTo>
                  <a:lnTo>
                    <a:pt x="7545" y="12525"/>
                  </a:lnTo>
                  <a:lnTo>
                    <a:pt x="7790" y="12317"/>
                  </a:lnTo>
                  <a:lnTo>
                    <a:pt x="8035" y="12091"/>
                  </a:lnTo>
                  <a:lnTo>
                    <a:pt x="8261" y="11865"/>
                  </a:lnTo>
                  <a:lnTo>
                    <a:pt x="8488" y="11619"/>
                  </a:lnTo>
                  <a:lnTo>
                    <a:pt x="8714" y="11355"/>
                  </a:lnTo>
                  <a:lnTo>
                    <a:pt x="8922" y="11091"/>
                  </a:lnTo>
                  <a:lnTo>
                    <a:pt x="9110" y="10827"/>
                  </a:lnTo>
                  <a:lnTo>
                    <a:pt x="9299" y="10563"/>
                  </a:lnTo>
                  <a:lnTo>
                    <a:pt x="9469" y="10280"/>
                  </a:lnTo>
                  <a:lnTo>
                    <a:pt x="9619" y="9997"/>
                  </a:lnTo>
                  <a:lnTo>
                    <a:pt x="9902" y="9431"/>
                  </a:lnTo>
                  <a:lnTo>
                    <a:pt x="10034" y="9130"/>
                  </a:lnTo>
                  <a:lnTo>
                    <a:pt x="10148" y="8847"/>
                  </a:lnTo>
                  <a:lnTo>
                    <a:pt x="10336" y="8262"/>
                  </a:lnTo>
                  <a:lnTo>
                    <a:pt x="10468" y="7677"/>
                  </a:lnTo>
                  <a:lnTo>
                    <a:pt x="10581" y="7112"/>
                  </a:lnTo>
                  <a:lnTo>
                    <a:pt x="10638" y="6546"/>
                  </a:lnTo>
                  <a:lnTo>
                    <a:pt x="10676" y="5999"/>
                  </a:lnTo>
                  <a:lnTo>
                    <a:pt x="10657" y="5471"/>
                  </a:lnTo>
                  <a:lnTo>
                    <a:pt x="10619" y="4961"/>
                  </a:lnTo>
                  <a:lnTo>
                    <a:pt x="10563" y="4471"/>
                  </a:lnTo>
                  <a:lnTo>
                    <a:pt x="10468" y="3999"/>
                  </a:lnTo>
                  <a:lnTo>
                    <a:pt x="10355" y="3547"/>
                  </a:lnTo>
                  <a:lnTo>
                    <a:pt x="10223" y="3132"/>
                  </a:lnTo>
                  <a:lnTo>
                    <a:pt x="10091" y="2736"/>
                  </a:lnTo>
                  <a:lnTo>
                    <a:pt x="9921" y="2377"/>
                  </a:lnTo>
                  <a:lnTo>
                    <a:pt x="9770" y="2038"/>
                  </a:lnTo>
                  <a:lnTo>
                    <a:pt x="9582" y="1736"/>
                  </a:lnTo>
                  <a:lnTo>
                    <a:pt x="9412" y="1453"/>
                  </a:lnTo>
                  <a:lnTo>
                    <a:pt x="9242" y="1208"/>
                  </a:lnTo>
                  <a:lnTo>
                    <a:pt x="9072" y="982"/>
                  </a:lnTo>
                  <a:lnTo>
                    <a:pt x="8752" y="604"/>
                  </a:lnTo>
                  <a:lnTo>
                    <a:pt x="8488" y="321"/>
                  </a:lnTo>
                  <a:lnTo>
                    <a:pt x="8261" y="133"/>
                  </a:lnTo>
                  <a:lnTo>
                    <a:pt x="8092"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41"/>
            <p:cNvSpPr/>
            <p:nvPr/>
          </p:nvSpPr>
          <p:spPr>
            <a:xfrm rot="-2677878" flipH="1">
              <a:off x="-1352854" y="2901590"/>
              <a:ext cx="320631" cy="167415"/>
            </a:xfrm>
            <a:custGeom>
              <a:avLst/>
              <a:gdLst/>
              <a:ahLst/>
              <a:cxnLst/>
              <a:rect l="l" t="t" r="r" b="b"/>
              <a:pathLst>
                <a:path w="12826" h="6697" extrusionOk="0">
                  <a:moveTo>
                    <a:pt x="6111" y="1"/>
                  </a:moveTo>
                  <a:lnTo>
                    <a:pt x="5640" y="20"/>
                  </a:lnTo>
                  <a:lnTo>
                    <a:pt x="5149" y="76"/>
                  </a:lnTo>
                  <a:lnTo>
                    <a:pt x="4659" y="152"/>
                  </a:lnTo>
                  <a:lnTo>
                    <a:pt x="4414" y="208"/>
                  </a:lnTo>
                  <a:lnTo>
                    <a:pt x="4150" y="284"/>
                  </a:lnTo>
                  <a:lnTo>
                    <a:pt x="3904" y="378"/>
                  </a:lnTo>
                  <a:lnTo>
                    <a:pt x="3791" y="416"/>
                  </a:lnTo>
                  <a:lnTo>
                    <a:pt x="3659" y="453"/>
                  </a:lnTo>
                  <a:lnTo>
                    <a:pt x="3433" y="567"/>
                  </a:lnTo>
                  <a:lnTo>
                    <a:pt x="3207" y="661"/>
                  </a:lnTo>
                  <a:lnTo>
                    <a:pt x="2773" y="906"/>
                  </a:lnTo>
                  <a:lnTo>
                    <a:pt x="2377" y="1170"/>
                  </a:lnTo>
                  <a:lnTo>
                    <a:pt x="2188" y="1321"/>
                  </a:lnTo>
                  <a:lnTo>
                    <a:pt x="2018" y="1453"/>
                  </a:lnTo>
                  <a:lnTo>
                    <a:pt x="1698" y="1755"/>
                  </a:lnTo>
                  <a:lnTo>
                    <a:pt x="1396" y="2076"/>
                  </a:lnTo>
                  <a:lnTo>
                    <a:pt x="1132" y="2396"/>
                  </a:lnTo>
                  <a:lnTo>
                    <a:pt x="905" y="2717"/>
                  </a:lnTo>
                  <a:lnTo>
                    <a:pt x="792" y="2887"/>
                  </a:lnTo>
                  <a:lnTo>
                    <a:pt x="698" y="3037"/>
                  </a:lnTo>
                  <a:lnTo>
                    <a:pt x="528" y="3377"/>
                  </a:lnTo>
                  <a:lnTo>
                    <a:pt x="396" y="3679"/>
                  </a:lnTo>
                  <a:lnTo>
                    <a:pt x="283" y="3999"/>
                  </a:lnTo>
                  <a:lnTo>
                    <a:pt x="189" y="4301"/>
                  </a:lnTo>
                  <a:lnTo>
                    <a:pt x="113" y="4584"/>
                  </a:lnTo>
                  <a:lnTo>
                    <a:pt x="57" y="4867"/>
                  </a:lnTo>
                  <a:lnTo>
                    <a:pt x="38" y="5131"/>
                  </a:lnTo>
                  <a:lnTo>
                    <a:pt x="19" y="5376"/>
                  </a:lnTo>
                  <a:lnTo>
                    <a:pt x="0" y="5584"/>
                  </a:lnTo>
                  <a:lnTo>
                    <a:pt x="19" y="5980"/>
                  </a:lnTo>
                  <a:lnTo>
                    <a:pt x="57" y="6282"/>
                  </a:lnTo>
                  <a:lnTo>
                    <a:pt x="113" y="6508"/>
                  </a:lnTo>
                  <a:lnTo>
                    <a:pt x="151" y="6697"/>
                  </a:lnTo>
                  <a:lnTo>
                    <a:pt x="321" y="6583"/>
                  </a:lnTo>
                  <a:lnTo>
                    <a:pt x="509" y="6470"/>
                  </a:lnTo>
                  <a:lnTo>
                    <a:pt x="755" y="6338"/>
                  </a:lnTo>
                  <a:lnTo>
                    <a:pt x="1056" y="6168"/>
                  </a:lnTo>
                  <a:lnTo>
                    <a:pt x="1415" y="5999"/>
                  </a:lnTo>
                  <a:lnTo>
                    <a:pt x="1811" y="5829"/>
                  </a:lnTo>
                  <a:lnTo>
                    <a:pt x="2245" y="5678"/>
                  </a:lnTo>
                  <a:lnTo>
                    <a:pt x="2697" y="5546"/>
                  </a:lnTo>
                  <a:lnTo>
                    <a:pt x="3169" y="5433"/>
                  </a:lnTo>
                  <a:lnTo>
                    <a:pt x="3640" y="5339"/>
                  </a:lnTo>
                  <a:lnTo>
                    <a:pt x="4112" y="5282"/>
                  </a:lnTo>
                  <a:lnTo>
                    <a:pt x="4357" y="5244"/>
                  </a:lnTo>
                  <a:lnTo>
                    <a:pt x="4583" y="5225"/>
                  </a:lnTo>
                  <a:lnTo>
                    <a:pt x="4810" y="5225"/>
                  </a:lnTo>
                  <a:lnTo>
                    <a:pt x="5036" y="5207"/>
                  </a:lnTo>
                  <a:lnTo>
                    <a:pt x="5244" y="5207"/>
                  </a:lnTo>
                  <a:lnTo>
                    <a:pt x="5470" y="5188"/>
                  </a:lnTo>
                  <a:lnTo>
                    <a:pt x="5979" y="5169"/>
                  </a:lnTo>
                  <a:lnTo>
                    <a:pt x="6583" y="5112"/>
                  </a:lnTo>
                  <a:lnTo>
                    <a:pt x="7243" y="5056"/>
                  </a:lnTo>
                  <a:lnTo>
                    <a:pt x="7960" y="4942"/>
                  </a:lnTo>
                  <a:lnTo>
                    <a:pt x="8318" y="4867"/>
                  </a:lnTo>
                  <a:lnTo>
                    <a:pt x="8695" y="4773"/>
                  </a:lnTo>
                  <a:lnTo>
                    <a:pt x="9072" y="4678"/>
                  </a:lnTo>
                  <a:lnTo>
                    <a:pt x="9450" y="4565"/>
                  </a:lnTo>
                  <a:lnTo>
                    <a:pt x="9808" y="4433"/>
                  </a:lnTo>
                  <a:lnTo>
                    <a:pt x="10166" y="4282"/>
                  </a:lnTo>
                  <a:lnTo>
                    <a:pt x="10506" y="4113"/>
                  </a:lnTo>
                  <a:lnTo>
                    <a:pt x="10827" y="3924"/>
                  </a:lnTo>
                  <a:lnTo>
                    <a:pt x="11109" y="3735"/>
                  </a:lnTo>
                  <a:lnTo>
                    <a:pt x="11392" y="3528"/>
                  </a:lnTo>
                  <a:lnTo>
                    <a:pt x="11638" y="3320"/>
                  </a:lnTo>
                  <a:lnTo>
                    <a:pt x="11864" y="3113"/>
                  </a:lnTo>
                  <a:lnTo>
                    <a:pt x="12053" y="2887"/>
                  </a:lnTo>
                  <a:lnTo>
                    <a:pt x="12222" y="2679"/>
                  </a:lnTo>
                  <a:lnTo>
                    <a:pt x="12373" y="2472"/>
                  </a:lnTo>
                  <a:lnTo>
                    <a:pt x="12486" y="2264"/>
                  </a:lnTo>
                  <a:lnTo>
                    <a:pt x="12581" y="2076"/>
                  </a:lnTo>
                  <a:lnTo>
                    <a:pt x="12656" y="1906"/>
                  </a:lnTo>
                  <a:lnTo>
                    <a:pt x="12713" y="1736"/>
                  </a:lnTo>
                  <a:lnTo>
                    <a:pt x="12750" y="1604"/>
                  </a:lnTo>
                  <a:lnTo>
                    <a:pt x="12807" y="1378"/>
                  </a:lnTo>
                  <a:lnTo>
                    <a:pt x="12826" y="1189"/>
                  </a:lnTo>
                  <a:lnTo>
                    <a:pt x="12826" y="1189"/>
                  </a:lnTo>
                  <a:lnTo>
                    <a:pt x="12637" y="1227"/>
                  </a:lnTo>
                  <a:lnTo>
                    <a:pt x="12430" y="1246"/>
                  </a:lnTo>
                  <a:lnTo>
                    <a:pt x="12298" y="1265"/>
                  </a:lnTo>
                  <a:lnTo>
                    <a:pt x="11638" y="1265"/>
                  </a:lnTo>
                  <a:lnTo>
                    <a:pt x="11449" y="1246"/>
                  </a:lnTo>
                  <a:lnTo>
                    <a:pt x="11053" y="1170"/>
                  </a:lnTo>
                  <a:lnTo>
                    <a:pt x="10619" y="1076"/>
                  </a:lnTo>
                  <a:lnTo>
                    <a:pt x="10185" y="925"/>
                  </a:lnTo>
                  <a:lnTo>
                    <a:pt x="9714" y="774"/>
                  </a:lnTo>
                  <a:lnTo>
                    <a:pt x="9469" y="699"/>
                  </a:lnTo>
                  <a:lnTo>
                    <a:pt x="9223" y="604"/>
                  </a:lnTo>
                  <a:lnTo>
                    <a:pt x="8959" y="510"/>
                  </a:lnTo>
                  <a:lnTo>
                    <a:pt x="8676" y="435"/>
                  </a:lnTo>
                  <a:lnTo>
                    <a:pt x="8054" y="246"/>
                  </a:lnTo>
                  <a:lnTo>
                    <a:pt x="7714" y="171"/>
                  </a:lnTo>
                  <a:lnTo>
                    <a:pt x="7356" y="114"/>
                  </a:lnTo>
                  <a:lnTo>
                    <a:pt x="6979" y="57"/>
                  </a:lnTo>
                  <a:lnTo>
                    <a:pt x="6564" y="20"/>
                  </a:lnTo>
                  <a:lnTo>
                    <a:pt x="611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1"/>
            <p:cNvSpPr/>
            <p:nvPr/>
          </p:nvSpPr>
          <p:spPr>
            <a:xfrm rot="-2677878" flipH="1">
              <a:off x="-1786044" y="3053249"/>
              <a:ext cx="421550" cy="264534"/>
            </a:xfrm>
            <a:custGeom>
              <a:avLst/>
              <a:gdLst/>
              <a:ahLst/>
              <a:cxnLst/>
              <a:rect l="l" t="t" r="r" b="b"/>
              <a:pathLst>
                <a:path w="16863" h="10582" extrusionOk="0">
                  <a:moveTo>
                    <a:pt x="14882" y="0"/>
                  </a:moveTo>
                  <a:lnTo>
                    <a:pt x="14505" y="38"/>
                  </a:lnTo>
                  <a:lnTo>
                    <a:pt x="14128" y="113"/>
                  </a:lnTo>
                  <a:lnTo>
                    <a:pt x="13732" y="227"/>
                  </a:lnTo>
                  <a:lnTo>
                    <a:pt x="13317" y="377"/>
                  </a:lnTo>
                  <a:lnTo>
                    <a:pt x="12902" y="566"/>
                  </a:lnTo>
                  <a:lnTo>
                    <a:pt x="12487" y="811"/>
                  </a:lnTo>
                  <a:lnTo>
                    <a:pt x="12279" y="943"/>
                  </a:lnTo>
                  <a:lnTo>
                    <a:pt x="12072" y="1075"/>
                  </a:lnTo>
                  <a:lnTo>
                    <a:pt x="11695" y="1377"/>
                  </a:lnTo>
                  <a:lnTo>
                    <a:pt x="11317" y="1698"/>
                  </a:lnTo>
                  <a:lnTo>
                    <a:pt x="10959" y="2037"/>
                  </a:lnTo>
                  <a:lnTo>
                    <a:pt x="10299" y="2697"/>
                  </a:lnTo>
                  <a:lnTo>
                    <a:pt x="9695" y="3320"/>
                  </a:lnTo>
                  <a:lnTo>
                    <a:pt x="9412" y="3584"/>
                  </a:lnTo>
                  <a:lnTo>
                    <a:pt x="9148" y="3829"/>
                  </a:lnTo>
                  <a:lnTo>
                    <a:pt x="8601" y="4282"/>
                  </a:lnTo>
                  <a:lnTo>
                    <a:pt x="8017" y="4734"/>
                  </a:lnTo>
                  <a:lnTo>
                    <a:pt x="7866" y="4848"/>
                  </a:lnTo>
                  <a:lnTo>
                    <a:pt x="7715" y="4942"/>
                  </a:lnTo>
                  <a:lnTo>
                    <a:pt x="7413" y="5168"/>
                  </a:lnTo>
                  <a:lnTo>
                    <a:pt x="6791" y="5583"/>
                  </a:lnTo>
                  <a:lnTo>
                    <a:pt x="6149" y="5960"/>
                  </a:lnTo>
                  <a:lnTo>
                    <a:pt x="5508" y="6319"/>
                  </a:lnTo>
                  <a:lnTo>
                    <a:pt x="4867" y="6639"/>
                  </a:lnTo>
                  <a:lnTo>
                    <a:pt x="4207" y="6922"/>
                  </a:lnTo>
                  <a:lnTo>
                    <a:pt x="3584" y="7186"/>
                  </a:lnTo>
                  <a:lnTo>
                    <a:pt x="2962" y="7394"/>
                  </a:lnTo>
                  <a:lnTo>
                    <a:pt x="2358" y="7564"/>
                  </a:lnTo>
                  <a:lnTo>
                    <a:pt x="1811" y="7677"/>
                  </a:lnTo>
                  <a:lnTo>
                    <a:pt x="1302" y="7771"/>
                  </a:lnTo>
                  <a:lnTo>
                    <a:pt x="868" y="7847"/>
                  </a:lnTo>
                  <a:lnTo>
                    <a:pt x="491" y="7884"/>
                  </a:lnTo>
                  <a:lnTo>
                    <a:pt x="227" y="7903"/>
                  </a:lnTo>
                  <a:lnTo>
                    <a:pt x="0" y="7922"/>
                  </a:lnTo>
                  <a:lnTo>
                    <a:pt x="133" y="8111"/>
                  </a:lnTo>
                  <a:lnTo>
                    <a:pt x="321" y="8318"/>
                  </a:lnTo>
                  <a:lnTo>
                    <a:pt x="604" y="8601"/>
                  </a:lnTo>
                  <a:lnTo>
                    <a:pt x="962" y="8922"/>
                  </a:lnTo>
                  <a:lnTo>
                    <a:pt x="1189" y="9091"/>
                  </a:lnTo>
                  <a:lnTo>
                    <a:pt x="1434" y="9280"/>
                  </a:lnTo>
                  <a:lnTo>
                    <a:pt x="1717" y="9450"/>
                  </a:lnTo>
                  <a:lnTo>
                    <a:pt x="2019" y="9620"/>
                  </a:lnTo>
                  <a:lnTo>
                    <a:pt x="2358" y="9789"/>
                  </a:lnTo>
                  <a:lnTo>
                    <a:pt x="2717" y="9959"/>
                  </a:lnTo>
                  <a:lnTo>
                    <a:pt x="3113" y="10110"/>
                  </a:lnTo>
                  <a:lnTo>
                    <a:pt x="3528" y="10242"/>
                  </a:lnTo>
                  <a:lnTo>
                    <a:pt x="3961" y="10355"/>
                  </a:lnTo>
                  <a:lnTo>
                    <a:pt x="4433" y="10449"/>
                  </a:lnTo>
                  <a:lnTo>
                    <a:pt x="4923" y="10525"/>
                  </a:lnTo>
                  <a:lnTo>
                    <a:pt x="5433" y="10563"/>
                  </a:lnTo>
                  <a:lnTo>
                    <a:pt x="5980" y="10581"/>
                  </a:lnTo>
                  <a:lnTo>
                    <a:pt x="6527" y="10563"/>
                  </a:lnTo>
                  <a:lnTo>
                    <a:pt x="7092" y="10506"/>
                  </a:lnTo>
                  <a:lnTo>
                    <a:pt x="7658" y="10393"/>
                  </a:lnTo>
                  <a:lnTo>
                    <a:pt x="8243" y="10261"/>
                  </a:lnTo>
                  <a:lnTo>
                    <a:pt x="8828" y="10072"/>
                  </a:lnTo>
                  <a:lnTo>
                    <a:pt x="9111" y="9978"/>
                  </a:lnTo>
                  <a:lnTo>
                    <a:pt x="9393" y="9846"/>
                  </a:lnTo>
                  <a:lnTo>
                    <a:pt x="9978" y="9582"/>
                  </a:lnTo>
                  <a:lnTo>
                    <a:pt x="10261" y="9412"/>
                  </a:lnTo>
                  <a:lnTo>
                    <a:pt x="10544" y="9242"/>
                  </a:lnTo>
                  <a:lnTo>
                    <a:pt x="10827" y="9073"/>
                  </a:lnTo>
                  <a:lnTo>
                    <a:pt x="11091" y="8884"/>
                  </a:lnTo>
                  <a:lnTo>
                    <a:pt x="11355" y="8676"/>
                  </a:lnTo>
                  <a:lnTo>
                    <a:pt x="11619" y="8450"/>
                  </a:lnTo>
                  <a:lnTo>
                    <a:pt x="11845" y="8243"/>
                  </a:lnTo>
                  <a:lnTo>
                    <a:pt x="12091" y="7997"/>
                  </a:lnTo>
                  <a:lnTo>
                    <a:pt x="12317" y="7771"/>
                  </a:lnTo>
                  <a:lnTo>
                    <a:pt x="12524" y="7526"/>
                  </a:lnTo>
                  <a:lnTo>
                    <a:pt x="12732" y="7262"/>
                  </a:lnTo>
                  <a:lnTo>
                    <a:pt x="12921" y="7017"/>
                  </a:lnTo>
                  <a:lnTo>
                    <a:pt x="13090" y="6753"/>
                  </a:lnTo>
                  <a:lnTo>
                    <a:pt x="13260" y="6489"/>
                  </a:lnTo>
                  <a:lnTo>
                    <a:pt x="13543" y="5979"/>
                  </a:lnTo>
                  <a:lnTo>
                    <a:pt x="13769" y="5489"/>
                  </a:lnTo>
                  <a:lnTo>
                    <a:pt x="13958" y="5055"/>
                  </a:lnTo>
                  <a:lnTo>
                    <a:pt x="14260" y="4225"/>
                  </a:lnTo>
                  <a:lnTo>
                    <a:pt x="14486" y="3527"/>
                  </a:lnTo>
                  <a:lnTo>
                    <a:pt x="14693" y="2924"/>
                  </a:lnTo>
                  <a:lnTo>
                    <a:pt x="14807" y="2660"/>
                  </a:lnTo>
                  <a:lnTo>
                    <a:pt x="14920" y="2396"/>
                  </a:lnTo>
                  <a:lnTo>
                    <a:pt x="15052" y="2150"/>
                  </a:lnTo>
                  <a:lnTo>
                    <a:pt x="15184" y="1924"/>
                  </a:lnTo>
                  <a:lnTo>
                    <a:pt x="15335" y="1717"/>
                  </a:lnTo>
                  <a:lnTo>
                    <a:pt x="15486" y="1528"/>
                  </a:lnTo>
                  <a:lnTo>
                    <a:pt x="15637" y="1358"/>
                  </a:lnTo>
                  <a:lnTo>
                    <a:pt x="15787" y="1207"/>
                  </a:lnTo>
                  <a:lnTo>
                    <a:pt x="15957" y="1075"/>
                  </a:lnTo>
                  <a:lnTo>
                    <a:pt x="16108" y="962"/>
                  </a:lnTo>
                  <a:lnTo>
                    <a:pt x="16184" y="906"/>
                  </a:lnTo>
                  <a:lnTo>
                    <a:pt x="16259" y="868"/>
                  </a:lnTo>
                  <a:lnTo>
                    <a:pt x="16410" y="792"/>
                  </a:lnTo>
                  <a:lnTo>
                    <a:pt x="16655" y="679"/>
                  </a:lnTo>
                  <a:lnTo>
                    <a:pt x="16863" y="604"/>
                  </a:lnTo>
                  <a:lnTo>
                    <a:pt x="16674" y="472"/>
                  </a:lnTo>
                  <a:lnTo>
                    <a:pt x="16429" y="302"/>
                  </a:lnTo>
                  <a:lnTo>
                    <a:pt x="16259" y="227"/>
                  </a:lnTo>
                  <a:lnTo>
                    <a:pt x="16146" y="189"/>
                  </a:lnTo>
                  <a:lnTo>
                    <a:pt x="16052" y="151"/>
                  </a:lnTo>
                  <a:lnTo>
                    <a:pt x="15806" y="76"/>
                  </a:lnTo>
                  <a:lnTo>
                    <a:pt x="15523" y="38"/>
                  </a:lnTo>
                  <a:lnTo>
                    <a:pt x="15222"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1"/>
            <p:cNvSpPr/>
            <p:nvPr/>
          </p:nvSpPr>
          <p:spPr>
            <a:xfrm rot="-2677878" flipH="1">
              <a:off x="-1613054" y="2828146"/>
              <a:ext cx="168840" cy="319231"/>
            </a:xfrm>
            <a:custGeom>
              <a:avLst/>
              <a:gdLst/>
              <a:ahLst/>
              <a:cxnLst/>
              <a:rect l="l" t="t" r="r" b="b"/>
              <a:pathLst>
                <a:path w="6754" h="12770" extrusionOk="0">
                  <a:moveTo>
                    <a:pt x="5433" y="0"/>
                  </a:moveTo>
                  <a:lnTo>
                    <a:pt x="5188" y="19"/>
                  </a:lnTo>
                  <a:lnTo>
                    <a:pt x="4943" y="57"/>
                  </a:lnTo>
                  <a:lnTo>
                    <a:pt x="4660" y="94"/>
                  </a:lnTo>
                  <a:lnTo>
                    <a:pt x="4377" y="170"/>
                  </a:lnTo>
                  <a:lnTo>
                    <a:pt x="4075" y="264"/>
                  </a:lnTo>
                  <a:lnTo>
                    <a:pt x="3754" y="358"/>
                  </a:lnTo>
                  <a:lnTo>
                    <a:pt x="3434" y="509"/>
                  </a:lnTo>
                  <a:lnTo>
                    <a:pt x="3113" y="679"/>
                  </a:lnTo>
                  <a:lnTo>
                    <a:pt x="2943" y="773"/>
                  </a:lnTo>
                  <a:lnTo>
                    <a:pt x="2774" y="868"/>
                  </a:lnTo>
                  <a:lnTo>
                    <a:pt x="2453" y="1094"/>
                  </a:lnTo>
                  <a:lnTo>
                    <a:pt x="2132" y="1358"/>
                  </a:lnTo>
                  <a:lnTo>
                    <a:pt x="1812" y="1641"/>
                  </a:lnTo>
                  <a:lnTo>
                    <a:pt x="1510" y="1962"/>
                  </a:lnTo>
                  <a:lnTo>
                    <a:pt x="1359" y="2150"/>
                  </a:lnTo>
                  <a:lnTo>
                    <a:pt x="1208" y="2320"/>
                  </a:lnTo>
                  <a:lnTo>
                    <a:pt x="944" y="2716"/>
                  </a:lnTo>
                  <a:lnTo>
                    <a:pt x="699" y="3150"/>
                  </a:lnTo>
                  <a:lnTo>
                    <a:pt x="586" y="3376"/>
                  </a:lnTo>
                  <a:lnTo>
                    <a:pt x="491" y="3603"/>
                  </a:lnTo>
                  <a:lnTo>
                    <a:pt x="435" y="3716"/>
                  </a:lnTo>
                  <a:lnTo>
                    <a:pt x="397" y="3848"/>
                  </a:lnTo>
                  <a:lnTo>
                    <a:pt x="322" y="4093"/>
                  </a:lnTo>
                  <a:lnTo>
                    <a:pt x="246" y="4338"/>
                  </a:lnTo>
                  <a:lnTo>
                    <a:pt x="171" y="4583"/>
                  </a:lnTo>
                  <a:lnTo>
                    <a:pt x="76" y="5093"/>
                  </a:lnTo>
                  <a:lnTo>
                    <a:pt x="20" y="5583"/>
                  </a:lnTo>
                  <a:lnTo>
                    <a:pt x="1" y="6055"/>
                  </a:lnTo>
                  <a:lnTo>
                    <a:pt x="20" y="6488"/>
                  </a:lnTo>
                  <a:lnTo>
                    <a:pt x="39" y="6903"/>
                  </a:lnTo>
                  <a:lnTo>
                    <a:pt x="95" y="7299"/>
                  </a:lnTo>
                  <a:lnTo>
                    <a:pt x="171" y="7658"/>
                  </a:lnTo>
                  <a:lnTo>
                    <a:pt x="227" y="7997"/>
                  </a:lnTo>
                  <a:lnTo>
                    <a:pt x="397" y="8620"/>
                  </a:lnTo>
                  <a:lnTo>
                    <a:pt x="491" y="8903"/>
                  </a:lnTo>
                  <a:lnTo>
                    <a:pt x="567" y="9148"/>
                  </a:lnTo>
                  <a:lnTo>
                    <a:pt x="661" y="9412"/>
                  </a:lnTo>
                  <a:lnTo>
                    <a:pt x="737" y="9657"/>
                  </a:lnTo>
                  <a:lnTo>
                    <a:pt x="887" y="10129"/>
                  </a:lnTo>
                  <a:lnTo>
                    <a:pt x="1019" y="10581"/>
                  </a:lnTo>
                  <a:lnTo>
                    <a:pt x="1114" y="10996"/>
                  </a:lnTo>
                  <a:lnTo>
                    <a:pt x="1189" y="11411"/>
                  </a:lnTo>
                  <a:lnTo>
                    <a:pt x="1208" y="11600"/>
                  </a:lnTo>
                  <a:lnTo>
                    <a:pt x="1208" y="11770"/>
                  </a:lnTo>
                  <a:lnTo>
                    <a:pt x="1208" y="12109"/>
                  </a:lnTo>
                  <a:lnTo>
                    <a:pt x="1208" y="12260"/>
                  </a:lnTo>
                  <a:lnTo>
                    <a:pt x="1189" y="12392"/>
                  </a:lnTo>
                  <a:lnTo>
                    <a:pt x="1151" y="12599"/>
                  </a:lnTo>
                  <a:lnTo>
                    <a:pt x="1114" y="12769"/>
                  </a:lnTo>
                  <a:lnTo>
                    <a:pt x="1302" y="12750"/>
                  </a:lnTo>
                  <a:lnTo>
                    <a:pt x="1529" y="12713"/>
                  </a:lnTo>
                  <a:lnTo>
                    <a:pt x="1680" y="12675"/>
                  </a:lnTo>
                  <a:lnTo>
                    <a:pt x="1830" y="12618"/>
                  </a:lnTo>
                  <a:lnTo>
                    <a:pt x="2019" y="12543"/>
                  </a:lnTo>
                  <a:lnTo>
                    <a:pt x="2208" y="12449"/>
                  </a:lnTo>
                  <a:lnTo>
                    <a:pt x="2396" y="12335"/>
                  </a:lnTo>
                  <a:lnTo>
                    <a:pt x="2623" y="12184"/>
                  </a:lnTo>
                  <a:lnTo>
                    <a:pt x="2830" y="12015"/>
                  </a:lnTo>
                  <a:lnTo>
                    <a:pt x="3056" y="11826"/>
                  </a:lnTo>
                  <a:lnTo>
                    <a:pt x="3264" y="11600"/>
                  </a:lnTo>
                  <a:lnTo>
                    <a:pt x="3471" y="11355"/>
                  </a:lnTo>
                  <a:lnTo>
                    <a:pt x="3679" y="11090"/>
                  </a:lnTo>
                  <a:lnTo>
                    <a:pt x="3886" y="10789"/>
                  </a:lnTo>
                  <a:lnTo>
                    <a:pt x="4056" y="10487"/>
                  </a:lnTo>
                  <a:lnTo>
                    <a:pt x="4226" y="10147"/>
                  </a:lnTo>
                  <a:lnTo>
                    <a:pt x="4396" y="9808"/>
                  </a:lnTo>
                  <a:lnTo>
                    <a:pt x="4528" y="9431"/>
                  </a:lnTo>
                  <a:lnTo>
                    <a:pt x="4660" y="9053"/>
                  </a:lnTo>
                  <a:lnTo>
                    <a:pt x="4754" y="8676"/>
                  </a:lnTo>
                  <a:lnTo>
                    <a:pt x="4848" y="8318"/>
                  </a:lnTo>
                  <a:lnTo>
                    <a:pt x="4924" y="7941"/>
                  </a:lnTo>
                  <a:lnTo>
                    <a:pt x="5037" y="7224"/>
                  </a:lnTo>
                  <a:lnTo>
                    <a:pt x="5112" y="6564"/>
                  </a:lnTo>
                  <a:lnTo>
                    <a:pt x="5169" y="5979"/>
                  </a:lnTo>
                  <a:lnTo>
                    <a:pt x="5207" y="5451"/>
                  </a:lnTo>
                  <a:lnTo>
                    <a:pt x="5226" y="5243"/>
                  </a:lnTo>
                  <a:lnTo>
                    <a:pt x="5226" y="5130"/>
                  </a:lnTo>
                  <a:lnTo>
                    <a:pt x="5226" y="5074"/>
                  </a:lnTo>
                  <a:lnTo>
                    <a:pt x="5226" y="5017"/>
                  </a:lnTo>
                  <a:lnTo>
                    <a:pt x="5244" y="4791"/>
                  </a:lnTo>
                  <a:lnTo>
                    <a:pt x="5244" y="4564"/>
                  </a:lnTo>
                  <a:lnTo>
                    <a:pt x="5263" y="4338"/>
                  </a:lnTo>
                  <a:lnTo>
                    <a:pt x="5301" y="4112"/>
                  </a:lnTo>
                  <a:lnTo>
                    <a:pt x="5376" y="3640"/>
                  </a:lnTo>
                  <a:lnTo>
                    <a:pt x="5452" y="3150"/>
                  </a:lnTo>
                  <a:lnTo>
                    <a:pt x="5584" y="2697"/>
                  </a:lnTo>
                  <a:lnTo>
                    <a:pt x="5716" y="2245"/>
                  </a:lnTo>
                  <a:lnTo>
                    <a:pt x="5886" y="1811"/>
                  </a:lnTo>
                  <a:lnTo>
                    <a:pt x="6055" y="1415"/>
                  </a:lnTo>
                  <a:lnTo>
                    <a:pt x="6225" y="1056"/>
                  </a:lnTo>
                  <a:lnTo>
                    <a:pt x="6395" y="754"/>
                  </a:lnTo>
                  <a:lnTo>
                    <a:pt x="6546" y="509"/>
                  </a:lnTo>
                  <a:lnTo>
                    <a:pt x="6659" y="321"/>
                  </a:lnTo>
                  <a:lnTo>
                    <a:pt x="6753" y="170"/>
                  </a:lnTo>
                  <a:lnTo>
                    <a:pt x="6584" y="113"/>
                  </a:lnTo>
                  <a:lnTo>
                    <a:pt x="6357" y="75"/>
                  </a:lnTo>
                  <a:lnTo>
                    <a:pt x="6055" y="19"/>
                  </a:lnTo>
                  <a:lnTo>
                    <a:pt x="565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0"/>
        <p:cNvGrpSpPr/>
        <p:nvPr/>
      </p:nvGrpSpPr>
      <p:grpSpPr>
        <a:xfrm>
          <a:off x="0" y="0"/>
          <a:ext cx="0" cy="0"/>
          <a:chOff x="0" y="0"/>
          <a:chExt cx="0" cy="0"/>
        </a:xfrm>
      </p:grpSpPr>
      <p:grpSp>
        <p:nvGrpSpPr>
          <p:cNvPr id="4931" name="Google Shape;4931;p34"/>
          <p:cNvGrpSpPr/>
          <p:nvPr/>
        </p:nvGrpSpPr>
        <p:grpSpPr>
          <a:xfrm>
            <a:off x="843450" y="1093650"/>
            <a:ext cx="7457100" cy="2956200"/>
            <a:chOff x="845843" y="1102120"/>
            <a:chExt cx="7457100" cy="2956200"/>
          </a:xfrm>
        </p:grpSpPr>
        <p:sp>
          <p:nvSpPr>
            <p:cNvPr id="4932" name="Google Shape;4932;p34"/>
            <p:cNvSpPr/>
            <p:nvPr/>
          </p:nvSpPr>
          <p:spPr>
            <a:xfrm>
              <a:off x="881400" y="1131750"/>
              <a:ext cx="7381200" cy="2880000"/>
            </a:xfrm>
            <a:prstGeom prst="roundRect">
              <a:avLst>
                <a:gd name="adj" fmla="val 16667"/>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4"/>
            <p:cNvSpPr/>
            <p:nvPr/>
          </p:nvSpPr>
          <p:spPr>
            <a:xfrm>
              <a:off x="845843" y="1102120"/>
              <a:ext cx="7457100" cy="2956200"/>
            </a:xfrm>
            <a:prstGeom prst="roundRect">
              <a:avLst>
                <a:gd name="adj" fmla="val 1758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34"/>
          <p:cNvSpPr/>
          <p:nvPr/>
        </p:nvSpPr>
        <p:spPr>
          <a:xfrm>
            <a:off x="1608997" y="1886550"/>
            <a:ext cx="1367100" cy="1370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4"/>
          <p:cNvSpPr txBox="1">
            <a:spLocks noGrp="1"/>
          </p:cNvSpPr>
          <p:nvPr>
            <p:ph type="title"/>
          </p:nvPr>
        </p:nvSpPr>
        <p:spPr>
          <a:xfrm>
            <a:off x="3131003" y="1940706"/>
            <a:ext cx="4404000" cy="7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METHODOLOGY</a:t>
            </a:r>
            <a:endParaRPr sz="3600" dirty="0"/>
          </a:p>
        </p:txBody>
      </p:sp>
      <p:sp>
        <p:nvSpPr>
          <p:cNvPr id="4936" name="Google Shape;4936;p34"/>
          <p:cNvSpPr txBox="1">
            <a:spLocks noGrp="1"/>
          </p:cNvSpPr>
          <p:nvPr>
            <p:ph type="title" idx="2"/>
          </p:nvPr>
        </p:nvSpPr>
        <p:spPr>
          <a:xfrm>
            <a:off x="1835354" y="2226293"/>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4937" name="Google Shape;4937;p34"/>
          <p:cNvSpPr txBox="1">
            <a:spLocks noGrp="1"/>
          </p:cNvSpPr>
          <p:nvPr>
            <p:ph type="subTitle" idx="1"/>
          </p:nvPr>
        </p:nvSpPr>
        <p:spPr>
          <a:xfrm>
            <a:off x="3131001" y="2837094"/>
            <a:ext cx="4404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SOLUTIONS &amp; METHODS</a:t>
            </a:r>
            <a:endParaRPr dirty="0"/>
          </a:p>
        </p:txBody>
      </p:sp>
      <p:grpSp>
        <p:nvGrpSpPr>
          <p:cNvPr id="4938" name="Google Shape;4938;p34"/>
          <p:cNvGrpSpPr/>
          <p:nvPr/>
        </p:nvGrpSpPr>
        <p:grpSpPr>
          <a:xfrm flipH="1">
            <a:off x="7596201" y="132124"/>
            <a:ext cx="1449050" cy="1457075"/>
            <a:chOff x="0" y="10400"/>
            <a:chExt cx="1449050" cy="1457075"/>
          </a:xfrm>
        </p:grpSpPr>
        <p:sp>
          <p:nvSpPr>
            <p:cNvPr id="4939" name="Google Shape;4939;p3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34"/>
          <p:cNvGrpSpPr/>
          <p:nvPr/>
        </p:nvGrpSpPr>
        <p:grpSpPr>
          <a:xfrm rot="10800000" flipH="1">
            <a:off x="106431" y="3564754"/>
            <a:ext cx="1449050" cy="1457075"/>
            <a:chOff x="0" y="10400"/>
            <a:chExt cx="1449050" cy="1457075"/>
          </a:xfrm>
        </p:grpSpPr>
        <p:sp>
          <p:nvSpPr>
            <p:cNvPr id="4948" name="Google Shape;4948;p3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34"/>
          <p:cNvGrpSpPr/>
          <p:nvPr/>
        </p:nvGrpSpPr>
        <p:grpSpPr>
          <a:xfrm>
            <a:off x="3452594" y="3394704"/>
            <a:ext cx="2238811" cy="110885"/>
            <a:chOff x="3332368" y="3564749"/>
            <a:chExt cx="2238811" cy="110885"/>
          </a:xfrm>
        </p:grpSpPr>
        <p:sp>
          <p:nvSpPr>
            <p:cNvPr id="4957" name="Google Shape;4957;p34"/>
            <p:cNvSpPr/>
            <p:nvPr/>
          </p:nvSpPr>
          <p:spPr>
            <a:xfrm>
              <a:off x="33323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34"/>
            <p:cNvGrpSpPr/>
            <p:nvPr/>
          </p:nvGrpSpPr>
          <p:grpSpPr>
            <a:xfrm>
              <a:off x="4186192" y="3566868"/>
              <a:ext cx="531161" cy="106627"/>
              <a:chOff x="4167121" y="3566868"/>
              <a:chExt cx="531161" cy="106627"/>
            </a:xfrm>
          </p:grpSpPr>
          <p:sp>
            <p:nvSpPr>
              <p:cNvPr id="4959" name="Google Shape;4959;p34"/>
              <p:cNvSpPr/>
              <p:nvPr/>
            </p:nvSpPr>
            <p:spPr>
              <a:xfrm>
                <a:off x="416712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4"/>
              <p:cNvSpPr/>
              <p:nvPr/>
            </p:nvSpPr>
            <p:spPr>
              <a:xfrm>
                <a:off x="4379746"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4"/>
              <p:cNvSpPr/>
              <p:nvPr/>
            </p:nvSpPr>
            <p:spPr>
              <a:xfrm>
                <a:off x="459237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34"/>
            <p:cNvSpPr/>
            <p:nvPr/>
          </p:nvSpPr>
          <p:spPr>
            <a:xfrm flipH="1">
              <a:off x="48789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3" name="Google Shape;4963;p34"/>
          <p:cNvSpPr/>
          <p:nvPr/>
        </p:nvSpPr>
        <p:spPr>
          <a:xfrm flipH="1">
            <a:off x="6976178" y="2580064"/>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48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06"/>
        <p:cNvGrpSpPr/>
        <p:nvPr/>
      </p:nvGrpSpPr>
      <p:grpSpPr>
        <a:xfrm>
          <a:off x="0" y="0"/>
          <a:ext cx="0" cy="0"/>
          <a:chOff x="0" y="0"/>
          <a:chExt cx="0" cy="0"/>
        </a:xfrm>
      </p:grpSpPr>
      <p:sp>
        <p:nvSpPr>
          <p:cNvPr id="5307" name="Google Shape;5307;p42"/>
          <p:cNvSpPr txBox="1"/>
          <p:nvPr/>
        </p:nvSpPr>
        <p:spPr>
          <a:xfrm>
            <a:off x="1019078" y="1517372"/>
            <a:ext cx="2815200" cy="4022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accent1"/>
                </a:solidFill>
                <a:latin typeface="Marko One"/>
                <a:ea typeface="Marko One"/>
                <a:cs typeface="Marko One"/>
                <a:sym typeface="Marko One"/>
              </a:rPr>
              <a:t>About the Dataset</a:t>
            </a:r>
            <a:endParaRPr sz="1800" b="1" dirty="0">
              <a:solidFill>
                <a:schemeClr val="accent1"/>
              </a:solidFill>
              <a:latin typeface="Marko One"/>
              <a:ea typeface="Marko One"/>
              <a:cs typeface="Marko One"/>
              <a:sym typeface="Marko One"/>
            </a:endParaRPr>
          </a:p>
        </p:txBody>
      </p:sp>
      <p:sp>
        <p:nvSpPr>
          <p:cNvPr id="5308" name="Google Shape;5308;p42"/>
          <p:cNvSpPr txBox="1">
            <a:spLocks noGrp="1"/>
          </p:cNvSpPr>
          <p:nvPr>
            <p:ph type="title"/>
          </p:nvPr>
        </p:nvSpPr>
        <p:spPr>
          <a:xfrm>
            <a:off x="720000" y="722376"/>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DATASET</a:t>
            </a:r>
            <a:endParaRPr dirty="0"/>
          </a:p>
        </p:txBody>
      </p:sp>
      <p:sp>
        <p:nvSpPr>
          <p:cNvPr id="5309" name="Google Shape;5309;p42"/>
          <p:cNvSpPr txBox="1"/>
          <p:nvPr/>
        </p:nvSpPr>
        <p:spPr>
          <a:xfrm>
            <a:off x="1019078" y="2087444"/>
            <a:ext cx="3824142"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b="1" dirty="0">
                <a:solidFill>
                  <a:schemeClr val="dk1"/>
                </a:solidFill>
                <a:latin typeface="Mulish"/>
                <a:ea typeface="Mulish"/>
                <a:cs typeface="Mulish"/>
                <a:sym typeface="Mulish"/>
              </a:rPr>
              <a:t>The dataset comprised of 17,609 couplets.</a:t>
            </a:r>
          </a:p>
          <a:p>
            <a:pPr marL="0" lvl="0" indent="0" algn="l" rtl="0">
              <a:spcBef>
                <a:spcPts val="0"/>
              </a:spcBef>
              <a:spcAft>
                <a:spcPts val="0"/>
              </a:spcAft>
              <a:buNone/>
            </a:pPr>
            <a:endParaRPr lang="en-US" sz="1050" b="1" dirty="0">
              <a:solidFill>
                <a:schemeClr val="dk1"/>
              </a:solidFill>
              <a:latin typeface="Mulish"/>
              <a:ea typeface="Mulish"/>
              <a:cs typeface="Mulish"/>
              <a:sym typeface="Mulish"/>
            </a:endParaRPr>
          </a:p>
          <a:p>
            <a:pPr marL="0" lvl="0" indent="0" algn="l" rtl="0">
              <a:spcBef>
                <a:spcPts val="0"/>
              </a:spcBef>
              <a:spcAft>
                <a:spcPts val="0"/>
              </a:spcAft>
              <a:buNone/>
            </a:pPr>
            <a:r>
              <a:rPr lang="en-US" sz="1050" b="1" dirty="0">
                <a:solidFill>
                  <a:schemeClr val="dk1"/>
                </a:solidFill>
                <a:latin typeface="Mulish"/>
                <a:ea typeface="Mulish"/>
                <a:cs typeface="Mulish"/>
                <a:sym typeface="Mulish"/>
              </a:rPr>
              <a:t>It consisted of couplets from 15 renowned Urdu poets.</a:t>
            </a:r>
          </a:p>
          <a:p>
            <a:pPr marL="0" lvl="0" indent="0" algn="l" rtl="0">
              <a:spcBef>
                <a:spcPts val="0"/>
              </a:spcBef>
              <a:spcAft>
                <a:spcPts val="0"/>
              </a:spcAft>
              <a:buNone/>
            </a:pPr>
            <a:endParaRPr lang="en-US" sz="1050" b="1" dirty="0">
              <a:solidFill>
                <a:schemeClr val="dk1"/>
              </a:solidFill>
              <a:latin typeface="Mulish"/>
              <a:ea typeface="Mulish"/>
              <a:cs typeface="Mulish"/>
              <a:sym typeface="Mulish"/>
            </a:endParaRPr>
          </a:p>
          <a:p>
            <a:pPr marL="0" lvl="0" indent="0" algn="l" rtl="0">
              <a:spcBef>
                <a:spcPts val="0"/>
              </a:spcBef>
              <a:spcAft>
                <a:spcPts val="0"/>
              </a:spcAft>
              <a:buNone/>
            </a:pPr>
            <a:r>
              <a:rPr lang="en-US" sz="1050" b="1" dirty="0">
                <a:solidFill>
                  <a:schemeClr val="dk1"/>
                </a:solidFill>
                <a:latin typeface="Mulish"/>
                <a:ea typeface="Mulish"/>
                <a:cs typeface="Mulish"/>
                <a:sym typeface="Mulish"/>
              </a:rPr>
              <a:t>Each couplet in the dataset consisted of two misras (lines).</a:t>
            </a:r>
            <a:endParaRPr sz="1050" b="1" dirty="0">
              <a:solidFill>
                <a:schemeClr val="dk1"/>
              </a:solidFill>
              <a:latin typeface="Mulish"/>
              <a:ea typeface="Mulish"/>
              <a:cs typeface="Mulish"/>
              <a:sym typeface="Mulish"/>
            </a:endParaRPr>
          </a:p>
        </p:txBody>
      </p:sp>
      <p:sp>
        <p:nvSpPr>
          <p:cNvPr id="5310" name="Google Shape;5310;p42"/>
          <p:cNvSpPr txBox="1"/>
          <p:nvPr/>
        </p:nvSpPr>
        <p:spPr>
          <a:xfrm>
            <a:off x="1019078" y="2866951"/>
            <a:ext cx="28152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accent1"/>
                </a:solidFill>
                <a:latin typeface="Marko One"/>
                <a:ea typeface="Marko One"/>
                <a:cs typeface="Marko One"/>
                <a:sym typeface="Marko One"/>
              </a:rPr>
              <a:t>Source of the Dataset</a:t>
            </a:r>
            <a:endParaRPr sz="1800" b="1" dirty="0">
              <a:solidFill>
                <a:schemeClr val="accent1"/>
              </a:solidFill>
              <a:latin typeface="Marko One"/>
              <a:ea typeface="Marko One"/>
              <a:cs typeface="Marko One"/>
              <a:sym typeface="Marko One"/>
            </a:endParaRPr>
          </a:p>
        </p:txBody>
      </p:sp>
      <p:sp>
        <p:nvSpPr>
          <p:cNvPr id="5311" name="Google Shape;5311;p42"/>
          <p:cNvSpPr txBox="1"/>
          <p:nvPr/>
        </p:nvSpPr>
        <p:spPr>
          <a:xfrm>
            <a:off x="1019077" y="3288411"/>
            <a:ext cx="3762149"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50" b="1" dirty="0">
                <a:solidFill>
                  <a:schemeClr val="dk1"/>
                </a:solidFill>
                <a:latin typeface="Mulish"/>
                <a:ea typeface="Mulish"/>
                <a:cs typeface="Mulish"/>
                <a:sym typeface="Mulish"/>
              </a:rPr>
              <a:t>The primary source of this data is Rekhta, an Indian literary platform dedicated to fostering Urdu poetry within the subcontinent.</a:t>
            </a:r>
          </a:p>
          <a:p>
            <a:pPr marL="0" lvl="0" indent="0" algn="l" rtl="0">
              <a:spcBef>
                <a:spcPts val="0"/>
              </a:spcBef>
              <a:spcAft>
                <a:spcPts val="0"/>
              </a:spcAft>
              <a:buNone/>
            </a:pPr>
            <a:endParaRPr b="1" dirty="0">
              <a:solidFill>
                <a:schemeClr val="dk1"/>
              </a:solidFill>
              <a:latin typeface="Mulish"/>
              <a:ea typeface="Mulish"/>
              <a:cs typeface="Mulish"/>
              <a:sym typeface="Mulish"/>
            </a:endParaRPr>
          </a:p>
        </p:txBody>
      </p:sp>
      <p:sp>
        <p:nvSpPr>
          <p:cNvPr id="5312" name="Google Shape;5312;p42"/>
          <p:cNvSpPr/>
          <p:nvPr/>
        </p:nvSpPr>
        <p:spPr>
          <a:xfrm>
            <a:off x="900278" y="1653167"/>
            <a:ext cx="118800" cy="13068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2"/>
          <p:cNvSpPr/>
          <p:nvPr/>
        </p:nvSpPr>
        <p:spPr>
          <a:xfrm>
            <a:off x="900278" y="2990401"/>
            <a:ext cx="118800" cy="1188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5" name="Google Shape;5315;p42"/>
          <p:cNvCxnSpPr/>
          <p:nvPr/>
        </p:nvCxnSpPr>
        <p:spPr>
          <a:xfrm>
            <a:off x="4542800" y="3622296"/>
            <a:ext cx="3712800" cy="0"/>
          </a:xfrm>
          <a:prstGeom prst="straightConnector1">
            <a:avLst/>
          </a:prstGeom>
          <a:noFill/>
          <a:ln w="9525" cap="flat" cmpd="sng">
            <a:solidFill>
              <a:srgbClr val="FFFFFF"/>
            </a:solidFill>
            <a:prstDash val="solid"/>
            <a:round/>
            <a:headEnd type="none" w="med" len="med"/>
            <a:tailEnd type="none" w="med" len="med"/>
          </a:ln>
        </p:spPr>
      </p:cxnSp>
      <p:grpSp>
        <p:nvGrpSpPr>
          <p:cNvPr id="5317" name="Google Shape;5317;p42"/>
          <p:cNvGrpSpPr/>
          <p:nvPr/>
        </p:nvGrpSpPr>
        <p:grpSpPr>
          <a:xfrm>
            <a:off x="106431" y="132124"/>
            <a:ext cx="1449050" cy="1457075"/>
            <a:chOff x="0" y="10400"/>
            <a:chExt cx="1449050" cy="1457075"/>
          </a:xfrm>
        </p:grpSpPr>
        <p:sp>
          <p:nvSpPr>
            <p:cNvPr id="5318" name="Google Shape;5318;p42"/>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2"/>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2"/>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2"/>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2"/>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2"/>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2"/>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2"/>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42"/>
          <p:cNvGrpSpPr/>
          <p:nvPr/>
        </p:nvGrpSpPr>
        <p:grpSpPr>
          <a:xfrm flipH="1">
            <a:off x="7596201" y="132124"/>
            <a:ext cx="1449050" cy="1457075"/>
            <a:chOff x="0" y="10400"/>
            <a:chExt cx="1449050" cy="1457075"/>
          </a:xfrm>
        </p:grpSpPr>
        <p:sp>
          <p:nvSpPr>
            <p:cNvPr id="5327" name="Google Shape;5327;p42"/>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2"/>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2"/>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42"/>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2"/>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2"/>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2"/>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2"/>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5" name="Google Shape;5335;p42"/>
          <p:cNvSpPr/>
          <p:nvPr/>
        </p:nvSpPr>
        <p:spPr>
          <a:xfrm>
            <a:off x="17033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2"/>
          <p:cNvSpPr/>
          <p:nvPr/>
        </p:nvSpPr>
        <p:spPr>
          <a:xfrm>
            <a:off x="7165263"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42"/>
          <p:cNvGrpSpPr/>
          <p:nvPr/>
        </p:nvGrpSpPr>
        <p:grpSpPr>
          <a:xfrm>
            <a:off x="900271" y="3834048"/>
            <a:ext cx="914922" cy="614622"/>
            <a:chOff x="-1818189" y="2813099"/>
            <a:chExt cx="914922" cy="614622"/>
          </a:xfrm>
        </p:grpSpPr>
        <p:sp>
          <p:nvSpPr>
            <p:cNvPr id="5338" name="Google Shape;5338;p42"/>
            <p:cNvSpPr/>
            <p:nvPr/>
          </p:nvSpPr>
          <p:spPr>
            <a:xfrm rot="-2677878" flipH="1">
              <a:off x="-1279091" y="2973308"/>
              <a:ext cx="266884" cy="419675"/>
            </a:xfrm>
            <a:custGeom>
              <a:avLst/>
              <a:gdLst/>
              <a:ahLst/>
              <a:cxnLst/>
              <a:rect l="l" t="t" r="r" b="b"/>
              <a:pathLst>
                <a:path w="10676" h="16788" extrusionOk="0">
                  <a:moveTo>
                    <a:pt x="8092" y="1"/>
                  </a:moveTo>
                  <a:lnTo>
                    <a:pt x="8054" y="227"/>
                  </a:lnTo>
                  <a:lnTo>
                    <a:pt x="8035" y="491"/>
                  </a:lnTo>
                  <a:lnTo>
                    <a:pt x="7997" y="850"/>
                  </a:lnTo>
                  <a:lnTo>
                    <a:pt x="7922" y="1302"/>
                  </a:lnTo>
                  <a:lnTo>
                    <a:pt x="7828" y="1793"/>
                  </a:lnTo>
                  <a:lnTo>
                    <a:pt x="7677" y="2358"/>
                  </a:lnTo>
                  <a:lnTo>
                    <a:pt x="7507" y="2943"/>
                  </a:lnTo>
                  <a:lnTo>
                    <a:pt x="7299" y="3566"/>
                  </a:lnTo>
                  <a:lnTo>
                    <a:pt x="7035" y="4207"/>
                  </a:lnTo>
                  <a:lnTo>
                    <a:pt x="6753" y="4848"/>
                  </a:lnTo>
                  <a:lnTo>
                    <a:pt x="6413" y="5489"/>
                  </a:lnTo>
                  <a:lnTo>
                    <a:pt x="6055" y="6131"/>
                  </a:lnTo>
                  <a:lnTo>
                    <a:pt x="5659" y="6753"/>
                  </a:lnTo>
                  <a:lnTo>
                    <a:pt x="5244" y="7376"/>
                  </a:lnTo>
                  <a:lnTo>
                    <a:pt x="5017" y="7677"/>
                  </a:lnTo>
                  <a:lnTo>
                    <a:pt x="4904" y="7828"/>
                  </a:lnTo>
                  <a:lnTo>
                    <a:pt x="4791" y="7979"/>
                  </a:lnTo>
                  <a:lnTo>
                    <a:pt x="4338" y="8564"/>
                  </a:lnTo>
                  <a:lnTo>
                    <a:pt x="3886" y="9111"/>
                  </a:lnTo>
                  <a:lnTo>
                    <a:pt x="3640" y="9356"/>
                  </a:lnTo>
                  <a:lnTo>
                    <a:pt x="3376" y="9639"/>
                  </a:lnTo>
                  <a:lnTo>
                    <a:pt x="2754" y="10243"/>
                  </a:lnTo>
                  <a:lnTo>
                    <a:pt x="2075" y="10884"/>
                  </a:lnTo>
                  <a:lnTo>
                    <a:pt x="1735" y="11242"/>
                  </a:lnTo>
                  <a:lnTo>
                    <a:pt x="1415" y="11619"/>
                  </a:lnTo>
                  <a:lnTo>
                    <a:pt x="1113" y="11997"/>
                  </a:lnTo>
                  <a:lnTo>
                    <a:pt x="962" y="12204"/>
                  </a:lnTo>
                  <a:lnTo>
                    <a:pt x="830" y="12412"/>
                  </a:lnTo>
                  <a:lnTo>
                    <a:pt x="585" y="12827"/>
                  </a:lnTo>
                  <a:lnTo>
                    <a:pt x="377" y="13241"/>
                  </a:lnTo>
                  <a:lnTo>
                    <a:pt x="226" y="13638"/>
                  </a:lnTo>
                  <a:lnTo>
                    <a:pt x="113" y="14053"/>
                  </a:lnTo>
                  <a:lnTo>
                    <a:pt x="38" y="14430"/>
                  </a:lnTo>
                  <a:lnTo>
                    <a:pt x="0" y="14788"/>
                  </a:lnTo>
                  <a:lnTo>
                    <a:pt x="0" y="15128"/>
                  </a:lnTo>
                  <a:lnTo>
                    <a:pt x="19" y="15448"/>
                  </a:lnTo>
                  <a:lnTo>
                    <a:pt x="76" y="15712"/>
                  </a:lnTo>
                  <a:lnTo>
                    <a:pt x="132" y="15958"/>
                  </a:lnTo>
                  <a:lnTo>
                    <a:pt x="170" y="16071"/>
                  </a:lnTo>
                  <a:lnTo>
                    <a:pt x="208" y="16165"/>
                  </a:lnTo>
                  <a:lnTo>
                    <a:pt x="283" y="16354"/>
                  </a:lnTo>
                  <a:lnTo>
                    <a:pt x="434" y="16599"/>
                  </a:lnTo>
                  <a:lnTo>
                    <a:pt x="585" y="16787"/>
                  </a:lnTo>
                  <a:lnTo>
                    <a:pt x="660" y="16561"/>
                  </a:lnTo>
                  <a:lnTo>
                    <a:pt x="773" y="16335"/>
                  </a:lnTo>
                  <a:lnTo>
                    <a:pt x="849" y="16184"/>
                  </a:lnTo>
                  <a:lnTo>
                    <a:pt x="887" y="16108"/>
                  </a:lnTo>
                  <a:lnTo>
                    <a:pt x="943" y="16033"/>
                  </a:lnTo>
                  <a:lnTo>
                    <a:pt x="1056" y="15882"/>
                  </a:lnTo>
                  <a:lnTo>
                    <a:pt x="1188" y="15712"/>
                  </a:lnTo>
                  <a:lnTo>
                    <a:pt x="1339" y="15561"/>
                  </a:lnTo>
                  <a:lnTo>
                    <a:pt x="1509" y="15411"/>
                  </a:lnTo>
                  <a:lnTo>
                    <a:pt x="1717" y="15260"/>
                  </a:lnTo>
                  <a:lnTo>
                    <a:pt x="1924" y="15109"/>
                  </a:lnTo>
                  <a:lnTo>
                    <a:pt x="2150" y="14977"/>
                  </a:lnTo>
                  <a:lnTo>
                    <a:pt x="2396" y="14864"/>
                  </a:lnTo>
                  <a:lnTo>
                    <a:pt x="2660" y="14750"/>
                  </a:lnTo>
                  <a:lnTo>
                    <a:pt x="2924" y="14637"/>
                  </a:lnTo>
                  <a:lnTo>
                    <a:pt x="3527" y="14430"/>
                  </a:lnTo>
                  <a:lnTo>
                    <a:pt x="4244" y="14222"/>
                  </a:lnTo>
                  <a:lnTo>
                    <a:pt x="5055" y="13939"/>
                  </a:lnTo>
                  <a:lnTo>
                    <a:pt x="5508" y="13751"/>
                  </a:lnTo>
                  <a:lnTo>
                    <a:pt x="5998" y="13524"/>
                  </a:lnTo>
                  <a:lnTo>
                    <a:pt x="6507" y="13241"/>
                  </a:lnTo>
                  <a:lnTo>
                    <a:pt x="6771" y="13091"/>
                  </a:lnTo>
                  <a:lnTo>
                    <a:pt x="7035" y="12902"/>
                  </a:lnTo>
                  <a:lnTo>
                    <a:pt x="7281" y="12713"/>
                  </a:lnTo>
                  <a:lnTo>
                    <a:pt x="7545" y="12525"/>
                  </a:lnTo>
                  <a:lnTo>
                    <a:pt x="7790" y="12317"/>
                  </a:lnTo>
                  <a:lnTo>
                    <a:pt x="8035" y="12091"/>
                  </a:lnTo>
                  <a:lnTo>
                    <a:pt x="8261" y="11865"/>
                  </a:lnTo>
                  <a:lnTo>
                    <a:pt x="8488" y="11619"/>
                  </a:lnTo>
                  <a:lnTo>
                    <a:pt x="8714" y="11355"/>
                  </a:lnTo>
                  <a:lnTo>
                    <a:pt x="8922" y="11091"/>
                  </a:lnTo>
                  <a:lnTo>
                    <a:pt x="9110" y="10827"/>
                  </a:lnTo>
                  <a:lnTo>
                    <a:pt x="9299" y="10563"/>
                  </a:lnTo>
                  <a:lnTo>
                    <a:pt x="9469" y="10280"/>
                  </a:lnTo>
                  <a:lnTo>
                    <a:pt x="9619" y="9997"/>
                  </a:lnTo>
                  <a:lnTo>
                    <a:pt x="9902" y="9431"/>
                  </a:lnTo>
                  <a:lnTo>
                    <a:pt x="10034" y="9130"/>
                  </a:lnTo>
                  <a:lnTo>
                    <a:pt x="10148" y="8847"/>
                  </a:lnTo>
                  <a:lnTo>
                    <a:pt x="10336" y="8262"/>
                  </a:lnTo>
                  <a:lnTo>
                    <a:pt x="10468" y="7677"/>
                  </a:lnTo>
                  <a:lnTo>
                    <a:pt x="10581" y="7112"/>
                  </a:lnTo>
                  <a:lnTo>
                    <a:pt x="10638" y="6546"/>
                  </a:lnTo>
                  <a:lnTo>
                    <a:pt x="10676" y="5999"/>
                  </a:lnTo>
                  <a:lnTo>
                    <a:pt x="10657" y="5471"/>
                  </a:lnTo>
                  <a:lnTo>
                    <a:pt x="10619" y="4961"/>
                  </a:lnTo>
                  <a:lnTo>
                    <a:pt x="10563" y="4471"/>
                  </a:lnTo>
                  <a:lnTo>
                    <a:pt x="10468" y="3999"/>
                  </a:lnTo>
                  <a:lnTo>
                    <a:pt x="10355" y="3547"/>
                  </a:lnTo>
                  <a:lnTo>
                    <a:pt x="10223" y="3132"/>
                  </a:lnTo>
                  <a:lnTo>
                    <a:pt x="10091" y="2736"/>
                  </a:lnTo>
                  <a:lnTo>
                    <a:pt x="9921" y="2377"/>
                  </a:lnTo>
                  <a:lnTo>
                    <a:pt x="9770" y="2038"/>
                  </a:lnTo>
                  <a:lnTo>
                    <a:pt x="9582" y="1736"/>
                  </a:lnTo>
                  <a:lnTo>
                    <a:pt x="9412" y="1453"/>
                  </a:lnTo>
                  <a:lnTo>
                    <a:pt x="9242" y="1208"/>
                  </a:lnTo>
                  <a:lnTo>
                    <a:pt x="9072" y="982"/>
                  </a:lnTo>
                  <a:lnTo>
                    <a:pt x="8752" y="604"/>
                  </a:lnTo>
                  <a:lnTo>
                    <a:pt x="8488" y="321"/>
                  </a:lnTo>
                  <a:lnTo>
                    <a:pt x="8261" y="133"/>
                  </a:lnTo>
                  <a:lnTo>
                    <a:pt x="8092"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2"/>
            <p:cNvSpPr/>
            <p:nvPr/>
          </p:nvSpPr>
          <p:spPr>
            <a:xfrm rot="-2677878" flipH="1">
              <a:off x="-1352854" y="2901590"/>
              <a:ext cx="320631" cy="167415"/>
            </a:xfrm>
            <a:custGeom>
              <a:avLst/>
              <a:gdLst/>
              <a:ahLst/>
              <a:cxnLst/>
              <a:rect l="l" t="t" r="r" b="b"/>
              <a:pathLst>
                <a:path w="12826" h="6697" extrusionOk="0">
                  <a:moveTo>
                    <a:pt x="6111" y="1"/>
                  </a:moveTo>
                  <a:lnTo>
                    <a:pt x="5640" y="20"/>
                  </a:lnTo>
                  <a:lnTo>
                    <a:pt x="5149" y="76"/>
                  </a:lnTo>
                  <a:lnTo>
                    <a:pt x="4659" y="152"/>
                  </a:lnTo>
                  <a:lnTo>
                    <a:pt x="4414" y="208"/>
                  </a:lnTo>
                  <a:lnTo>
                    <a:pt x="4150" y="284"/>
                  </a:lnTo>
                  <a:lnTo>
                    <a:pt x="3904" y="378"/>
                  </a:lnTo>
                  <a:lnTo>
                    <a:pt x="3791" y="416"/>
                  </a:lnTo>
                  <a:lnTo>
                    <a:pt x="3659" y="453"/>
                  </a:lnTo>
                  <a:lnTo>
                    <a:pt x="3433" y="567"/>
                  </a:lnTo>
                  <a:lnTo>
                    <a:pt x="3207" y="661"/>
                  </a:lnTo>
                  <a:lnTo>
                    <a:pt x="2773" y="906"/>
                  </a:lnTo>
                  <a:lnTo>
                    <a:pt x="2377" y="1170"/>
                  </a:lnTo>
                  <a:lnTo>
                    <a:pt x="2188" y="1321"/>
                  </a:lnTo>
                  <a:lnTo>
                    <a:pt x="2018" y="1453"/>
                  </a:lnTo>
                  <a:lnTo>
                    <a:pt x="1698" y="1755"/>
                  </a:lnTo>
                  <a:lnTo>
                    <a:pt x="1396" y="2076"/>
                  </a:lnTo>
                  <a:lnTo>
                    <a:pt x="1132" y="2396"/>
                  </a:lnTo>
                  <a:lnTo>
                    <a:pt x="905" y="2717"/>
                  </a:lnTo>
                  <a:lnTo>
                    <a:pt x="792" y="2887"/>
                  </a:lnTo>
                  <a:lnTo>
                    <a:pt x="698" y="3037"/>
                  </a:lnTo>
                  <a:lnTo>
                    <a:pt x="528" y="3377"/>
                  </a:lnTo>
                  <a:lnTo>
                    <a:pt x="396" y="3679"/>
                  </a:lnTo>
                  <a:lnTo>
                    <a:pt x="283" y="3999"/>
                  </a:lnTo>
                  <a:lnTo>
                    <a:pt x="189" y="4301"/>
                  </a:lnTo>
                  <a:lnTo>
                    <a:pt x="113" y="4584"/>
                  </a:lnTo>
                  <a:lnTo>
                    <a:pt x="57" y="4867"/>
                  </a:lnTo>
                  <a:lnTo>
                    <a:pt x="38" y="5131"/>
                  </a:lnTo>
                  <a:lnTo>
                    <a:pt x="19" y="5376"/>
                  </a:lnTo>
                  <a:lnTo>
                    <a:pt x="0" y="5584"/>
                  </a:lnTo>
                  <a:lnTo>
                    <a:pt x="19" y="5980"/>
                  </a:lnTo>
                  <a:lnTo>
                    <a:pt x="57" y="6282"/>
                  </a:lnTo>
                  <a:lnTo>
                    <a:pt x="113" y="6508"/>
                  </a:lnTo>
                  <a:lnTo>
                    <a:pt x="151" y="6697"/>
                  </a:lnTo>
                  <a:lnTo>
                    <a:pt x="321" y="6583"/>
                  </a:lnTo>
                  <a:lnTo>
                    <a:pt x="509" y="6470"/>
                  </a:lnTo>
                  <a:lnTo>
                    <a:pt x="755" y="6338"/>
                  </a:lnTo>
                  <a:lnTo>
                    <a:pt x="1056" y="6168"/>
                  </a:lnTo>
                  <a:lnTo>
                    <a:pt x="1415" y="5999"/>
                  </a:lnTo>
                  <a:lnTo>
                    <a:pt x="1811" y="5829"/>
                  </a:lnTo>
                  <a:lnTo>
                    <a:pt x="2245" y="5678"/>
                  </a:lnTo>
                  <a:lnTo>
                    <a:pt x="2697" y="5546"/>
                  </a:lnTo>
                  <a:lnTo>
                    <a:pt x="3169" y="5433"/>
                  </a:lnTo>
                  <a:lnTo>
                    <a:pt x="3640" y="5339"/>
                  </a:lnTo>
                  <a:lnTo>
                    <a:pt x="4112" y="5282"/>
                  </a:lnTo>
                  <a:lnTo>
                    <a:pt x="4357" y="5244"/>
                  </a:lnTo>
                  <a:lnTo>
                    <a:pt x="4583" y="5225"/>
                  </a:lnTo>
                  <a:lnTo>
                    <a:pt x="4810" y="5225"/>
                  </a:lnTo>
                  <a:lnTo>
                    <a:pt x="5036" y="5207"/>
                  </a:lnTo>
                  <a:lnTo>
                    <a:pt x="5244" y="5207"/>
                  </a:lnTo>
                  <a:lnTo>
                    <a:pt x="5470" y="5188"/>
                  </a:lnTo>
                  <a:lnTo>
                    <a:pt x="5979" y="5169"/>
                  </a:lnTo>
                  <a:lnTo>
                    <a:pt x="6583" y="5112"/>
                  </a:lnTo>
                  <a:lnTo>
                    <a:pt x="7243" y="5056"/>
                  </a:lnTo>
                  <a:lnTo>
                    <a:pt x="7960" y="4942"/>
                  </a:lnTo>
                  <a:lnTo>
                    <a:pt x="8318" y="4867"/>
                  </a:lnTo>
                  <a:lnTo>
                    <a:pt x="8695" y="4773"/>
                  </a:lnTo>
                  <a:lnTo>
                    <a:pt x="9072" y="4678"/>
                  </a:lnTo>
                  <a:lnTo>
                    <a:pt x="9450" y="4565"/>
                  </a:lnTo>
                  <a:lnTo>
                    <a:pt x="9808" y="4433"/>
                  </a:lnTo>
                  <a:lnTo>
                    <a:pt x="10166" y="4282"/>
                  </a:lnTo>
                  <a:lnTo>
                    <a:pt x="10506" y="4113"/>
                  </a:lnTo>
                  <a:lnTo>
                    <a:pt x="10827" y="3924"/>
                  </a:lnTo>
                  <a:lnTo>
                    <a:pt x="11109" y="3735"/>
                  </a:lnTo>
                  <a:lnTo>
                    <a:pt x="11392" y="3528"/>
                  </a:lnTo>
                  <a:lnTo>
                    <a:pt x="11638" y="3320"/>
                  </a:lnTo>
                  <a:lnTo>
                    <a:pt x="11864" y="3113"/>
                  </a:lnTo>
                  <a:lnTo>
                    <a:pt x="12053" y="2887"/>
                  </a:lnTo>
                  <a:lnTo>
                    <a:pt x="12222" y="2679"/>
                  </a:lnTo>
                  <a:lnTo>
                    <a:pt x="12373" y="2472"/>
                  </a:lnTo>
                  <a:lnTo>
                    <a:pt x="12486" y="2264"/>
                  </a:lnTo>
                  <a:lnTo>
                    <a:pt x="12581" y="2076"/>
                  </a:lnTo>
                  <a:lnTo>
                    <a:pt x="12656" y="1906"/>
                  </a:lnTo>
                  <a:lnTo>
                    <a:pt x="12713" y="1736"/>
                  </a:lnTo>
                  <a:lnTo>
                    <a:pt x="12750" y="1604"/>
                  </a:lnTo>
                  <a:lnTo>
                    <a:pt x="12807" y="1378"/>
                  </a:lnTo>
                  <a:lnTo>
                    <a:pt x="12826" y="1189"/>
                  </a:lnTo>
                  <a:lnTo>
                    <a:pt x="12826" y="1189"/>
                  </a:lnTo>
                  <a:lnTo>
                    <a:pt x="12637" y="1227"/>
                  </a:lnTo>
                  <a:lnTo>
                    <a:pt x="12430" y="1246"/>
                  </a:lnTo>
                  <a:lnTo>
                    <a:pt x="12298" y="1265"/>
                  </a:lnTo>
                  <a:lnTo>
                    <a:pt x="11638" y="1265"/>
                  </a:lnTo>
                  <a:lnTo>
                    <a:pt x="11449" y="1246"/>
                  </a:lnTo>
                  <a:lnTo>
                    <a:pt x="11053" y="1170"/>
                  </a:lnTo>
                  <a:lnTo>
                    <a:pt x="10619" y="1076"/>
                  </a:lnTo>
                  <a:lnTo>
                    <a:pt x="10185" y="925"/>
                  </a:lnTo>
                  <a:lnTo>
                    <a:pt x="9714" y="774"/>
                  </a:lnTo>
                  <a:lnTo>
                    <a:pt x="9469" y="699"/>
                  </a:lnTo>
                  <a:lnTo>
                    <a:pt x="9223" y="604"/>
                  </a:lnTo>
                  <a:lnTo>
                    <a:pt x="8959" y="510"/>
                  </a:lnTo>
                  <a:lnTo>
                    <a:pt x="8676" y="435"/>
                  </a:lnTo>
                  <a:lnTo>
                    <a:pt x="8054" y="246"/>
                  </a:lnTo>
                  <a:lnTo>
                    <a:pt x="7714" y="171"/>
                  </a:lnTo>
                  <a:lnTo>
                    <a:pt x="7356" y="114"/>
                  </a:lnTo>
                  <a:lnTo>
                    <a:pt x="6979" y="57"/>
                  </a:lnTo>
                  <a:lnTo>
                    <a:pt x="6564" y="20"/>
                  </a:lnTo>
                  <a:lnTo>
                    <a:pt x="611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2"/>
            <p:cNvSpPr/>
            <p:nvPr/>
          </p:nvSpPr>
          <p:spPr>
            <a:xfrm rot="-2677878" flipH="1">
              <a:off x="-1786044" y="3053249"/>
              <a:ext cx="421550" cy="264534"/>
            </a:xfrm>
            <a:custGeom>
              <a:avLst/>
              <a:gdLst/>
              <a:ahLst/>
              <a:cxnLst/>
              <a:rect l="l" t="t" r="r" b="b"/>
              <a:pathLst>
                <a:path w="16863" h="10582" extrusionOk="0">
                  <a:moveTo>
                    <a:pt x="14882" y="0"/>
                  </a:moveTo>
                  <a:lnTo>
                    <a:pt x="14505" y="38"/>
                  </a:lnTo>
                  <a:lnTo>
                    <a:pt x="14128" y="113"/>
                  </a:lnTo>
                  <a:lnTo>
                    <a:pt x="13732" y="227"/>
                  </a:lnTo>
                  <a:lnTo>
                    <a:pt x="13317" y="377"/>
                  </a:lnTo>
                  <a:lnTo>
                    <a:pt x="12902" y="566"/>
                  </a:lnTo>
                  <a:lnTo>
                    <a:pt x="12487" y="811"/>
                  </a:lnTo>
                  <a:lnTo>
                    <a:pt x="12279" y="943"/>
                  </a:lnTo>
                  <a:lnTo>
                    <a:pt x="12072" y="1075"/>
                  </a:lnTo>
                  <a:lnTo>
                    <a:pt x="11695" y="1377"/>
                  </a:lnTo>
                  <a:lnTo>
                    <a:pt x="11317" y="1698"/>
                  </a:lnTo>
                  <a:lnTo>
                    <a:pt x="10959" y="2037"/>
                  </a:lnTo>
                  <a:lnTo>
                    <a:pt x="10299" y="2697"/>
                  </a:lnTo>
                  <a:lnTo>
                    <a:pt x="9695" y="3320"/>
                  </a:lnTo>
                  <a:lnTo>
                    <a:pt x="9412" y="3584"/>
                  </a:lnTo>
                  <a:lnTo>
                    <a:pt x="9148" y="3829"/>
                  </a:lnTo>
                  <a:lnTo>
                    <a:pt x="8601" y="4282"/>
                  </a:lnTo>
                  <a:lnTo>
                    <a:pt x="8017" y="4734"/>
                  </a:lnTo>
                  <a:lnTo>
                    <a:pt x="7866" y="4848"/>
                  </a:lnTo>
                  <a:lnTo>
                    <a:pt x="7715" y="4942"/>
                  </a:lnTo>
                  <a:lnTo>
                    <a:pt x="7413" y="5168"/>
                  </a:lnTo>
                  <a:lnTo>
                    <a:pt x="6791" y="5583"/>
                  </a:lnTo>
                  <a:lnTo>
                    <a:pt x="6149" y="5960"/>
                  </a:lnTo>
                  <a:lnTo>
                    <a:pt x="5508" y="6319"/>
                  </a:lnTo>
                  <a:lnTo>
                    <a:pt x="4867" y="6639"/>
                  </a:lnTo>
                  <a:lnTo>
                    <a:pt x="4207" y="6922"/>
                  </a:lnTo>
                  <a:lnTo>
                    <a:pt x="3584" y="7186"/>
                  </a:lnTo>
                  <a:lnTo>
                    <a:pt x="2962" y="7394"/>
                  </a:lnTo>
                  <a:lnTo>
                    <a:pt x="2358" y="7564"/>
                  </a:lnTo>
                  <a:lnTo>
                    <a:pt x="1811" y="7677"/>
                  </a:lnTo>
                  <a:lnTo>
                    <a:pt x="1302" y="7771"/>
                  </a:lnTo>
                  <a:lnTo>
                    <a:pt x="868" y="7847"/>
                  </a:lnTo>
                  <a:lnTo>
                    <a:pt x="491" y="7884"/>
                  </a:lnTo>
                  <a:lnTo>
                    <a:pt x="227" y="7903"/>
                  </a:lnTo>
                  <a:lnTo>
                    <a:pt x="0" y="7922"/>
                  </a:lnTo>
                  <a:lnTo>
                    <a:pt x="133" y="8111"/>
                  </a:lnTo>
                  <a:lnTo>
                    <a:pt x="321" y="8318"/>
                  </a:lnTo>
                  <a:lnTo>
                    <a:pt x="604" y="8601"/>
                  </a:lnTo>
                  <a:lnTo>
                    <a:pt x="962" y="8922"/>
                  </a:lnTo>
                  <a:lnTo>
                    <a:pt x="1189" y="9091"/>
                  </a:lnTo>
                  <a:lnTo>
                    <a:pt x="1434" y="9280"/>
                  </a:lnTo>
                  <a:lnTo>
                    <a:pt x="1717" y="9450"/>
                  </a:lnTo>
                  <a:lnTo>
                    <a:pt x="2019" y="9620"/>
                  </a:lnTo>
                  <a:lnTo>
                    <a:pt x="2358" y="9789"/>
                  </a:lnTo>
                  <a:lnTo>
                    <a:pt x="2717" y="9959"/>
                  </a:lnTo>
                  <a:lnTo>
                    <a:pt x="3113" y="10110"/>
                  </a:lnTo>
                  <a:lnTo>
                    <a:pt x="3528" y="10242"/>
                  </a:lnTo>
                  <a:lnTo>
                    <a:pt x="3961" y="10355"/>
                  </a:lnTo>
                  <a:lnTo>
                    <a:pt x="4433" y="10449"/>
                  </a:lnTo>
                  <a:lnTo>
                    <a:pt x="4923" y="10525"/>
                  </a:lnTo>
                  <a:lnTo>
                    <a:pt x="5433" y="10563"/>
                  </a:lnTo>
                  <a:lnTo>
                    <a:pt x="5980" y="10581"/>
                  </a:lnTo>
                  <a:lnTo>
                    <a:pt x="6527" y="10563"/>
                  </a:lnTo>
                  <a:lnTo>
                    <a:pt x="7092" y="10506"/>
                  </a:lnTo>
                  <a:lnTo>
                    <a:pt x="7658" y="10393"/>
                  </a:lnTo>
                  <a:lnTo>
                    <a:pt x="8243" y="10261"/>
                  </a:lnTo>
                  <a:lnTo>
                    <a:pt x="8828" y="10072"/>
                  </a:lnTo>
                  <a:lnTo>
                    <a:pt x="9111" y="9978"/>
                  </a:lnTo>
                  <a:lnTo>
                    <a:pt x="9393" y="9846"/>
                  </a:lnTo>
                  <a:lnTo>
                    <a:pt x="9978" y="9582"/>
                  </a:lnTo>
                  <a:lnTo>
                    <a:pt x="10261" y="9412"/>
                  </a:lnTo>
                  <a:lnTo>
                    <a:pt x="10544" y="9242"/>
                  </a:lnTo>
                  <a:lnTo>
                    <a:pt x="10827" y="9073"/>
                  </a:lnTo>
                  <a:lnTo>
                    <a:pt x="11091" y="8884"/>
                  </a:lnTo>
                  <a:lnTo>
                    <a:pt x="11355" y="8676"/>
                  </a:lnTo>
                  <a:lnTo>
                    <a:pt x="11619" y="8450"/>
                  </a:lnTo>
                  <a:lnTo>
                    <a:pt x="11845" y="8243"/>
                  </a:lnTo>
                  <a:lnTo>
                    <a:pt x="12091" y="7997"/>
                  </a:lnTo>
                  <a:lnTo>
                    <a:pt x="12317" y="7771"/>
                  </a:lnTo>
                  <a:lnTo>
                    <a:pt x="12524" y="7526"/>
                  </a:lnTo>
                  <a:lnTo>
                    <a:pt x="12732" y="7262"/>
                  </a:lnTo>
                  <a:lnTo>
                    <a:pt x="12921" y="7017"/>
                  </a:lnTo>
                  <a:lnTo>
                    <a:pt x="13090" y="6753"/>
                  </a:lnTo>
                  <a:lnTo>
                    <a:pt x="13260" y="6489"/>
                  </a:lnTo>
                  <a:lnTo>
                    <a:pt x="13543" y="5979"/>
                  </a:lnTo>
                  <a:lnTo>
                    <a:pt x="13769" y="5489"/>
                  </a:lnTo>
                  <a:lnTo>
                    <a:pt x="13958" y="5055"/>
                  </a:lnTo>
                  <a:lnTo>
                    <a:pt x="14260" y="4225"/>
                  </a:lnTo>
                  <a:lnTo>
                    <a:pt x="14486" y="3527"/>
                  </a:lnTo>
                  <a:lnTo>
                    <a:pt x="14693" y="2924"/>
                  </a:lnTo>
                  <a:lnTo>
                    <a:pt x="14807" y="2660"/>
                  </a:lnTo>
                  <a:lnTo>
                    <a:pt x="14920" y="2396"/>
                  </a:lnTo>
                  <a:lnTo>
                    <a:pt x="15052" y="2150"/>
                  </a:lnTo>
                  <a:lnTo>
                    <a:pt x="15184" y="1924"/>
                  </a:lnTo>
                  <a:lnTo>
                    <a:pt x="15335" y="1717"/>
                  </a:lnTo>
                  <a:lnTo>
                    <a:pt x="15486" y="1528"/>
                  </a:lnTo>
                  <a:lnTo>
                    <a:pt x="15637" y="1358"/>
                  </a:lnTo>
                  <a:lnTo>
                    <a:pt x="15787" y="1207"/>
                  </a:lnTo>
                  <a:lnTo>
                    <a:pt x="15957" y="1075"/>
                  </a:lnTo>
                  <a:lnTo>
                    <a:pt x="16108" y="962"/>
                  </a:lnTo>
                  <a:lnTo>
                    <a:pt x="16184" y="906"/>
                  </a:lnTo>
                  <a:lnTo>
                    <a:pt x="16259" y="868"/>
                  </a:lnTo>
                  <a:lnTo>
                    <a:pt x="16410" y="792"/>
                  </a:lnTo>
                  <a:lnTo>
                    <a:pt x="16655" y="679"/>
                  </a:lnTo>
                  <a:lnTo>
                    <a:pt x="16863" y="604"/>
                  </a:lnTo>
                  <a:lnTo>
                    <a:pt x="16674" y="472"/>
                  </a:lnTo>
                  <a:lnTo>
                    <a:pt x="16429" y="302"/>
                  </a:lnTo>
                  <a:lnTo>
                    <a:pt x="16259" y="227"/>
                  </a:lnTo>
                  <a:lnTo>
                    <a:pt x="16146" y="189"/>
                  </a:lnTo>
                  <a:lnTo>
                    <a:pt x="16052" y="151"/>
                  </a:lnTo>
                  <a:lnTo>
                    <a:pt x="15806" y="76"/>
                  </a:lnTo>
                  <a:lnTo>
                    <a:pt x="15523" y="38"/>
                  </a:lnTo>
                  <a:lnTo>
                    <a:pt x="15222"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42"/>
            <p:cNvSpPr/>
            <p:nvPr/>
          </p:nvSpPr>
          <p:spPr>
            <a:xfrm rot="-2677878" flipH="1">
              <a:off x="-1613054" y="2828146"/>
              <a:ext cx="168840" cy="319231"/>
            </a:xfrm>
            <a:custGeom>
              <a:avLst/>
              <a:gdLst/>
              <a:ahLst/>
              <a:cxnLst/>
              <a:rect l="l" t="t" r="r" b="b"/>
              <a:pathLst>
                <a:path w="6754" h="12770" extrusionOk="0">
                  <a:moveTo>
                    <a:pt x="5433" y="0"/>
                  </a:moveTo>
                  <a:lnTo>
                    <a:pt x="5188" y="19"/>
                  </a:lnTo>
                  <a:lnTo>
                    <a:pt x="4943" y="57"/>
                  </a:lnTo>
                  <a:lnTo>
                    <a:pt x="4660" y="94"/>
                  </a:lnTo>
                  <a:lnTo>
                    <a:pt x="4377" y="170"/>
                  </a:lnTo>
                  <a:lnTo>
                    <a:pt x="4075" y="264"/>
                  </a:lnTo>
                  <a:lnTo>
                    <a:pt x="3754" y="358"/>
                  </a:lnTo>
                  <a:lnTo>
                    <a:pt x="3434" y="509"/>
                  </a:lnTo>
                  <a:lnTo>
                    <a:pt x="3113" y="679"/>
                  </a:lnTo>
                  <a:lnTo>
                    <a:pt x="2943" y="773"/>
                  </a:lnTo>
                  <a:lnTo>
                    <a:pt x="2774" y="868"/>
                  </a:lnTo>
                  <a:lnTo>
                    <a:pt x="2453" y="1094"/>
                  </a:lnTo>
                  <a:lnTo>
                    <a:pt x="2132" y="1358"/>
                  </a:lnTo>
                  <a:lnTo>
                    <a:pt x="1812" y="1641"/>
                  </a:lnTo>
                  <a:lnTo>
                    <a:pt x="1510" y="1962"/>
                  </a:lnTo>
                  <a:lnTo>
                    <a:pt x="1359" y="2150"/>
                  </a:lnTo>
                  <a:lnTo>
                    <a:pt x="1208" y="2320"/>
                  </a:lnTo>
                  <a:lnTo>
                    <a:pt x="944" y="2716"/>
                  </a:lnTo>
                  <a:lnTo>
                    <a:pt x="699" y="3150"/>
                  </a:lnTo>
                  <a:lnTo>
                    <a:pt x="586" y="3376"/>
                  </a:lnTo>
                  <a:lnTo>
                    <a:pt x="491" y="3603"/>
                  </a:lnTo>
                  <a:lnTo>
                    <a:pt x="435" y="3716"/>
                  </a:lnTo>
                  <a:lnTo>
                    <a:pt x="397" y="3848"/>
                  </a:lnTo>
                  <a:lnTo>
                    <a:pt x="322" y="4093"/>
                  </a:lnTo>
                  <a:lnTo>
                    <a:pt x="246" y="4338"/>
                  </a:lnTo>
                  <a:lnTo>
                    <a:pt x="171" y="4583"/>
                  </a:lnTo>
                  <a:lnTo>
                    <a:pt x="76" y="5093"/>
                  </a:lnTo>
                  <a:lnTo>
                    <a:pt x="20" y="5583"/>
                  </a:lnTo>
                  <a:lnTo>
                    <a:pt x="1" y="6055"/>
                  </a:lnTo>
                  <a:lnTo>
                    <a:pt x="20" y="6488"/>
                  </a:lnTo>
                  <a:lnTo>
                    <a:pt x="39" y="6903"/>
                  </a:lnTo>
                  <a:lnTo>
                    <a:pt x="95" y="7299"/>
                  </a:lnTo>
                  <a:lnTo>
                    <a:pt x="171" y="7658"/>
                  </a:lnTo>
                  <a:lnTo>
                    <a:pt x="227" y="7997"/>
                  </a:lnTo>
                  <a:lnTo>
                    <a:pt x="397" y="8620"/>
                  </a:lnTo>
                  <a:lnTo>
                    <a:pt x="491" y="8903"/>
                  </a:lnTo>
                  <a:lnTo>
                    <a:pt x="567" y="9148"/>
                  </a:lnTo>
                  <a:lnTo>
                    <a:pt x="661" y="9412"/>
                  </a:lnTo>
                  <a:lnTo>
                    <a:pt x="737" y="9657"/>
                  </a:lnTo>
                  <a:lnTo>
                    <a:pt x="887" y="10129"/>
                  </a:lnTo>
                  <a:lnTo>
                    <a:pt x="1019" y="10581"/>
                  </a:lnTo>
                  <a:lnTo>
                    <a:pt x="1114" y="10996"/>
                  </a:lnTo>
                  <a:lnTo>
                    <a:pt x="1189" y="11411"/>
                  </a:lnTo>
                  <a:lnTo>
                    <a:pt x="1208" y="11600"/>
                  </a:lnTo>
                  <a:lnTo>
                    <a:pt x="1208" y="11770"/>
                  </a:lnTo>
                  <a:lnTo>
                    <a:pt x="1208" y="12109"/>
                  </a:lnTo>
                  <a:lnTo>
                    <a:pt x="1208" y="12260"/>
                  </a:lnTo>
                  <a:lnTo>
                    <a:pt x="1189" y="12392"/>
                  </a:lnTo>
                  <a:lnTo>
                    <a:pt x="1151" y="12599"/>
                  </a:lnTo>
                  <a:lnTo>
                    <a:pt x="1114" y="12769"/>
                  </a:lnTo>
                  <a:lnTo>
                    <a:pt x="1302" y="12750"/>
                  </a:lnTo>
                  <a:lnTo>
                    <a:pt x="1529" y="12713"/>
                  </a:lnTo>
                  <a:lnTo>
                    <a:pt x="1680" y="12675"/>
                  </a:lnTo>
                  <a:lnTo>
                    <a:pt x="1830" y="12618"/>
                  </a:lnTo>
                  <a:lnTo>
                    <a:pt x="2019" y="12543"/>
                  </a:lnTo>
                  <a:lnTo>
                    <a:pt x="2208" y="12449"/>
                  </a:lnTo>
                  <a:lnTo>
                    <a:pt x="2396" y="12335"/>
                  </a:lnTo>
                  <a:lnTo>
                    <a:pt x="2623" y="12184"/>
                  </a:lnTo>
                  <a:lnTo>
                    <a:pt x="2830" y="12015"/>
                  </a:lnTo>
                  <a:lnTo>
                    <a:pt x="3056" y="11826"/>
                  </a:lnTo>
                  <a:lnTo>
                    <a:pt x="3264" y="11600"/>
                  </a:lnTo>
                  <a:lnTo>
                    <a:pt x="3471" y="11355"/>
                  </a:lnTo>
                  <a:lnTo>
                    <a:pt x="3679" y="11090"/>
                  </a:lnTo>
                  <a:lnTo>
                    <a:pt x="3886" y="10789"/>
                  </a:lnTo>
                  <a:lnTo>
                    <a:pt x="4056" y="10487"/>
                  </a:lnTo>
                  <a:lnTo>
                    <a:pt x="4226" y="10147"/>
                  </a:lnTo>
                  <a:lnTo>
                    <a:pt x="4396" y="9808"/>
                  </a:lnTo>
                  <a:lnTo>
                    <a:pt x="4528" y="9431"/>
                  </a:lnTo>
                  <a:lnTo>
                    <a:pt x="4660" y="9053"/>
                  </a:lnTo>
                  <a:lnTo>
                    <a:pt x="4754" y="8676"/>
                  </a:lnTo>
                  <a:lnTo>
                    <a:pt x="4848" y="8318"/>
                  </a:lnTo>
                  <a:lnTo>
                    <a:pt x="4924" y="7941"/>
                  </a:lnTo>
                  <a:lnTo>
                    <a:pt x="5037" y="7224"/>
                  </a:lnTo>
                  <a:lnTo>
                    <a:pt x="5112" y="6564"/>
                  </a:lnTo>
                  <a:lnTo>
                    <a:pt x="5169" y="5979"/>
                  </a:lnTo>
                  <a:lnTo>
                    <a:pt x="5207" y="5451"/>
                  </a:lnTo>
                  <a:lnTo>
                    <a:pt x="5226" y="5243"/>
                  </a:lnTo>
                  <a:lnTo>
                    <a:pt x="5226" y="5130"/>
                  </a:lnTo>
                  <a:lnTo>
                    <a:pt x="5226" y="5074"/>
                  </a:lnTo>
                  <a:lnTo>
                    <a:pt x="5226" y="5017"/>
                  </a:lnTo>
                  <a:lnTo>
                    <a:pt x="5244" y="4791"/>
                  </a:lnTo>
                  <a:lnTo>
                    <a:pt x="5244" y="4564"/>
                  </a:lnTo>
                  <a:lnTo>
                    <a:pt x="5263" y="4338"/>
                  </a:lnTo>
                  <a:lnTo>
                    <a:pt x="5301" y="4112"/>
                  </a:lnTo>
                  <a:lnTo>
                    <a:pt x="5376" y="3640"/>
                  </a:lnTo>
                  <a:lnTo>
                    <a:pt x="5452" y="3150"/>
                  </a:lnTo>
                  <a:lnTo>
                    <a:pt x="5584" y="2697"/>
                  </a:lnTo>
                  <a:lnTo>
                    <a:pt x="5716" y="2245"/>
                  </a:lnTo>
                  <a:lnTo>
                    <a:pt x="5886" y="1811"/>
                  </a:lnTo>
                  <a:lnTo>
                    <a:pt x="6055" y="1415"/>
                  </a:lnTo>
                  <a:lnTo>
                    <a:pt x="6225" y="1056"/>
                  </a:lnTo>
                  <a:lnTo>
                    <a:pt x="6395" y="754"/>
                  </a:lnTo>
                  <a:lnTo>
                    <a:pt x="6546" y="509"/>
                  </a:lnTo>
                  <a:lnTo>
                    <a:pt x="6659" y="321"/>
                  </a:lnTo>
                  <a:lnTo>
                    <a:pt x="6753" y="170"/>
                  </a:lnTo>
                  <a:lnTo>
                    <a:pt x="6584" y="113"/>
                  </a:lnTo>
                  <a:lnTo>
                    <a:pt x="6357" y="75"/>
                  </a:lnTo>
                  <a:lnTo>
                    <a:pt x="6055" y="19"/>
                  </a:lnTo>
                  <a:lnTo>
                    <a:pt x="565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16BBE579-EBD5-EDE7-4D0D-DBCC9321CE18}"/>
              </a:ext>
            </a:extLst>
          </p:cNvPr>
          <p:cNvGraphicFramePr>
            <a:graphicFrameLocks noGrp="1"/>
          </p:cNvGraphicFramePr>
          <p:nvPr>
            <p:extLst>
              <p:ext uri="{D42A27DB-BD31-4B8C-83A1-F6EECF244321}">
                <p14:modId xmlns:p14="http://schemas.microsoft.com/office/powerpoint/2010/main" val="2428842390"/>
              </p:ext>
            </p:extLst>
          </p:nvPr>
        </p:nvGraphicFramePr>
        <p:xfrm>
          <a:off x="5089190" y="1307508"/>
          <a:ext cx="2515024" cy="2988771"/>
        </p:xfrm>
        <a:graphic>
          <a:graphicData uri="http://schemas.openxmlformats.org/drawingml/2006/table">
            <a:tbl>
              <a:tblPr firstRow="1" bandRow="1">
                <a:tableStyleId>{284E427A-3D55-4303-BF80-6455036E1DE7}</a:tableStyleId>
              </a:tblPr>
              <a:tblGrid>
                <a:gridCol w="359602">
                  <a:extLst>
                    <a:ext uri="{9D8B030D-6E8A-4147-A177-3AD203B41FA5}">
                      <a16:colId xmlns:a16="http://schemas.microsoft.com/office/drawing/2014/main" val="2867481367"/>
                    </a:ext>
                  </a:extLst>
                </a:gridCol>
                <a:gridCol w="1435663">
                  <a:extLst>
                    <a:ext uri="{9D8B030D-6E8A-4147-A177-3AD203B41FA5}">
                      <a16:colId xmlns:a16="http://schemas.microsoft.com/office/drawing/2014/main" val="882868316"/>
                    </a:ext>
                  </a:extLst>
                </a:gridCol>
                <a:gridCol w="719759">
                  <a:extLst>
                    <a:ext uri="{9D8B030D-6E8A-4147-A177-3AD203B41FA5}">
                      <a16:colId xmlns:a16="http://schemas.microsoft.com/office/drawing/2014/main" val="4138718237"/>
                    </a:ext>
                  </a:extLst>
                </a:gridCol>
              </a:tblGrid>
              <a:tr h="243891">
                <a:tc>
                  <a:txBody>
                    <a:bodyPr/>
                    <a:lstStyle/>
                    <a:p>
                      <a:r>
                        <a:rPr lang="en-US" sz="600" dirty="0"/>
                        <a:t> </a:t>
                      </a:r>
                      <a:r>
                        <a:rPr lang="en-US" sz="600" dirty="0">
                          <a:solidFill>
                            <a:schemeClr val="tx1">
                              <a:lumMod val="50000"/>
                            </a:schemeClr>
                          </a:solidFill>
                          <a:latin typeface="Mulish" panose="020B0604020202020204" charset="0"/>
                        </a:rPr>
                        <a:t>No</a:t>
                      </a:r>
                      <a:r>
                        <a:rPr lang="en-US" sz="600" dirty="0"/>
                        <a:t>.</a:t>
                      </a:r>
                    </a:p>
                  </a:txBody>
                  <a:tcPr marL="45122" marR="45122" marT="22560" marB="22560"/>
                </a:tc>
                <a:tc>
                  <a:txBody>
                    <a:bodyPr/>
                    <a:lstStyle/>
                    <a:p>
                      <a:pPr algn="ctr"/>
                      <a:r>
                        <a:rPr lang="en-US" sz="600" dirty="0">
                          <a:solidFill>
                            <a:schemeClr val="tx1">
                              <a:lumMod val="50000"/>
                            </a:schemeClr>
                          </a:solidFill>
                          <a:latin typeface="Mulish" panose="020B0604020202020204" charset="0"/>
                        </a:rPr>
                        <a:t>Poet/Shayar</a:t>
                      </a:r>
                    </a:p>
                  </a:txBody>
                  <a:tcPr marL="45122" marR="45122" marT="22560" marB="22560"/>
                </a:tc>
                <a:tc>
                  <a:txBody>
                    <a:bodyPr/>
                    <a:lstStyle/>
                    <a:p>
                      <a:pPr algn="ctr"/>
                      <a:r>
                        <a:rPr lang="en-US" sz="600" dirty="0">
                          <a:solidFill>
                            <a:schemeClr val="tx1">
                              <a:lumMod val="50000"/>
                            </a:schemeClr>
                          </a:solidFill>
                          <a:latin typeface="Mulish" panose="020B0604020202020204" charset="0"/>
                        </a:rPr>
                        <a:t>Couplet Count</a:t>
                      </a:r>
                    </a:p>
                  </a:txBody>
                  <a:tcPr marL="45122" marR="45122" marT="22560" marB="22560"/>
                </a:tc>
                <a:extLst>
                  <a:ext uri="{0D108BD9-81ED-4DB2-BD59-A6C34878D82A}">
                    <a16:rowId xmlns:a16="http://schemas.microsoft.com/office/drawing/2014/main" val="877909436"/>
                  </a:ext>
                </a:extLst>
              </a:tr>
              <a:tr h="182992">
                <a:tc>
                  <a:txBody>
                    <a:bodyPr/>
                    <a:lstStyle/>
                    <a:p>
                      <a:r>
                        <a:rPr lang="en-US" sz="600" b="0" dirty="0"/>
                        <a:t>1</a:t>
                      </a:r>
                    </a:p>
                  </a:txBody>
                  <a:tcPr marL="45122" marR="45122" marT="22560" marB="22560"/>
                </a:tc>
                <a:tc>
                  <a:txBody>
                    <a:bodyPr/>
                    <a:lstStyle/>
                    <a:p>
                      <a:pPr algn="ctr"/>
                      <a:r>
                        <a:rPr lang="en-US" sz="700" b="1" dirty="0"/>
                        <a:t>Ahmed Faraz</a:t>
                      </a:r>
                    </a:p>
                  </a:txBody>
                  <a:tcPr marL="45122" marR="45122" marT="22560" marB="22560"/>
                </a:tc>
                <a:tc>
                  <a:txBody>
                    <a:bodyPr/>
                    <a:lstStyle/>
                    <a:p>
                      <a:r>
                        <a:rPr lang="en-US" sz="700" b="1" dirty="0"/>
                        <a:t>926</a:t>
                      </a:r>
                    </a:p>
                  </a:txBody>
                  <a:tcPr marL="45122" marR="45122" marT="22560" marB="22560"/>
                </a:tc>
                <a:extLst>
                  <a:ext uri="{0D108BD9-81ED-4DB2-BD59-A6C34878D82A}">
                    <a16:rowId xmlns:a16="http://schemas.microsoft.com/office/drawing/2014/main" val="1912399351"/>
                  </a:ext>
                </a:extLst>
              </a:tr>
              <a:tr h="182992">
                <a:tc>
                  <a:txBody>
                    <a:bodyPr/>
                    <a:lstStyle/>
                    <a:p>
                      <a:r>
                        <a:rPr lang="en-US" sz="600" b="0" dirty="0"/>
                        <a:t>2</a:t>
                      </a:r>
                    </a:p>
                  </a:txBody>
                  <a:tcPr marL="45122" marR="45122" marT="22560" marB="22560"/>
                </a:tc>
                <a:tc>
                  <a:txBody>
                    <a:bodyPr/>
                    <a:lstStyle/>
                    <a:p>
                      <a:pPr algn="ctr"/>
                      <a:r>
                        <a:rPr lang="en-US" sz="700" b="1" dirty="0"/>
                        <a:t>Zafar Iqbal</a:t>
                      </a:r>
                    </a:p>
                  </a:txBody>
                  <a:tcPr marL="45122" marR="45122" marT="22560" marB="22560"/>
                </a:tc>
                <a:tc>
                  <a:txBody>
                    <a:bodyPr/>
                    <a:lstStyle/>
                    <a:p>
                      <a:r>
                        <a:rPr lang="en-US" sz="700" b="1" dirty="0"/>
                        <a:t>1104</a:t>
                      </a:r>
                    </a:p>
                  </a:txBody>
                  <a:tcPr marL="45122" marR="45122" marT="22560" marB="22560"/>
                </a:tc>
                <a:extLst>
                  <a:ext uri="{0D108BD9-81ED-4DB2-BD59-A6C34878D82A}">
                    <a16:rowId xmlns:a16="http://schemas.microsoft.com/office/drawing/2014/main" val="1097726826"/>
                  </a:ext>
                </a:extLst>
              </a:tr>
              <a:tr h="182992">
                <a:tc>
                  <a:txBody>
                    <a:bodyPr/>
                    <a:lstStyle/>
                    <a:p>
                      <a:r>
                        <a:rPr lang="en-US" sz="600" b="1" dirty="0"/>
                        <a:t>3</a:t>
                      </a:r>
                    </a:p>
                  </a:txBody>
                  <a:tcPr marL="45122" marR="45122" marT="22560" marB="22560"/>
                </a:tc>
                <a:tc>
                  <a:txBody>
                    <a:bodyPr/>
                    <a:lstStyle/>
                    <a:p>
                      <a:pPr algn="ctr"/>
                      <a:r>
                        <a:rPr lang="en-US" sz="600" dirty="0"/>
                        <a:t> </a:t>
                      </a:r>
                      <a:r>
                        <a:rPr lang="en-US" sz="700" b="1" dirty="0"/>
                        <a:t>Qateel ShifaI</a:t>
                      </a:r>
                      <a:endParaRPr lang="en-US" sz="600" b="1" dirty="0"/>
                    </a:p>
                  </a:txBody>
                  <a:tcPr marL="45122" marR="45122" marT="22560" marB="22560"/>
                </a:tc>
                <a:tc>
                  <a:txBody>
                    <a:bodyPr/>
                    <a:lstStyle/>
                    <a:p>
                      <a:r>
                        <a:rPr lang="en-US" sz="700" b="1" dirty="0"/>
                        <a:t>780</a:t>
                      </a:r>
                    </a:p>
                  </a:txBody>
                  <a:tcPr marL="45122" marR="45122" marT="22560" marB="22560"/>
                </a:tc>
                <a:extLst>
                  <a:ext uri="{0D108BD9-81ED-4DB2-BD59-A6C34878D82A}">
                    <a16:rowId xmlns:a16="http://schemas.microsoft.com/office/drawing/2014/main" val="937029741"/>
                  </a:ext>
                </a:extLst>
              </a:tr>
              <a:tr h="182992">
                <a:tc>
                  <a:txBody>
                    <a:bodyPr/>
                    <a:lstStyle/>
                    <a:p>
                      <a:r>
                        <a:rPr lang="en-US" sz="600" dirty="0"/>
                        <a:t>4</a:t>
                      </a:r>
                    </a:p>
                  </a:txBody>
                  <a:tcPr marL="45122" marR="45122" marT="22560" marB="22560"/>
                </a:tc>
                <a:tc>
                  <a:txBody>
                    <a:bodyPr/>
                    <a:lstStyle/>
                    <a:p>
                      <a:pPr algn="ctr"/>
                      <a:r>
                        <a:rPr lang="en-US" sz="700" b="1" dirty="0"/>
                        <a:t>Parveen Shakir</a:t>
                      </a:r>
                    </a:p>
                  </a:txBody>
                  <a:tcPr marL="45122" marR="45122" marT="22560" marB="22560"/>
                </a:tc>
                <a:tc>
                  <a:txBody>
                    <a:bodyPr/>
                    <a:lstStyle/>
                    <a:p>
                      <a:r>
                        <a:rPr lang="en-US" sz="700" b="1" dirty="0"/>
                        <a:t>593</a:t>
                      </a:r>
                    </a:p>
                  </a:txBody>
                  <a:tcPr marL="45122" marR="45122" marT="22560" marB="22560"/>
                </a:tc>
                <a:extLst>
                  <a:ext uri="{0D108BD9-81ED-4DB2-BD59-A6C34878D82A}">
                    <a16:rowId xmlns:a16="http://schemas.microsoft.com/office/drawing/2014/main" val="2654352253"/>
                  </a:ext>
                </a:extLst>
              </a:tr>
              <a:tr h="182992">
                <a:tc>
                  <a:txBody>
                    <a:bodyPr/>
                    <a:lstStyle/>
                    <a:p>
                      <a:r>
                        <a:rPr lang="en-US" sz="600" dirty="0"/>
                        <a:t>5</a:t>
                      </a:r>
                    </a:p>
                  </a:txBody>
                  <a:tcPr marL="45122" marR="45122" marT="22560" marB="22560"/>
                </a:tc>
                <a:tc>
                  <a:txBody>
                    <a:bodyPr/>
                    <a:lstStyle/>
                    <a:p>
                      <a:pPr algn="ctr"/>
                      <a:r>
                        <a:rPr lang="en-US" sz="700" b="1" dirty="0"/>
                        <a:t>Nida Fazli</a:t>
                      </a:r>
                    </a:p>
                  </a:txBody>
                  <a:tcPr marL="45122" marR="45122" marT="22560" marB="22560"/>
                </a:tc>
                <a:tc>
                  <a:txBody>
                    <a:bodyPr/>
                    <a:lstStyle/>
                    <a:p>
                      <a:r>
                        <a:rPr lang="en-US" sz="700" b="1" dirty="0"/>
                        <a:t>474</a:t>
                      </a:r>
                    </a:p>
                  </a:txBody>
                  <a:tcPr marL="45122" marR="45122" marT="22560" marB="22560"/>
                </a:tc>
                <a:extLst>
                  <a:ext uri="{0D108BD9-81ED-4DB2-BD59-A6C34878D82A}">
                    <a16:rowId xmlns:a16="http://schemas.microsoft.com/office/drawing/2014/main" val="2487392847"/>
                  </a:ext>
                </a:extLst>
              </a:tr>
              <a:tr h="182992">
                <a:tc>
                  <a:txBody>
                    <a:bodyPr/>
                    <a:lstStyle/>
                    <a:p>
                      <a:r>
                        <a:rPr lang="en-US" sz="600" dirty="0"/>
                        <a:t>6</a:t>
                      </a:r>
                    </a:p>
                  </a:txBody>
                  <a:tcPr marL="45122" marR="45122" marT="22560" marB="22560"/>
                </a:tc>
                <a:tc>
                  <a:txBody>
                    <a:bodyPr/>
                    <a:lstStyle/>
                    <a:p>
                      <a:pPr algn="ctr"/>
                      <a:r>
                        <a:rPr lang="en-US" sz="700" b="1" dirty="0"/>
                        <a:t>Faiz Ahmad Faiz</a:t>
                      </a:r>
                    </a:p>
                  </a:txBody>
                  <a:tcPr marL="45122" marR="45122" marT="22560" marB="22560"/>
                </a:tc>
                <a:tc>
                  <a:txBody>
                    <a:bodyPr/>
                    <a:lstStyle/>
                    <a:p>
                      <a:r>
                        <a:rPr lang="en-US" sz="700" b="1" dirty="0"/>
                        <a:t>504</a:t>
                      </a:r>
                    </a:p>
                  </a:txBody>
                  <a:tcPr marL="45122" marR="45122" marT="22560" marB="22560"/>
                </a:tc>
                <a:extLst>
                  <a:ext uri="{0D108BD9-81ED-4DB2-BD59-A6C34878D82A}">
                    <a16:rowId xmlns:a16="http://schemas.microsoft.com/office/drawing/2014/main" val="369765995"/>
                  </a:ext>
                </a:extLst>
              </a:tr>
              <a:tr h="182992">
                <a:tc>
                  <a:txBody>
                    <a:bodyPr/>
                    <a:lstStyle/>
                    <a:p>
                      <a:r>
                        <a:rPr lang="en-US" sz="600" dirty="0"/>
                        <a:t>7</a:t>
                      </a:r>
                    </a:p>
                  </a:txBody>
                  <a:tcPr marL="45122" marR="45122" marT="22560" marB="22560"/>
                </a:tc>
                <a:tc>
                  <a:txBody>
                    <a:bodyPr/>
                    <a:lstStyle/>
                    <a:p>
                      <a:pPr algn="ctr"/>
                      <a:r>
                        <a:rPr lang="en-US" sz="700" b="1" dirty="0"/>
                        <a:t>Jaun Elia</a:t>
                      </a:r>
                    </a:p>
                  </a:txBody>
                  <a:tcPr marL="45122" marR="45122" marT="22560" marB="22560"/>
                </a:tc>
                <a:tc>
                  <a:txBody>
                    <a:bodyPr/>
                    <a:lstStyle/>
                    <a:p>
                      <a:r>
                        <a:rPr lang="en-US" sz="700" b="1" dirty="0"/>
                        <a:t>1470</a:t>
                      </a:r>
                    </a:p>
                  </a:txBody>
                  <a:tcPr marL="45122" marR="45122" marT="22560" marB="22560"/>
                </a:tc>
                <a:extLst>
                  <a:ext uri="{0D108BD9-81ED-4DB2-BD59-A6C34878D82A}">
                    <a16:rowId xmlns:a16="http://schemas.microsoft.com/office/drawing/2014/main" val="1297661736"/>
                  </a:ext>
                </a:extLst>
              </a:tr>
              <a:tr h="182992">
                <a:tc>
                  <a:txBody>
                    <a:bodyPr/>
                    <a:lstStyle/>
                    <a:p>
                      <a:r>
                        <a:rPr lang="en-US" sz="600" dirty="0"/>
                        <a:t>8</a:t>
                      </a:r>
                    </a:p>
                  </a:txBody>
                  <a:tcPr marL="45122" marR="45122" marT="22560" marB="22560"/>
                </a:tc>
                <a:tc>
                  <a:txBody>
                    <a:bodyPr/>
                    <a:lstStyle/>
                    <a:p>
                      <a:pPr algn="ctr"/>
                      <a:r>
                        <a:rPr lang="en-US" sz="700" b="1" dirty="0"/>
                        <a:t>Muneer Niyazi</a:t>
                      </a:r>
                    </a:p>
                  </a:txBody>
                  <a:tcPr marL="45122" marR="45122" marT="22560" marB="22560"/>
                </a:tc>
                <a:tc>
                  <a:txBody>
                    <a:bodyPr/>
                    <a:lstStyle/>
                    <a:p>
                      <a:r>
                        <a:rPr lang="en-US" sz="700" b="1" dirty="0"/>
                        <a:t>523</a:t>
                      </a:r>
                    </a:p>
                  </a:txBody>
                  <a:tcPr marL="45122" marR="45122" marT="22560" marB="22560"/>
                </a:tc>
                <a:extLst>
                  <a:ext uri="{0D108BD9-81ED-4DB2-BD59-A6C34878D82A}">
                    <a16:rowId xmlns:a16="http://schemas.microsoft.com/office/drawing/2014/main" val="2560289440"/>
                  </a:ext>
                </a:extLst>
              </a:tr>
              <a:tr h="182992">
                <a:tc>
                  <a:txBody>
                    <a:bodyPr/>
                    <a:lstStyle/>
                    <a:p>
                      <a:r>
                        <a:rPr lang="en-US" sz="600" dirty="0"/>
                        <a:t>9</a:t>
                      </a:r>
                    </a:p>
                  </a:txBody>
                  <a:tcPr marL="45122" marR="45122" marT="22560" marB="22560"/>
                </a:tc>
                <a:tc>
                  <a:txBody>
                    <a:bodyPr/>
                    <a:lstStyle/>
                    <a:p>
                      <a:pPr algn="ctr"/>
                      <a:r>
                        <a:rPr lang="en-US" sz="700" b="1" dirty="0"/>
                        <a:t>Allama Iqbal</a:t>
                      </a:r>
                    </a:p>
                  </a:txBody>
                  <a:tcPr marL="45122" marR="45122" marT="22560" marB="22560"/>
                </a:tc>
                <a:tc>
                  <a:txBody>
                    <a:bodyPr/>
                    <a:lstStyle/>
                    <a:p>
                      <a:r>
                        <a:rPr lang="en-US" sz="700" b="1" dirty="0"/>
                        <a:t>797</a:t>
                      </a:r>
                    </a:p>
                  </a:txBody>
                  <a:tcPr marL="45122" marR="45122" marT="22560" marB="22560"/>
                </a:tc>
                <a:extLst>
                  <a:ext uri="{0D108BD9-81ED-4DB2-BD59-A6C34878D82A}">
                    <a16:rowId xmlns:a16="http://schemas.microsoft.com/office/drawing/2014/main" val="1870763847"/>
                  </a:ext>
                </a:extLst>
              </a:tr>
              <a:tr h="182992">
                <a:tc>
                  <a:txBody>
                    <a:bodyPr/>
                    <a:lstStyle/>
                    <a:p>
                      <a:r>
                        <a:rPr lang="en-US" sz="600" dirty="0"/>
                        <a:t>10</a:t>
                      </a:r>
                    </a:p>
                  </a:txBody>
                  <a:tcPr marL="45122" marR="45122" marT="22560" marB="22560"/>
                </a:tc>
                <a:tc>
                  <a:txBody>
                    <a:bodyPr/>
                    <a:lstStyle/>
                    <a:p>
                      <a:pPr algn="ctr"/>
                      <a:r>
                        <a:rPr lang="en-US" sz="700" b="1" dirty="0"/>
                        <a:t>Riyaz Khairabadi</a:t>
                      </a:r>
                    </a:p>
                  </a:txBody>
                  <a:tcPr marL="45122" marR="45122" marT="22560" marB="22560"/>
                </a:tc>
                <a:tc>
                  <a:txBody>
                    <a:bodyPr/>
                    <a:lstStyle/>
                    <a:p>
                      <a:r>
                        <a:rPr lang="en-US" sz="700" b="1" dirty="0"/>
                        <a:t>1700</a:t>
                      </a:r>
                    </a:p>
                  </a:txBody>
                  <a:tcPr marL="45122" marR="45122" marT="22560" marB="22560"/>
                </a:tc>
                <a:extLst>
                  <a:ext uri="{0D108BD9-81ED-4DB2-BD59-A6C34878D82A}">
                    <a16:rowId xmlns:a16="http://schemas.microsoft.com/office/drawing/2014/main" val="1037939023"/>
                  </a:ext>
                </a:extLst>
              </a:tr>
              <a:tr h="182992">
                <a:tc>
                  <a:txBody>
                    <a:bodyPr/>
                    <a:lstStyle/>
                    <a:p>
                      <a:r>
                        <a:rPr lang="en-US" sz="600" dirty="0"/>
                        <a:t>11</a:t>
                      </a:r>
                    </a:p>
                  </a:txBody>
                  <a:tcPr marL="45122" marR="45122" marT="22560" marB="22560"/>
                </a:tc>
                <a:tc>
                  <a:txBody>
                    <a:bodyPr/>
                    <a:lstStyle/>
                    <a:p>
                      <a:pPr algn="ctr"/>
                      <a:r>
                        <a:rPr lang="en-US" sz="700" b="1" dirty="0"/>
                        <a:t>Haider Ali Atish</a:t>
                      </a:r>
                    </a:p>
                  </a:txBody>
                  <a:tcPr marL="45122" marR="45122" marT="22560" marB="22560"/>
                </a:tc>
                <a:tc>
                  <a:txBody>
                    <a:bodyPr/>
                    <a:lstStyle/>
                    <a:p>
                      <a:r>
                        <a:rPr lang="en-US" sz="700" b="1" dirty="0"/>
                        <a:t>1330</a:t>
                      </a:r>
                    </a:p>
                  </a:txBody>
                  <a:tcPr marL="45122" marR="45122" marT="22560" marB="22560"/>
                </a:tc>
                <a:extLst>
                  <a:ext uri="{0D108BD9-81ED-4DB2-BD59-A6C34878D82A}">
                    <a16:rowId xmlns:a16="http://schemas.microsoft.com/office/drawing/2014/main" val="850657762"/>
                  </a:ext>
                </a:extLst>
              </a:tr>
              <a:tr h="182992">
                <a:tc>
                  <a:txBody>
                    <a:bodyPr/>
                    <a:lstStyle/>
                    <a:p>
                      <a:r>
                        <a:rPr lang="en-US" sz="600" dirty="0"/>
                        <a:t>12</a:t>
                      </a:r>
                    </a:p>
                  </a:txBody>
                  <a:tcPr marL="45122" marR="45122" marT="22560" marB="22560"/>
                </a:tc>
                <a:tc>
                  <a:txBody>
                    <a:bodyPr/>
                    <a:lstStyle/>
                    <a:p>
                      <a:pPr algn="ctr"/>
                      <a:r>
                        <a:rPr lang="en-US" sz="700" b="1" dirty="0"/>
                        <a:t>Siraj Aurangabadi</a:t>
                      </a:r>
                    </a:p>
                  </a:txBody>
                  <a:tcPr marL="45122" marR="45122" marT="22560" marB="22560"/>
                </a:tc>
                <a:tc>
                  <a:txBody>
                    <a:bodyPr/>
                    <a:lstStyle/>
                    <a:p>
                      <a:r>
                        <a:rPr lang="en-US" sz="700" b="1" dirty="0"/>
                        <a:t>860</a:t>
                      </a:r>
                    </a:p>
                  </a:txBody>
                  <a:tcPr marL="45122" marR="45122" marT="22560" marB="22560"/>
                </a:tc>
                <a:extLst>
                  <a:ext uri="{0D108BD9-81ED-4DB2-BD59-A6C34878D82A}">
                    <a16:rowId xmlns:a16="http://schemas.microsoft.com/office/drawing/2014/main" val="3279554687"/>
                  </a:ext>
                </a:extLst>
              </a:tr>
              <a:tr h="182992">
                <a:tc>
                  <a:txBody>
                    <a:bodyPr/>
                    <a:lstStyle/>
                    <a:p>
                      <a:r>
                        <a:rPr lang="en-US" sz="600" dirty="0"/>
                        <a:t>13</a:t>
                      </a:r>
                    </a:p>
                  </a:txBody>
                  <a:tcPr marL="45122" marR="45122" marT="22560" marB="22560"/>
                </a:tc>
                <a:tc>
                  <a:txBody>
                    <a:bodyPr/>
                    <a:lstStyle/>
                    <a:p>
                      <a:pPr algn="ctr"/>
                      <a:r>
                        <a:rPr lang="en-US" sz="700" b="1" dirty="0"/>
                        <a:t>Mir Taqi Mir</a:t>
                      </a:r>
                    </a:p>
                  </a:txBody>
                  <a:tcPr marL="45122" marR="45122" marT="22560" marB="22560"/>
                </a:tc>
                <a:tc>
                  <a:txBody>
                    <a:bodyPr/>
                    <a:lstStyle/>
                    <a:p>
                      <a:r>
                        <a:rPr lang="en-US" sz="700" b="1" dirty="0"/>
                        <a:t>2971</a:t>
                      </a:r>
                    </a:p>
                  </a:txBody>
                  <a:tcPr marL="45122" marR="45122" marT="22560" marB="22560"/>
                </a:tc>
                <a:extLst>
                  <a:ext uri="{0D108BD9-81ED-4DB2-BD59-A6C34878D82A}">
                    <a16:rowId xmlns:a16="http://schemas.microsoft.com/office/drawing/2014/main" val="3644126925"/>
                  </a:ext>
                </a:extLst>
              </a:tr>
              <a:tr h="182992">
                <a:tc>
                  <a:txBody>
                    <a:bodyPr/>
                    <a:lstStyle/>
                    <a:p>
                      <a:r>
                        <a:rPr lang="en-US" sz="600" dirty="0"/>
                        <a:t>14</a:t>
                      </a:r>
                    </a:p>
                  </a:txBody>
                  <a:tcPr marL="45122" marR="45122" marT="22560" marB="22560"/>
                </a:tc>
                <a:tc>
                  <a:txBody>
                    <a:bodyPr/>
                    <a:lstStyle/>
                    <a:p>
                      <a:pPr algn="ctr"/>
                      <a:r>
                        <a:rPr lang="en-US" sz="700" b="1" dirty="0"/>
                        <a:t>Nazeer Akbar Abadi</a:t>
                      </a:r>
                    </a:p>
                  </a:txBody>
                  <a:tcPr marL="45122" marR="45122" marT="22560" marB="22560"/>
                </a:tc>
                <a:tc>
                  <a:txBody>
                    <a:bodyPr/>
                    <a:lstStyle/>
                    <a:p>
                      <a:r>
                        <a:rPr lang="en-US" sz="700" b="1" dirty="0"/>
                        <a:t>1643</a:t>
                      </a:r>
                    </a:p>
                  </a:txBody>
                  <a:tcPr marL="45122" marR="45122" marT="22560" marB="22560"/>
                </a:tc>
                <a:extLst>
                  <a:ext uri="{0D108BD9-81ED-4DB2-BD59-A6C34878D82A}">
                    <a16:rowId xmlns:a16="http://schemas.microsoft.com/office/drawing/2014/main" val="2853473507"/>
                  </a:ext>
                </a:extLst>
              </a:tr>
              <a:tr h="182992">
                <a:tc>
                  <a:txBody>
                    <a:bodyPr/>
                    <a:lstStyle/>
                    <a:p>
                      <a:r>
                        <a:rPr lang="en-US" sz="600" dirty="0"/>
                        <a:t>15</a:t>
                      </a:r>
                    </a:p>
                  </a:txBody>
                  <a:tcPr marL="45122" marR="45122" marT="22560" marB="22560"/>
                </a:tc>
                <a:tc>
                  <a:txBody>
                    <a:bodyPr/>
                    <a:lstStyle/>
                    <a:p>
                      <a:pPr algn="ctr"/>
                      <a:r>
                        <a:rPr lang="en-US" sz="700" b="1" dirty="0"/>
                        <a:t>Mirza Ghalib</a:t>
                      </a:r>
                    </a:p>
                  </a:txBody>
                  <a:tcPr marL="45122" marR="45122" marT="22560" marB="22560"/>
                </a:tc>
                <a:tc>
                  <a:txBody>
                    <a:bodyPr/>
                    <a:lstStyle/>
                    <a:p>
                      <a:r>
                        <a:rPr lang="en-US" sz="700" b="1" dirty="0"/>
                        <a:t>1934</a:t>
                      </a:r>
                    </a:p>
                  </a:txBody>
                  <a:tcPr marL="45122" marR="45122" marT="22560" marB="22560"/>
                </a:tc>
                <a:extLst>
                  <a:ext uri="{0D108BD9-81ED-4DB2-BD59-A6C34878D82A}">
                    <a16:rowId xmlns:a16="http://schemas.microsoft.com/office/drawing/2014/main" val="112885859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0"/>
        <p:cNvGrpSpPr/>
        <p:nvPr/>
      </p:nvGrpSpPr>
      <p:grpSpPr>
        <a:xfrm>
          <a:off x="0" y="0"/>
          <a:ext cx="0" cy="0"/>
          <a:chOff x="0" y="0"/>
          <a:chExt cx="0" cy="0"/>
        </a:xfrm>
      </p:grpSpPr>
      <p:sp>
        <p:nvSpPr>
          <p:cNvPr id="5161" name="Google Shape;5161;p39"/>
          <p:cNvSpPr txBox="1">
            <a:spLocks noGrp="1"/>
          </p:cNvSpPr>
          <p:nvPr>
            <p:ph type="title" idx="2"/>
          </p:nvPr>
        </p:nvSpPr>
        <p:spPr>
          <a:xfrm>
            <a:off x="720000" y="722376"/>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MODELS </a:t>
            </a:r>
            <a:endParaRPr dirty="0"/>
          </a:p>
        </p:txBody>
      </p:sp>
      <p:sp>
        <p:nvSpPr>
          <p:cNvPr id="5162" name="Google Shape;5162;p39"/>
          <p:cNvSpPr txBox="1">
            <a:spLocks noGrp="1"/>
          </p:cNvSpPr>
          <p:nvPr>
            <p:ph type="subTitle" idx="6"/>
          </p:nvPr>
        </p:nvSpPr>
        <p:spPr>
          <a:xfrm>
            <a:off x="6119616" y="2296425"/>
            <a:ext cx="19782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Recurrent Neural Network</a:t>
            </a:r>
            <a:endParaRPr dirty="0"/>
          </a:p>
        </p:txBody>
      </p:sp>
      <p:sp>
        <p:nvSpPr>
          <p:cNvPr id="5163" name="Google Shape;5163;p39"/>
          <p:cNvSpPr txBox="1">
            <a:spLocks noGrp="1"/>
          </p:cNvSpPr>
          <p:nvPr>
            <p:ph type="subTitle" idx="4"/>
          </p:nvPr>
        </p:nvSpPr>
        <p:spPr>
          <a:xfrm>
            <a:off x="3583006" y="2296425"/>
            <a:ext cx="19782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Recurrent Neural Network</a:t>
            </a:r>
            <a:endParaRPr dirty="0"/>
          </a:p>
        </p:txBody>
      </p:sp>
      <p:sp>
        <p:nvSpPr>
          <p:cNvPr id="5164" name="Google Shape;5164;p39"/>
          <p:cNvSpPr txBox="1">
            <a:spLocks noGrp="1"/>
          </p:cNvSpPr>
          <p:nvPr>
            <p:ph type="subTitle" idx="8"/>
          </p:nvPr>
        </p:nvSpPr>
        <p:spPr>
          <a:xfrm>
            <a:off x="1046184" y="3972825"/>
            <a:ext cx="19782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Transformer Model</a:t>
            </a:r>
            <a:endParaRPr dirty="0"/>
          </a:p>
        </p:txBody>
      </p:sp>
      <p:sp>
        <p:nvSpPr>
          <p:cNvPr id="5165" name="Google Shape;5165;p39"/>
          <p:cNvSpPr txBox="1">
            <a:spLocks noGrp="1"/>
          </p:cNvSpPr>
          <p:nvPr>
            <p:ph type="title"/>
          </p:nvPr>
        </p:nvSpPr>
        <p:spPr>
          <a:xfrm>
            <a:off x="1046184" y="1931357"/>
            <a:ext cx="1978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N-GRAM</a:t>
            </a:r>
            <a:endParaRPr dirty="0"/>
          </a:p>
        </p:txBody>
      </p:sp>
      <p:sp>
        <p:nvSpPr>
          <p:cNvPr id="5166" name="Google Shape;5166;p39"/>
          <p:cNvSpPr txBox="1">
            <a:spLocks noGrp="1"/>
          </p:cNvSpPr>
          <p:nvPr>
            <p:ph type="subTitle" idx="1"/>
          </p:nvPr>
        </p:nvSpPr>
        <p:spPr>
          <a:xfrm>
            <a:off x="1046184" y="2296425"/>
            <a:ext cx="19782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Probabilistic Model</a:t>
            </a:r>
            <a:endParaRPr dirty="0"/>
          </a:p>
        </p:txBody>
      </p:sp>
      <p:sp>
        <p:nvSpPr>
          <p:cNvPr id="5167" name="Google Shape;5167;p39"/>
          <p:cNvSpPr txBox="1">
            <a:spLocks noGrp="1"/>
          </p:cNvSpPr>
          <p:nvPr>
            <p:ph type="title" idx="3"/>
          </p:nvPr>
        </p:nvSpPr>
        <p:spPr>
          <a:xfrm>
            <a:off x="3583006" y="1931357"/>
            <a:ext cx="1978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LSTM</a:t>
            </a:r>
            <a:endParaRPr dirty="0"/>
          </a:p>
        </p:txBody>
      </p:sp>
      <p:sp>
        <p:nvSpPr>
          <p:cNvPr id="5168" name="Google Shape;5168;p39"/>
          <p:cNvSpPr txBox="1">
            <a:spLocks noGrp="1"/>
          </p:cNvSpPr>
          <p:nvPr>
            <p:ph type="title" idx="5"/>
          </p:nvPr>
        </p:nvSpPr>
        <p:spPr>
          <a:xfrm>
            <a:off x="6119616" y="1931357"/>
            <a:ext cx="1978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GRU</a:t>
            </a:r>
            <a:endParaRPr dirty="0"/>
          </a:p>
        </p:txBody>
      </p:sp>
      <p:sp>
        <p:nvSpPr>
          <p:cNvPr id="5169" name="Google Shape;5169;p39"/>
          <p:cNvSpPr txBox="1">
            <a:spLocks noGrp="1"/>
          </p:cNvSpPr>
          <p:nvPr>
            <p:ph type="title" idx="7"/>
          </p:nvPr>
        </p:nvSpPr>
        <p:spPr>
          <a:xfrm>
            <a:off x="1046184" y="3607757"/>
            <a:ext cx="1978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GPT-2</a:t>
            </a:r>
            <a:endParaRPr dirty="0"/>
          </a:p>
        </p:txBody>
      </p:sp>
      <p:sp>
        <p:nvSpPr>
          <p:cNvPr id="5170" name="Google Shape;5170;p39"/>
          <p:cNvSpPr txBox="1">
            <a:spLocks noGrp="1"/>
          </p:cNvSpPr>
          <p:nvPr>
            <p:ph type="title" idx="9"/>
          </p:nvPr>
        </p:nvSpPr>
        <p:spPr>
          <a:xfrm>
            <a:off x="3583006" y="3607757"/>
            <a:ext cx="1978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BERT</a:t>
            </a:r>
            <a:endParaRPr dirty="0"/>
          </a:p>
        </p:txBody>
      </p:sp>
      <p:sp>
        <p:nvSpPr>
          <p:cNvPr id="5171" name="Google Shape;5171;p39"/>
          <p:cNvSpPr txBox="1">
            <a:spLocks noGrp="1"/>
          </p:cNvSpPr>
          <p:nvPr>
            <p:ph type="subTitle" idx="13"/>
          </p:nvPr>
        </p:nvSpPr>
        <p:spPr>
          <a:xfrm>
            <a:off x="3583006" y="3972825"/>
            <a:ext cx="19782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Transformer Model</a:t>
            </a:r>
          </a:p>
        </p:txBody>
      </p:sp>
      <p:sp>
        <p:nvSpPr>
          <p:cNvPr id="5172" name="Google Shape;5172;p39"/>
          <p:cNvSpPr txBox="1">
            <a:spLocks noGrp="1"/>
          </p:cNvSpPr>
          <p:nvPr>
            <p:ph type="title" idx="14"/>
          </p:nvPr>
        </p:nvSpPr>
        <p:spPr>
          <a:xfrm>
            <a:off x="6119616" y="3607757"/>
            <a:ext cx="1978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GAN’s</a:t>
            </a:r>
            <a:endParaRPr dirty="0"/>
          </a:p>
        </p:txBody>
      </p:sp>
      <p:sp>
        <p:nvSpPr>
          <p:cNvPr id="5173" name="Google Shape;5173;p39"/>
          <p:cNvSpPr txBox="1">
            <a:spLocks noGrp="1"/>
          </p:cNvSpPr>
          <p:nvPr>
            <p:ph type="subTitle" idx="15"/>
          </p:nvPr>
        </p:nvSpPr>
        <p:spPr>
          <a:xfrm>
            <a:off x="6047106" y="3935995"/>
            <a:ext cx="2123219"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Generative Adversarial Network</a:t>
            </a:r>
            <a:endParaRPr dirty="0"/>
          </a:p>
        </p:txBody>
      </p:sp>
      <p:sp>
        <p:nvSpPr>
          <p:cNvPr id="5174" name="Google Shape;5174;p39"/>
          <p:cNvSpPr/>
          <p:nvPr/>
        </p:nvSpPr>
        <p:spPr>
          <a:xfrm>
            <a:off x="1715184" y="1273506"/>
            <a:ext cx="640200" cy="6402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9"/>
          <p:cNvSpPr/>
          <p:nvPr/>
        </p:nvSpPr>
        <p:spPr>
          <a:xfrm>
            <a:off x="4252006" y="1273506"/>
            <a:ext cx="640200" cy="6402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9"/>
          <p:cNvSpPr/>
          <p:nvPr/>
        </p:nvSpPr>
        <p:spPr>
          <a:xfrm>
            <a:off x="6788616" y="1273506"/>
            <a:ext cx="640200" cy="6402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9"/>
          <p:cNvSpPr/>
          <p:nvPr/>
        </p:nvSpPr>
        <p:spPr>
          <a:xfrm>
            <a:off x="1715184" y="2944737"/>
            <a:ext cx="640200" cy="6402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9"/>
          <p:cNvSpPr/>
          <p:nvPr/>
        </p:nvSpPr>
        <p:spPr>
          <a:xfrm>
            <a:off x="4252006" y="2944737"/>
            <a:ext cx="640200" cy="6402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9"/>
          <p:cNvSpPr/>
          <p:nvPr/>
        </p:nvSpPr>
        <p:spPr>
          <a:xfrm>
            <a:off x="6788616" y="2944737"/>
            <a:ext cx="640200" cy="6402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9"/>
          <p:cNvSpPr/>
          <p:nvPr/>
        </p:nvSpPr>
        <p:spPr>
          <a:xfrm>
            <a:off x="4413881" y="3081950"/>
            <a:ext cx="316450" cy="365773"/>
          </a:xfrm>
          <a:custGeom>
            <a:avLst/>
            <a:gdLst/>
            <a:ahLst/>
            <a:cxnLst/>
            <a:rect l="l" t="t" r="r" b="b"/>
            <a:pathLst>
              <a:path w="15371" h="17728" extrusionOk="0">
                <a:moveTo>
                  <a:pt x="5047" y="8198"/>
                </a:moveTo>
                <a:lnTo>
                  <a:pt x="4253" y="8992"/>
                </a:lnTo>
                <a:lnTo>
                  <a:pt x="3485" y="8198"/>
                </a:lnTo>
                <a:close/>
                <a:moveTo>
                  <a:pt x="2742" y="8198"/>
                </a:moveTo>
                <a:lnTo>
                  <a:pt x="3895" y="9351"/>
                </a:lnTo>
                <a:lnTo>
                  <a:pt x="3485" y="9761"/>
                </a:lnTo>
                <a:lnTo>
                  <a:pt x="2281" y="8557"/>
                </a:lnTo>
                <a:lnTo>
                  <a:pt x="2281" y="8198"/>
                </a:lnTo>
                <a:close/>
                <a:moveTo>
                  <a:pt x="2281" y="9299"/>
                </a:moveTo>
                <a:lnTo>
                  <a:pt x="3100" y="10145"/>
                </a:lnTo>
                <a:lnTo>
                  <a:pt x="2281" y="10965"/>
                </a:lnTo>
                <a:lnTo>
                  <a:pt x="2281" y="9299"/>
                </a:lnTo>
                <a:close/>
                <a:moveTo>
                  <a:pt x="6635" y="8198"/>
                </a:moveTo>
                <a:lnTo>
                  <a:pt x="2819" y="11989"/>
                </a:lnTo>
                <a:lnTo>
                  <a:pt x="2281" y="11989"/>
                </a:lnTo>
                <a:lnTo>
                  <a:pt x="2281" y="11707"/>
                </a:lnTo>
                <a:lnTo>
                  <a:pt x="5790" y="8198"/>
                </a:lnTo>
                <a:close/>
                <a:moveTo>
                  <a:pt x="8224" y="8198"/>
                </a:moveTo>
                <a:lnTo>
                  <a:pt x="4432" y="11989"/>
                </a:lnTo>
                <a:lnTo>
                  <a:pt x="3562" y="11989"/>
                </a:lnTo>
                <a:lnTo>
                  <a:pt x="7353" y="8198"/>
                </a:lnTo>
                <a:close/>
                <a:moveTo>
                  <a:pt x="5841" y="11298"/>
                </a:moveTo>
                <a:lnTo>
                  <a:pt x="6533" y="11989"/>
                </a:lnTo>
                <a:lnTo>
                  <a:pt x="5688" y="11989"/>
                </a:lnTo>
                <a:lnTo>
                  <a:pt x="5432" y="11733"/>
                </a:lnTo>
                <a:lnTo>
                  <a:pt x="5841" y="11298"/>
                </a:lnTo>
                <a:close/>
                <a:moveTo>
                  <a:pt x="9043" y="8198"/>
                </a:moveTo>
                <a:lnTo>
                  <a:pt x="9043" y="11989"/>
                </a:lnTo>
                <a:lnTo>
                  <a:pt x="7276" y="11989"/>
                </a:lnTo>
                <a:lnTo>
                  <a:pt x="6226" y="10939"/>
                </a:lnTo>
                <a:lnTo>
                  <a:pt x="8967" y="8198"/>
                </a:lnTo>
                <a:close/>
                <a:moveTo>
                  <a:pt x="9171" y="12502"/>
                </a:moveTo>
                <a:lnTo>
                  <a:pt x="10529" y="14013"/>
                </a:lnTo>
                <a:lnTo>
                  <a:pt x="10632" y="14167"/>
                </a:lnTo>
                <a:lnTo>
                  <a:pt x="10708" y="14320"/>
                </a:lnTo>
                <a:lnTo>
                  <a:pt x="10760" y="14474"/>
                </a:lnTo>
                <a:lnTo>
                  <a:pt x="10785" y="14653"/>
                </a:lnTo>
                <a:lnTo>
                  <a:pt x="10785" y="14704"/>
                </a:lnTo>
                <a:lnTo>
                  <a:pt x="513" y="14704"/>
                </a:lnTo>
                <a:lnTo>
                  <a:pt x="513" y="14653"/>
                </a:lnTo>
                <a:lnTo>
                  <a:pt x="539" y="14474"/>
                </a:lnTo>
                <a:lnTo>
                  <a:pt x="590" y="14320"/>
                </a:lnTo>
                <a:lnTo>
                  <a:pt x="667" y="14167"/>
                </a:lnTo>
                <a:lnTo>
                  <a:pt x="769" y="14013"/>
                </a:lnTo>
                <a:lnTo>
                  <a:pt x="2127" y="12502"/>
                </a:lnTo>
                <a:close/>
                <a:moveTo>
                  <a:pt x="15114" y="1"/>
                </a:moveTo>
                <a:lnTo>
                  <a:pt x="15012" y="26"/>
                </a:lnTo>
                <a:lnTo>
                  <a:pt x="14935" y="78"/>
                </a:lnTo>
                <a:lnTo>
                  <a:pt x="14705" y="334"/>
                </a:lnTo>
                <a:lnTo>
                  <a:pt x="14500" y="616"/>
                </a:lnTo>
                <a:lnTo>
                  <a:pt x="14320" y="897"/>
                </a:lnTo>
                <a:lnTo>
                  <a:pt x="14167" y="1205"/>
                </a:lnTo>
                <a:lnTo>
                  <a:pt x="14064" y="1538"/>
                </a:lnTo>
                <a:lnTo>
                  <a:pt x="13962" y="1871"/>
                </a:lnTo>
                <a:lnTo>
                  <a:pt x="13911" y="2204"/>
                </a:lnTo>
                <a:lnTo>
                  <a:pt x="13911" y="2562"/>
                </a:lnTo>
                <a:lnTo>
                  <a:pt x="13911" y="5098"/>
                </a:lnTo>
                <a:lnTo>
                  <a:pt x="13885" y="5303"/>
                </a:lnTo>
                <a:lnTo>
                  <a:pt x="13808" y="5534"/>
                </a:lnTo>
                <a:lnTo>
                  <a:pt x="13706" y="5713"/>
                </a:lnTo>
                <a:lnTo>
                  <a:pt x="13577" y="5867"/>
                </a:lnTo>
                <a:lnTo>
                  <a:pt x="13424" y="6021"/>
                </a:lnTo>
                <a:lnTo>
                  <a:pt x="13219" y="6123"/>
                </a:lnTo>
                <a:lnTo>
                  <a:pt x="13014" y="6174"/>
                </a:lnTo>
                <a:lnTo>
                  <a:pt x="12783" y="6200"/>
                </a:lnTo>
                <a:lnTo>
                  <a:pt x="12502" y="6200"/>
                </a:lnTo>
                <a:lnTo>
                  <a:pt x="12322" y="6226"/>
                </a:lnTo>
                <a:lnTo>
                  <a:pt x="12169" y="6277"/>
                </a:lnTo>
                <a:lnTo>
                  <a:pt x="12015" y="6328"/>
                </a:lnTo>
                <a:lnTo>
                  <a:pt x="11759" y="6482"/>
                </a:lnTo>
                <a:lnTo>
                  <a:pt x="11503" y="6687"/>
                </a:lnTo>
                <a:lnTo>
                  <a:pt x="11298" y="6917"/>
                </a:lnTo>
                <a:lnTo>
                  <a:pt x="11144" y="7199"/>
                </a:lnTo>
                <a:lnTo>
                  <a:pt x="11093" y="7353"/>
                </a:lnTo>
                <a:lnTo>
                  <a:pt x="11067" y="7506"/>
                </a:lnTo>
                <a:lnTo>
                  <a:pt x="11041" y="7660"/>
                </a:lnTo>
                <a:lnTo>
                  <a:pt x="11016" y="7839"/>
                </a:lnTo>
                <a:lnTo>
                  <a:pt x="11016" y="8044"/>
                </a:lnTo>
                <a:lnTo>
                  <a:pt x="10939" y="8275"/>
                </a:lnTo>
                <a:lnTo>
                  <a:pt x="10837" y="8454"/>
                </a:lnTo>
                <a:lnTo>
                  <a:pt x="10708" y="8608"/>
                </a:lnTo>
                <a:lnTo>
                  <a:pt x="10529" y="8762"/>
                </a:lnTo>
                <a:lnTo>
                  <a:pt x="10350" y="8864"/>
                </a:lnTo>
                <a:lnTo>
                  <a:pt x="10145" y="8915"/>
                </a:lnTo>
                <a:lnTo>
                  <a:pt x="9914" y="8941"/>
                </a:lnTo>
                <a:lnTo>
                  <a:pt x="9556" y="8941"/>
                </a:lnTo>
                <a:lnTo>
                  <a:pt x="9556" y="8044"/>
                </a:lnTo>
                <a:lnTo>
                  <a:pt x="10913" y="6507"/>
                </a:lnTo>
                <a:lnTo>
                  <a:pt x="11093" y="6302"/>
                </a:lnTo>
                <a:lnTo>
                  <a:pt x="11195" y="6046"/>
                </a:lnTo>
                <a:lnTo>
                  <a:pt x="11272" y="5790"/>
                </a:lnTo>
                <a:lnTo>
                  <a:pt x="11298" y="5534"/>
                </a:lnTo>
                <a:lnTo>
                  <a:pt x="11298" y="4893"/>
                </a:lnTo>
                <a:lnTo>
                  <a:pt x="11272" y="4817"/>
                </a:lnTo>
                <a:lnTo>
                  <a:pt x="11221" y="4714"/>
                </a:lnTo>
                <a:lnTo>
                  <a:pt x="11144" y="4663"/>
                </a:lnTo>
                <a:lnTo>
                  <a:pt x="11041" y="4637"/>
                </a:lnTo>
                <a:lnTo>
                  <a:pt x="10939" y="4663"/>
                </a:lnTo>
                <a:lnTo>
                  <a:pt x="10862" y="4714"/>
                </a:lnTo>
                <a:lnTo>
                  <a:pt x="10811" y="4817"/>
                </a:lnTo>
                <a:lnTo>
                  <a:pt x="10785" y="4893"/>
                </a:lnTo>
                <a:lnTo>
                  <a:pt x="10785" y="4945"/>
                </a:lnTo>
                <a:lnTo>
                  <a:pt x="3510" y="4945"/>
                </a:lnTo>
                <a:lnTo>
                  <a:pt x="3408" y="4970"/>
                </a:lnTo>
                <a:lnTo>
                  <a:pt x="3331" y="5022"/>
                </a:lnTo>
                <a:lnTo>
                  <a:pt x="3280" y="5124"/>
                </a:lnTo>
                <a:lnTo>
                  <a:pt x="3254" y="5201"/>
                </a:lnTo>
                <a:lnTo>
                  <a:pt x="3280" y="5303"/>
                </a:lnTo>
                <a:lnTo>
                  <a:pt x="3331" y="5406"/>
                </a:lnTo>
                <a:lnTo>
                  <a:pt x="3408" y="5457"/>
                </a:lnTo>
                <a:lnTo>
                  <a:pt x="3510" y="5483"/>
                </a:lnTo>
                <a:lnTo>
                  <a:pt x="10785" y="5483"/>
                </a:lnTo>
                <a:lnTo>
                  <a:pt x="10785" y="5534"/>
                </a:lnTo>
                <a:lnTo>
                  <a:pt x="10760" y="5713"/>
                </a:lnTo>
                <a:lnTo>
                  <a:pt x="10708" y="5867"/>
                </a:lnTo>
                <a:lnTo>
                  <a:pt x="10632" y="6021"/>
                </a:lnTo>
                <a:lnTo>
                  <a:pt x="10529" y="6174"/>
                </a:lnTo>
                <a:lnTo>
                  <a:pt x="9171" y="7686"/>
                </a:lnTo>
                <a:lnTo>
                  <a:pt x="2127" y="7686"/>
                </a:lnTo>
                <a:lnTo>
                  <a:pt x="769" y="6174"/>
                </a:lnTo>
                <a:lnTo>
                  <a:pt x="667" y="6021"/>
                </a:lnTo>
                <a:lnTo>
                  <a:pt x="590" y="5867"/>
                </a:lnTo>
                <a:lnTo>
                  <a:pt x="539" y="5713"/>
                </a:lnTo>
                <a:lnTo>
                  <a:pt x="513" y="5534"/>
                </a:lnTo>
                <a:lnTo>
                  <a:pt x="513" y="5483"/>
                </a:lnTo>
                <a:lnTo>
                  <a:pt x="2306" y="5483"/>
                </a:lnTo>
                <a:lnTo>
                  <a:pt x="2409" y="5457"/>
                </a:lnTo>
                <a:lnTo>
                  <a:pt x="2486" y="5406"/>
                </a:lnTo>
                <a:lnTo>
                  <a:pt x="2537" y="5303"/>
                </a:lnTo>
                <a:lnTo>
                  <a:pt x="2562" y="5201"/>
                </a:lnTo>
                <a:lnTo>
                  <a:pt x="2537" y="5124"/>
                </a:lnTo>
                <a:lnTo>
                  <a:pt x="2486" y="5022"/>
                </a:lnTo>
                <a:lnTo>
                  <a:pt x="2409" y="4970"/>
                </a:lnTo>
                <a:lnTo>
                  <a:pt x="2306" y="4945"/>
                </a:lnTo>
                <a:lnTo>
                  <a:pt x="513" y="4945"/>
                </a:lnTo>
                <a:lnTo>
                  <a:pt x="513" y="3049"/>
                </a:lnTo>
                <a:lnTo>
                  <a:pt x="539" y="2998"/>
                </a:lnTo>
                <a:lnTo>
                  <a:pt x="616" y="2972"/>
                </a:lnTo>
                <a:lnTo>
                  <a:pt x="10683" y="2972"/>
                </a:lnTo>
                <a:lnTo>
                  <a:pt x="10760" y="2998"/>
                </a:lnTo>
                <a:lnTo>
                  <a:pt x="10785" y="3049"/>
                </a:lnTo>
                <a:lnTo>
                  <a:pt x="10785" y="3715"/>
                </a:lnTo>
                <a:lnTo>
                  <a:pt x="10811" y="3818"/>
                </a:lnTo>
                <a:lnTo>
                  <a:pt x="10862" y="3894"/>
                </a:lnTo>
                <a:lnTo>
                  <a:pt x="10939" y="3946"/>
                </a:lnTo>
                <a:lnTo>
                  <a:pt x="11041" y="3971"/>
                </a:lnTo>
                <a:lnTo>
                  <a:pt x="11144" y="3946"/>
                </a:lnTo>
                <a:lnTo>
                  <a:pt x="11221" y="3894"/>
                </a:lnTo>
                <a:lnTo>
                  <a:pt x="11272" y="3818"/>
                </a:lnTo>
                <a:lnTo>
                  <a:pt x="11298" y="3715"/>
                </a:lnTo>
                <a:lnTo>
                  <a:pt x="11298" y="3049"/>
                </a:lnTo>
                <a:lnTo>
                  <a:pt x="11298" y="2921"/>
                </a:lnTo>
                <a:lnTo>
                  <a:pt x="11246" y="2819"/>
                </a:lnTo>
                <a:lnTo>
                  <a:pt x="11195" y="2716"/>
                </a:lnTo>
                <a:lnTo>
                  <a:pt x="11118" y="2614"/>
                </a:lnTo>
                <a:lnTo>
                  <a:pt x="11041" y="2562"/>
                </a:lnTo>
                <a:lnTo>
                  <a:pt x="10939" y="2486"/>
                </a:lnTo>
                <a:lnTo>
                  <a:pt x="10811" y="2460"/>
                </a:lnTo>
                <a:lnTo>
                  <a:pt x="488" y="2460"/>
                </a:lnTo>
                <a:lnTo>
                  <a:pt x="385" y="2486"/>
                </a:lnTo>
                <a:lnTo>
                  <a:pt x="283" y="2562"/>
                </a:lnTo>
                <a:lnTo>
                  <a:pt x="180" y="2614"/>
                </a:lnTo>
                <a:lnTo>
                  <a:pt x="103" y="2716"/>
                </a:lnTo>
                <a:lnTo>
                  <a:pt x="52" y="2819"/>
                </a:lnTo>
                <a:lnTo>
                  <a:pt x="26" y="2921"/>
                </a:lnTo>
                <a:lnTo>
                  <a:pt x="1" y="3049"/>
                </a:lnTo>
                <a:lnTo>
                  <a:pt x="1" y="5534"/>
                </a:lnTo>
                <a:lnTo>
                  <a:pt x="26" y="5790"/>
                </a:lnTo>
                <a:lnTo>
                  <a:pt x="103" y="6046"/>
                </a:lnTo>
                <a:lnTo>
                  <a:pt x="231" y="6302"/>
                </a:lnTo>
                <a:lnTo>
                  <a:pt x="385" y="6507"/>
                </a:lnTo>
                <a:lnTo>
                  <a:pt x="1743" y="8044"/>
                </a:lnTo>
                <a:lnTo>
                  <a:pt x="1743" y="12143"/>
                </a:lnTo>
                <a:lnTo>
                  <a:pt x="385" y="13680"/>
                </a:lnTo>
                <a:lnTo>
                  <a:pt x="231" y="13885"/>
                </a:lnTo>
                <a:lnTo>
                  <a:pt x="103" y="14141"/>
                </a:lnTo>
                <a:lnTo>
                  <a:pt x="26" y="14397"/>
                </a:lnTo>
                <a:lnTo>
                  <a:pt x="1" y="14653"/>
                </a:lnTo>
                <a:lnTo>
                  <a:pt x="1" y="17138"/>
                </a:lnTo>
                <a:lnTo>
                  <a:pt x="26" y="17266"/>
                </a:lnTo>
                <a:lnTo>
                  <a:pt x="52" y="17369"/>
                </a:lnTo>
                <a:lnTo>
                  <a:pt x="103" y="17471"/>
                </a:lnTo>
                <a:lnTo>
                  <a:pt x="180" y="17574"/>
                </a:lnTo>
                <a:lnTo>
                  <a:pt x="283" y="17625"/>
                </a:lnTo>
                <a:lnTo>
                  <a:pt x="385" y="17702"/>
                </a:lnTo>
                <a:lnTo>
                  <a:pt x="488" y="17727"/>
                </a:lnTo>
                <a:lnTo>
                  <a:pt x="8377" y="17727"/>
                </a:lnTo>
                <a:lnTo>
                  <a:pt x="8454" y="17676"/>
                </a:lnTo>
                <a:lnTo>
                  <a:pt x="8505" y="17574"/>
                </a:lnTo>
                <a:lnTo>
                  <a:pt x="8531" y="17471"/>
                </a:lnTo>
                <a:lnTo>
                  <a:pt x="8505" y="17369"/>
                </a:lnTo>
                <a:lnTo>
                  <a:pt x="8454" y="17292"/>
                </a:lnTo>
                <a:lnTo>
                  <a:pt x="8377" y="17240"/>
                </a:lnTo>
                <a:lnTo>
                  <a:pt x="8275" y="17215"/>
                </a:lnTo>
                <a:lnTo>
                  <a:pt x="616" y="17215"/>
                </a:lnTo>
                <a:lnTo>
                  <a:pt x="539" y="17189"/>
                </a:lnTo>
                <a:lnTo>
                  <a:pt x="513" y="17138"/>
                </a:lnTo>
                <a:lnTo>
                  <a:pt x="513" y="15242"/>
                </a:lnTo>
                <a:lnTo>
                  <a:pt x="10785" y="15242"/>
                </a:lnTo>
                <a:lnTo>
                  <a:pt x="10785" y="17138"/>
                </a:lnTo>
                <a:lnTo>
                  <a:pt x="10760" y="17189"/>
                </a:lnTo>
                <a:lnTo>
                  <a:pt x="10683" y="17215"/>
                </a:lnTo>
                <a:lnTo>
                  <a:pt x="9479" y="17215"/>
                </a:lnTo>
                <a:lnTo>
                  <a:pt x="9376" y="17240"/>
                </a:lnTo>
                <a:lnTo>
                  <a:pt x="9300" y="17292"/>
                </a:lnTo>
                <a:lnTo>
                  <a:pt x="9248" y="17369"/>
                </a:lnTo>
                <a:lnTo>
                  <a:pt x="9223" y="17471"/>
                </a:lnTo>
                <a:lnTo>
                  <a:pt x="9248" y="17574"/>
                </a:lnTo>
                <a:lnTo>
                  <a:pt x="9300" y="17676"/>
                </a:lnTo>
                <a:lnTo>
                  <a:pt x="9376" y="17727"/>
                </a:lnTo>
                <a:lnTo>
                  <a:pt x="10811" y="17727"/>
                </a:lnTo>
                <a:lnTo>
                  <a:pt x="10939" y="17702"/>
                </a:lnTo>
                <a:lnTo>
                  <a:pt x="11041" y="17625"/>
                </a:lnTo>
                <a:lnTo>
                  <a:pt x="11118" y="17574"/>
                </a:lnTo>
                <a:lnTo>
                  <a:pt x="11195" y="17471"/>
                </a:lnTo>
                <a:lnTo>
                  <a:pt x="11246" y="17369"/>
                </a:lnTo>
                <a:lnTo>
                  <a:pt x="11298" y="17266"/>
                </a:lnTo>
                <a:lnTo>
                  <a:pt x="11298" y="17138"/>
                </a:lnTo>
                <a:lnTo>
                  <a:pt x="11298" y="14653"/>
                </a:lnTo>
                <a:lnTo>
                  <a:pt x="11272" y="14397"/>
                </a:lnTo>
                <a:lnTo>
                  <a:pt x="11195" y="14141"/>
                </a:lnTo>
                <a:lnTo>
                  <a:pt x="11093" y="13885"/>
                </a:lnTo>
                <a:lnTo>
                  <a:pt x="10913" y="13680"/>
                </a:lnTo>
                <a:lnTo>
                  <a:pt x="9556" y="12143"/>
                </a:lnTo>
                <a:lnTo>
                  <a:pt x="9556" y="9453"/>
                </a:lnTo>
                <a:lnTo>
                  <a:pt x="10094" y="9453"/>
                </a:lnTo>
                <a:lnTo>
                  <a:pt x="10247" y="9428"/>
                </a:lnTo>
                <a:lnTo>
                  <a:pt x="10401" y="9376"/>
                </a:lnTo>
                <a:lnTo>
                  <a:pt x="10555" y="9325"/>
                </a:lnTo>
                <a:lnTo>
                  <a:pt x="10837" y="9171"/>
                </a:lnTo>
                <a:lnTo>
                  <a:pt x="11067" y="8992"/>
                </a:lnTo>
                <a:lnTo>
                  <a:pt x="11272" y="8736"/>
                </a:lnTo>
                <a:lnTo>
                  <a:pt x="11426" y="8454"/>
                </a:lnTo>
                <a:lnTo>
                  <a:pt x="11477" y="8326"/>
                </a:lnTo>
                <a:lnTo>
                  <a:pt x="11503" y="8172"/>
                </a:lnTo>
                <a:lnTo>
                  <a:pt x="11528" y="7993"/>
                </a:lnTo>
                <a:lnTo>
                  <a:pt x="11554" y="7839"/>
                </a:lnTo>
                <a:lnTo>
                  <a:pt x="11579" y="7609"/>
                </a:lnTo>
                <a:lnTo>
                  <a:pt x="11631" y="7404"/>
                </a:lnTo>
                <a:lnTo>
                  <a:pt x="11733" y="7199"/>
                </a:lnTo>
                <a:lnTo>
                  <a:pt x="11861" y="7045"/>
                </a:lnTo>
                <a:lnTo>
                  <a:pt x="12041" y="6917"/>
                </a:lnTo>
                <a:lnTo>
                  <a:pt x="12220" y="6815"/>
                </a:lnTo>
                <a:lnTo>
                  <a:pt x="12425" y="6738"/>
                </a:lnTo>
                <a:lnTo>
                  <a:pt x="12655" y="6712"/>
                </a:lnTo>
                <a:lnTo>
                  <a:pt x="12963" y="6712"/>
                </a:lnTo>
                <a:lnTo>
                  <a:pt x="13116" y="6687"/>
                </a:lnTo>
                <a:lnTo>
                  <a:pt x="13270" y="6635"/>
                </a:lnTo>
                <a:lnTo>
                  <a:pt x="13424" y="6584"/>
                </a:lnTo>
                <a:lnTo>
                  <a:pt x="13577" y="6533"/>
                </a:lnTo>
                <a:lnTo>
                  <a:pt x="13706" y="6430"/>
                </a:lnTo>
                <a:lnTo>
                  <a:pt x="13936" y="6251"/>
                </a:lnTo>
                <a:lnTo>
                  <a:pt x="14141" y="5995"/>
                </a:lnTo>
                <a:lnTo>
                  <a:pt x="14218" y="5867"/>
                </a:lnTo>
                <a:lnTo>
                  <a:pt x="14295" y="5713"/>
                </a:lnTo>
                <a:lnTo>
                  <a:pt x="14346" y="5585"/>
                </a:lnTo>
                <a:lnTo>
                  <a:pt x="14397" y="5431"/>
                </a:lnTo>
                <a:lnTo>
                  <a:pt x="14423" y="5252"/>
                </a:lnTo>
                <a:lnTo>
                  <a:pt x="14423" y="5098"/>
                </a:lnTo>
                <a:lnTo>
                  <a:pt x="14423" y="2562"/>
                </a:lnTo>
                <a:lnTo>
                  <a:pt x="14448" y="2255"/>
                </a:lnTo>
                <a:lnTo>
                  <a:pt x="14474" y="1973"/>
                </a:lnTo>
                <a:lnTo>
                  <a:pt x="14551" y="1691"/>
                </a:lnTo>
                <a:lnTo>
                  <a:pt x="14653" y="1410"/>
                </a:lnTo>
                <a:lnTo>
                  <a:pt x="14781" y="1154"/>
                </a:lnTo>
                <a:lnTo>
                  <a:pt x="14935" y="897"/>
                </a:lnTo>
                <a:lnTo>
                  <a:pt x="15089" y="667"/>
                </a:lnTo>
                <a:lnTo>
                  <a:pt x="15294" y="436"/>
                </a:lnTo>
                <a:lnTo>
                  <a:pt x="15345" y="359"/>
                </a:lnTo>
                <a:lnTo>
                  <a:pt x="15371" y="257"/>
                </a:lnTo>
                <a:lnTo>
                  <a:pt x="15345" y="154"/>
                </a:lnTo>
                <a:lnTo>
                  <a:pt x="15294" y="78"/>
                </a:lnTo>
                <a:lnTo>
                  <a:pt x="15217" y="26"/>
                </a:lnTo>
                <a:lnTo>
                  <a:pt x="15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39"/>
          <p:cNvGrpSpPr/>
          <p:nvPr/>
        </p:nvGrpSpPr>
        <p:grpSpPr>
          <a:xfrm>
            <a:off x="1890245" y="1410730"/>
            <a:ext cx="290078" cy="365752"/>
            <a:chOff x="283575" y="4027825"/>
            <a:chExt cx="352250" cy="443175"/>
          </a:xfrm>
        </p:grpSpPr>
        <p:sp>
          <p:nvSpPr>
            <p:cNvPr id="5182" name="Google Shape;5182;p39"/>
            <p:cNvSpPr/>
            <p:nvPr/>
          </p:nvSpPr>
          <p:spPr>
            <a:xfrm>
              <a:off x="283575" y="4027825"/>
              <a:ext cx="319600" cy="443175"/>
            </a:xfrm>
            <a:custGeom>
              <a:avLst/>
              <a:gdLst/>
              <a:ahLst/>
              <a:cxnLst/>
              <a:rect l="l" t="t" r="r" b="b"/>
              <a:pathLst>
                <a:path w="12784" h="17727" extrusionOk="0">
                  <a:moveTo>
                    <a:pt x="1051" y="513"/>
                  </a:moveTo>
                  <a:lnTo>
                    <a:pt x="1128" y="539"/>
                  </a:lnTo>
                  <a:lnTo>
                    <a:pt x="1205" y="590"/>
                  </a:lnTo>
                  <a:lnTo>
                    <a:pt x="1256" y="641"/>
                  </a:lnTo>
                  <a:lnTo>
                    <a:pt x="1307" y="718"/>
                  </a:lnTo>
                  <a:lnTo>
                    <a:pt x="1358" y="795"/>
                  </a:lnTo>
                  <a:lnTo>
                    <a:pt x="1384" y="872"/>
                  </a:lnTo>
                  <a:lnTo>
                    <a:pt x="1384" y="948"/>
                  </a:lnTo>
                  <a:lnTo>
                    <a:pt x="1384" y="1051"/>
                  </a:lnTo>
                  <a:lnTo>
                    <a:pt x="1358" y="1128"/>
                  </a:lnTo>
                  <a:lnTo>
                    <a:pt x="1307" y="1205"/>
                  </a:lnTo>
                  <a:lnTo>
                    <a:pt x="1256" y="1256"/>
                  </a:lnTo>
                  <a:lnTo>
                    <a:pt x="1205" y="1307"/>
                  </a:lnTo>
                  <a:lnTo>
                    <a:pt x="1128" y="1358"/>
                  </a:lnTo>
                  <a:lnTo>
                    <a:pt x="1051" y="1384"/>
                  </a:lnTo>
                  <a:lnTo>
                    <a:pt x="872" y="1384"/>
                  </a:lnTo>
                  <a:lnTo>
                    <a:pt x="795" y="1358"/>
                  </a:lnTo>
                  <a:lnTo>
                    <a:pt x="718" y="1307"/>
                  </a:lnTo>
                  <a:lnTo>
                    <a:pt x="641" y="1256"/>
                  </a:lnTo>
                  <a:lnTo>
                    <a:pt x="590" y="1205"/>
                  </a:lnTo>
                  <a:lnTo>
                    <a:pt x="539" y="1128"/>
                  </a:lnTo>
                  <a:lnTo>
                    <a:pt x="513" y="1051"/>
                  </a:lnTo>
                  <a:lnTo>
                    <a:pt x="513" y="948"/>
                  </a:lnTo>
                  <a:lnTo>
                    <a:pt x="513" y="872"/>
                  </a:lnTo>
                  <a:lnTo>
                    <a:pt x="539" y="795"/>
                  </a:lnTo>
                  <a:lnTo>
                    <a:pt x="590" y="718"/>
                  </a:lnTo>
                  <a:lnTo>
                    <a:pt x="641" y="641"/>
                  </a:lnTo>
                  <a:lnTo>
                    <a:pt x="718" y="590"/>
                  </a:lnTo>
                  <a:lnTo>
                    <a:pt x="795" y="539"/>
                  </a:lnTo>
                  <a:lnTo>
                    <a:pt x="872" y="513"/>
                  </a:lnTo>
                  <a:close/>
                  <a:moveTo>
                    <a:pt x="11912" y="539"/>
                  </a:moveTo>
                  <a:lnTo>
                    <a:pt x="11989" y="564"/>
                  </a:lnTo>
                  <a:lnTo>
                    <a:pt x="12066" y="615"/>
                  </a:lnTo>
                  <a:lnTo>
                    <a:pt x="12143" y="667"/>
                  </a:lnTo>
                  <a:lnTo>
                    <a:pt x="12194" y="743"/>
                  </a:lnTo>
                  <a:lnTo>
                    <a:pt x="12220" y="795"/>
                  </a:lnTo>
                  <a:lnTo>
                    <a:pt x="12245" y="897"/>
                  </a:lnTo>
                  <a:lnTo>
                    <a:pt x="12271" y="974"/>
                  </a:lnTo>
                  <a:lnTo>
                    <a:pt x="12245" y="1076"/>
                  </a:lnTo>
                  <a:lnTo>
                    <a:pt x="12220" y="1153"/>
                  </a:lnTo>
                  <a:lnTo>
                    <a:pt x="12194" y="1230"/>
                  </a:lnTo>
                  <a:lnTo>
                    <a:pt x="12143" y="1281"/>
                  </a:lnTo>
                  <a:lnTo>
                    <a:pt x="12066" y="1333"/>
                  </a:lnTo>
                  <a:lnTo>
                    <a:pt x="11989" y="1384"/>
                  </a:lnTo>
                  <a:lnTo>
                    <a:pt x="11912" y="1409"/>
                  </a:lnTo>
                  <a:lnTo>
                    <a:pt x="11733" y="1409"/>
                  </a:lnTo>
                  <a:lnTo>
                    <a:pt x="11656" y="1384"/>
                  </a:lnTo>
                  <a:lnTo>
                    <a:pt x="11579" y="1333"/>
                  </a:lnTo>
                  <a:lnTo>
                    <a:pt x="11502" y="1281"/>
                  </a:lnTo>
                  <a:lnTo>
                    <a:pt x="11451" y="1230"/>
                  </a:lnTo>
                  <a:lnTo>
                    <a:pt x="11426" y="1153"/>
                  </a:lnTo>
                  <a:lnTo>
                    <a:pt x="11400" y="1076"/>
                  </a:lnTo>
                  <a:lnTo>
                    <a:pt x="11374" y="974"/>
                  </a:lnTo>
                  <a:lnTo>
                    <a:pt x="11400" y="897"/>
                  </a:lnTo>
                  <a:lnTo>
                    <a:pt x="11426" y="795"/>
                  </a:lnTo>
                  <a:lnTo>
                    <a:pt x="11451" y="743"/>
                  </a:lnTo>
                  <a:lnTo>
                    <a:pt x="11502" y="667"/>
                  </a:lnTo>
                  <a:lnTo>
                    <a:pt x="11579" y="615"/>
                  </a:lnTo>
                  <a:lnTo>
                    <a:pt x="11656" y="564"/>
                  </a:lnTo>
                  <a:lnTo>
                    <a:pt x="11733" y="539"/>
                  </a:lnTo>
                  <a:close/>
                  <a:moveTo>
                    <a:pt x="923" y="1"/>
                  </a:moveTo>
                  <a:lnTo>
                    <a:pt x="744" y="26"/>
                  </a:lnTo>
                  <a:lnTo>
                    <a:pt x="564" y="77"/>
                  </a:lnTo>
                  <a:lnTo>
                    <a:pt x="411" y="180"/>
                  </a:lnTo>
                  <a:lnTo>
                    <a:pt x="257" y="282"/>
                  </a:lnTo>
                  <a:lnTo>
                    <a:pt x="154" y="436"/>
                  </a:lnTo>
                  <a:lnTo>
                    <a:pt x="52" y="590"/>
                  </a:lnTo>
                  <a:lnTo>
                    <a:pt x="1" y="795"/>
                  </a:lnTo>
                  <a:lnTo>
                    <a:pt x="1" y="1000"/>
                  </a:lnTo>
                  <a:lnTo>
                    <a:pt x="26" y="1205"/>
                  </a:lnTo>
                  <a:lnTo>
                    <a:pt x="103" y="1384"/>
                  </a:lnTo>
                  <a:lnTo>
                    <a:pt x="231" y="1563"/>
                  </a:lnTo>
                  <a:lnTo>
                    <a:pt x="359" y="1717"/>
                  </a:lnTo>
                  <a:lnTo>
                    <a:pt x="539" y="1819"/>
                  </a:lnTo>
                  <a:lnTo>
                    <a:pt x="744" y="1896"/>
                  </a:lnTo>
                  <a:lnTo>
                    <a:pt x="949" y="1922"/>
                  </a:lnTo>
                  <a:lnTo>
                    <a:pt x="1077" y="1896"/>
                  </a:lnTo>
                  <a:lnTo>
                    <a:pt x="1205" y="1871"/>
                  </a:lnTo>
                  <a:lnTo>
                    <a:pt x="1333" y="1819"/>
                  </a:lnTo>
                  <a:lnTo>
                    <a:pt x="1461" y="1768"/>
                  </a:lnTo>
                  <a:lnTo>
                    <a:pt x="1563" y="1691"/>
                  </a:lnTo>
                  <a:lnTo>
                    <a:pt x="1666" y="1614"/>
                  </a:lnTo>
                  <a:lnTo>
                    <a:pt x="1743" y="1512"/>
                  </a:lnTo>
                  <a:lnTo>
                    <a:pt x="1794" y="1384"/>
                  </a:lnTo>
                  <a:lnTo>
                    <a:pt x="5457" y="2383"/>
                  </a:lnTo>
                  <a:lnTo>
                    <a:pt x="4509" y="2639"/>
                  </a:lnTo>
                  <a:lnTo>
                    <a:pt x="4458" y="2588"/>
                  </a:lnTo>
                  <a:lnTo>
                    <a:pt x="4407" y="2537"/>
                  </a:lnTo>
                  <a:lnTo>
                    <a:pt x="4356" y="2511"/>
                  </a:lnTo>
                  <a:lnTo>
                    <a:pt x="4279" y="2485"/>
                  </a:lnTo>
                  <a:lnTo>
                    <a:pt x="4176" y="2511"/>
                  </a:lnTo>
                  <a:lnTo>
                    <a:pt x="4099" y="2562"/>
                  </a:lnTo>
                  <a:lnTo>
                    <a:pt x="4048" y="2639"/>
                  </a:lnTo>
                  <a:lnTo>
                    <a:pt x="4023" y="2742"/>
                  </a:lnTo>
                  <a:lnTo>
                    <a:pt x="4023" y="2767"/>
                  </a:lnTo>
                  <a:lnTo>
                    <a:pt x="3254" y="2972"/>
                  </a:lnTo>
                  <a:lnTo>
                    <a:pt x="3152" y="3023"/>
                  </a:lnTo>
                  <a:lnTo>
                    <a:pt x="3100" y="3100"/>
                  </a:lnTo>
                  <a:lnTo>
                    <a:pt x="3049" y="3177"/>
                  </a:lnTo>
                  <a:lnTo>
                    <a:pt x="3075" y="3279"/>
                  </a:lnTo>
                  <a:lnTo>
                    <a:pt x="3126" y="3382"/>
                  </a:lnTo>
                  <a:lnTo>
                    <a:pt x="3177" y="3433"/>
                  </a:lnTo>
                  <a:lnTo>
                    <a:pt x="3280" y="3484"/>
                  </a:lnTo>
                  <a:lnTo>
                    <a:pt x="3382" y="3459"/>
                  </a:lnTo>
                  <a:lnTo>
                    <a:pt x="4023" y="3305"/>
                  </a:lnTo>
                  <a:lnTo>
                    <a:pt x="4023" y="4202"/>
                  </a:lnTo>
                  <a:lnTo>
                    <a:pt x="3433" y="4202"/>
                  </a:lnTo>
                  <a:lnTo>
                    <a:pt x="3356" y="4227"/>
                  </a:lnTo>
                  <a:lnTo>
                    <a:pt x="3280" y="4279"/>
                  </a:lnTo>
                  <a:lnTo>
                    <a:pt x="3228" y="4330"/>
                  </a:lnTo>
                  <a:lnTo>
                    <a:pt x="3177" y="4381"/>
                  </a:lnTo>
                  <a:lnTo>
                    <a:pt x="3126" y="4458"/>
                  </a:lnTo>
                  <a:lnTo>
                    <a:pt x="3100" y="4535"/>
                  </a:lnTo>
                  <a:lnTo>
                    <a:pt x="3100" y="4637"/>
                  </a:lnTo>
                  <a:lnTo>
                    <a:pt x="3100" y="8864"/>
                  </a:lnTo>
                  <a:lnTo>
                    <a:pt x="3100" y="9043"/>
                  </a:lnTo>
                  <a:lnTo>
                    <a:pt x="3126" y="9222"/>
                  </a:lnTo>
                  <a:lnTo>
                    <a:pt x="3177" y="9376"/>
                  </a:lnTo>
                  <a:lnTo>
                    <a:pt x="3228" y="9530"/>
                  </a:lnTo>
                  <a:lnTo>
                    <a:pt x="3305" y="9684"/>
                  </a:lnTo>
                  <a:lnTo>
                    <a:pt x="3408" y="9837"/>
                  </a:lnTo>
                  <a:lnTo>
                    <a:pt x="3485" y="9965"/>
                  </a:lnTo>
                  <a:lnTo>
                    <a:pt x="3613" y="10093"/>
                  </a:lnTo>
                  <a:lnTo>
                    <a:pt x="3741" y="10221"/>
                  </a:lnTo>
                  <a:lnTo>
                    <a:pt x="3869" y="10298"/>
                  </a:lnTo>
                  <a:lnTo>
                    <a:pt x="4023" y="10401"/>
                  </a:lnTo>
                  <a:lnTo>
                    <a:pt x="4176" y="10478"/>
                  </a:lnTo>
                  <a:lnTo>
                    <a:pt x="4330" y="10529"/>
                  </a:lnTo>
                  <a:lnTo>
                    <a:pt x="4484" y="10580"/>
                  </a:lnTo>
                  <a:lnTo>
                    <a:pt x="4663" y="10606"/>
                  </a:lnTo>
                  <a:lnTo>
                    <a:pt x="5457" y="10606"/>
                  </a:lnTo>
                  <a:lnTo>
                    <a:pt x="5688" y="10631"/>
                  </a:lnTo>
                  <a:lnTo>
                    <a:pt x="5918" y="10708"/>
                  </a:lnTo>
                  <a:lnTo>
                    <a:pt x="6123" y="10811"/>
                  </a:lnTo>
                  <a:lnTo>
                    <a:pt x="6302" y="10964"/>
                  </a:lnTo>
                  <a:lnTo>
                    <a:pt x="6456" y="11144"/>
                  </a:lnTo>
                  <a:lnTo>
                    <a:pt x="6584" y="11349"/>
                  </a:lnTo>
                  <a:lnTo>
                    <a:pt x="6635" y="11579"/>
                  </a:lnTo>
                  <a:lnTo>
                    <a:pt x="6661" y="11835"/>
                  </a:lnTo>
                  <a:lnTo>
                    <a:pt x="6635" y="12091"/>
                  </a:lnTo>
                  <a:lnTo>
                    <a:pt x="6584" y="12322"/>
                  </a:lnTo>
                  <a:lnTo>
                    <a:pt x="6456" y="12527"/>
                  </a:lnTo>
                  <a:lnTo>
                    <a:pt x="6302" y="12706"/>
                  </a:lnTo>
                  <a:lnTo>
                    <a:pt x="6123" y="12860"/>
                  </a:lnTo>
                  <a:lnTo>
                    <a:pt x="5918" y="12962"/>
                  </a:lnTo>
                  <a:lnTo>
                    <a:pt x="5688" y="13039"/>
                  </a:lnTo>
                  <a:lnTo>
                    <a:pt x="5457" y="13065"/>
                  </a:lnTo>
                  <a:lnTo>
                    <a:pt x="4663" y="13065"/>
                  </a:lnTo>
                  <a:lnTo>
                    <a:pt x="4484" y="13090"/>
                  </a:lnTo>
                  <a:lnTo>
                    <a:pt x="4330" y="13142"/>
                  </a:lnTo>
                  <a:lnTo>
                    <a:pt x="4176" y="13193"/>
                  </a:lnTo>
                  <a:lnTo>
                    <a:pt x="4023" y="13270"/>
                  </a:lnTo>
                  <a:lnTo>
                    <a:pt x="3869" y="13372"/>
                  </a:lnTo>
                  <a:lnTo>
                    <a:pt x="3741" y="13475"/>
                  </a:lnTo>
                  <a:lnTo>
                    <a:pt x="3613" y="13577"/>
                  </a:lnTo>
                  <a:lnTo>
                    <a:pt x="3485" y="13705"/>
                  </a:lnTo>
                  <a:lnTo>
                    <a:pt x="3408" y="13833"/>
                  </a:lnTo>
                  <a:lnTo>
                    <a:pt x="3305" y="13987"/>
                  </a:lnTo>
                  <a:lnTo>
                    <a:pt x="3228" y="14141"/>
                  </a:lnTo>
                  <a:lnTo>
                    <a:pt x="3177" y="14294"/>
                  </a:lnTo>
                  <a:lnTo>
                    <a:pt x="3126" y="14448"/>
                  </a:lnTo>
                  <a:lnTo>
                    <a:pt x="3100" y="14627"/>
                  </a:lnTo>
                  <a:lnTo>
                    <a:pt x="3100" y="14807"/>
                  </a:lnTo>
                  <a:lnTo>
                    <a:pt x="3100" y="17292"/>
                  </a:lnTo>
                  <a:lnTo>
                    <a:pt x="3100" y="17394"/>
                  </a:lnTo>
                  <a:lnTo>
                    <a:pt x="3126" y="17471"/>
                  </a:lnTo>
                  <a:lnTo>
                    <a:pt x="3177" y="17548"/>
                  </a:lnTo>
                  <a:lnTo>
                    <a:pt x="3228" y="17599"/>
                  </a:lnTo>
                  <a:lnTo>
                    <a:pt x="3280" y="17650"/>
                  </a:lnTo>
                  <a:lnTo>
                    <a:pt x="3356" y="17701"/>
                  </a:lnTo>
                  <a:lnTo>
                    <a:pt x="3433" y="17727"/>
                  </a:lnTo>
                  <a:lnTo>
                    <a:pt x="9223" y="17727"/>
                  </a:lnTo>
                  <a:lnTo>
                    <a:pt x="9325" y="17701"/>
                  </a:lnTo>
                  <a:lnTo>
                    <a:pt x="9402" y="17650"/>
                  </a:lnTo>
                  <a:lnTo>
                    <a:pt x="9453" y="17573"/>
                  </a:lnTo>
                  <a:lnTo>
                    <a:pt x="9479" y="17471"/>
                  </a:lnTo>
                  <a:lnTo>
                    <a:pt x="9453" y="17368"/>
                  </a:lnTo>
                  <a:lnTo>
                    <a:pt x="9402" y="17292"/>
                  </a:lnTo>
                  <a:lnTo>
                    <a:pt x="9325" y="17240"/>
                  </a:lnTo>
                  <a:lnTo>
                    <a:pt x="9223" y="17215"/>
                  </a:lnTo>
                  <a:lnTo>
                    <a:pt x="3613" y="17215"/>
                  </a:lnTo>
                  <a:lnTo>
                    <a:pt x="3613" y="14807"/>
                  </a:lnTo>
                  <a:lnTo>
                    <a:pt x="3638" y="14551"/>
                  </a:lnTo>
                  <a:lnTo>
                    <a:pt x="3715" y="14320"/>
                  </a:lnTo>
                  <a:lnTo>
                    <a:pt x="3818" y="14115"/>
                  </a:lnTo>
                  <a:lnTo>
                    <a:pt x="3971" y="13936"/>
                  </a:lnTo>
                  <a:lnTo>
                    <a:pt x="4151" y="13782"/>
                  </a:lnTo>
                  <a:lnTo>
                    <a:pt x="4356" y="13680"/>
                  </a:lnTo>
                  <a:lnTo>
                    <a:pt x="4586" y="13603"/>
                  </a:lnTo>
                  <a:lnTo>
                    <a:pt x="4842" y="13577"/>
                  </a:lnTo>
                  <a:lnTo>
                    <a:pt x="5611" y="13577"/>
                  </a:lnTo>
                  <a:lnTo>
                    <a:pt x="5790" y="13552"/>
                  </a:lnTo>
                  <a:lnTo>
                    <a:pt x="5969" y="13500"/>
                  </a:lnTo>
                  <a:lnTo>
                    <a:pt x="6123" y="13449"/>
                  </a:lnTo>
                  <a:lnTo>
                    <a:pt x="6277" y="13372"/>
                  </a:lnTo>
                  <a:lnTo>
                    <a:pt x="6430" y="13295"/>
                  </a:lnTo>
                  <a:lnTo>
                    <a:pt x="6559" y="13193"/>
                  </a:lnTo>
                  <a:lnTo>
                    <a:pt x="6687" y="13065"/>
                  </a:lnTo>
                  <a:lnTo>
                    <a:pt x="6789" y="12937"/>
                  </a:lnTo>
                  <a:lnTo>
                    <a:pt x="6892" y="12809"/>
                  </a:lnTo>
                  <a:lnTo>
                    <a:pt x="6968" y="12655"/>
                  </a:lnTo>
                  <a:lnTo>
                    <a:pt x="7045" y="12527"/>
                  </a:lnTo>
                  <a:lnTo>
                    <a:pt x="7122" y="12348"/>
                  </a:lnTo>
                  <a:lnTo>
                    <a:pt x="7148" y="12194"/>
                  </a:lnTo>
                  <a:lnTo>
                    <a:pt x="7173" y="12015"/>
                  </a:lnTo>
                  <a:lnTo>
                    <a:pt x="7199" y="11835"/>
                  </a:lnTo>
                  <a:lnTo>
                    <a:pt x="7173" y="11656"/>
                  </a:lnTo>
                  <a:lnTo>
                    <a:pt x="7148" y="11477"/>
                  </a:lnTo>
                  <a:lnTo>
                    <a:pt x="7122" y="11323"/>
                  </a:lnTo>
                  <a:lnTo>
                    <a:pt x="7045" y="11169"/>
                  </a:lnTo>
                  <a:lnTo>
                    <a:pt x="6968" y="11016"/>
                  </a:lnTo>
                  <a:lnTo>
                    <a:pt x="6892" y="10862"/>
                  </a:lnTo>
                  <a:lnTo>
                    <a:pt x="6789" y="10734"/>
                  </a:lnTo>
                  <a:lnTo>
                    <a:pt x="6687" y="10606"/>
                  </a:lnTo>
                  <a:lnTo>
                    <a:pt x="6559" y="10478"/>
                  </a:lnTo>
                  <a:lnTo>
                    <a:pt x="6430" y="10401"/>
                  </a:lnTo>
                  <a:lnTo>
                    <a:pt x="6277" y="10298"/>
                  </a:lnTo>
                  <a:lnTo>
                    <a:pt x="6123" y="10221"/>
                  </a:lnTo>
                  <a:lnTo>
                    <a:pt x="5969" y="10170"/>
                  </a:lnTo>
                  <a:lnTo>
                    <a:pt x="5790" y="10119"/>
                  </a:lnTo>
                  <a:lnTo>
                    <a:pt x="5611" y="10093"/>
                  </a:lnTo>
                  <a:lnTo>
                    <a:pt x="4842" y="10093"/>
                  </a:lnTo>
                  <a:lnTo>
                    <a:pt x="4586" y="10068"/>
                  </a:lnTo>
                  <a:lnTo>
                    <a:pt x="4356" y="9991"/>
                  </a:lnTo>
                  <a:lnTo>
                    <a:pt x="4151" y="9888"/>
                  </a:lnTo>
                  <a:lnTo>
                    <a:pt x="3971" y="9735"/>
                  </a:lnTo>
                  <a:lnTo>
                    <a:pt x="3818" y="9555"/>
                  </a:lnTo>
                  <a:lnTo>
                    <a:pt x="3715" y="9351"/>
                  </a:lnTo>
                  <a:lnTo>
                    <a:pt x="3638" y="9120"/>
                  </a:lnTo>
                  <a:lnTo>
                    <a:pt x="3613" y="8864"/>
                  </a:lnTo>
                  <a:lnTo>
                    <a:pt x="3613" y="4714"/>
                  </a:lnTo>
                  <a:lnTo>
                    <a:pt x="4023" y="4714"/>
                  </a:lnTo>
                  <a:lnTo>
                    <a:pt x="4023" y="6097"/>
                  </a:lnTo>
                  <a:lnTo>
                    <a:pt x="4023" y="6123"/>
                  </a:lnTo>
                  <a:lnTo>
                    <a:pt x="4048" y="6225"/>
                  </a:lnTo>
                  <a:lnTo>
                    <a:pt x="4099" y="6302"/>
                  </a:lnTo>
                  <a:lnTo>
                    <a:pt x="4176" y="6379"/>
                  </a:lnTo>
                  <a:lnTo>
                    <a:pt x="4279" y="6379"/>
                  </a:lnTo>
                  <a:lnTo>
                    <a:pt x="4330" y="6405"/>
                  </a:lnTo>
                  <a:lnTo>
                    <a:pt x="4381" y="6430"/>
                  </a:lnTo>
                  <a:lnTo>
                    <a:pt x="4484" y="6533"/>
                  </a:lnTo>
                  <a:lnTo>
                    <a:pt x="4586" y="6635"/>
                  </a:lnTo>
                  <a:lnTo>
                    <a:pt x="4714" y="6763"/>
                  </a:lnTo>
                  <a:lnTo>
                    <a:pt x="4893" y="6840"/>
                  </a:lnTo>
                  <a:lnTo>
                    <a:pt x="4996" y="6866"/>
                  </a:lnTo>
                  <a:lnTo>
                    <a:pt x="5226" y="6866"/>
                  </a:lnTo>
                  <a:lnTo>
                    <a:pt x="5329" y="6840"/>
                  </a:lnTo>
                  <a:lnTo>
                    <a:pt x="5483" y="6763"/>
                  </a:lnTo>
                  <a:lnTo>
                    <a:pt x="5611" y="6635"/>
                  </a:lnTo>
                  <a:lnTo>
                    <a:pt x="5713" y="6533"/>
                  </a:lnTo>
                  <a:lnTo>
                    <a:pt x="5841" y="6430"/>
                  </a:lnTo>
                  <a:lnTo>
                    <a:pt x="5867" y="6405"/>
                  </a:lnTo>
                  <a:lnTo>
                    <a:pt x="5944" y="6379"/>
                  </a:lnTo>
                  <a:lnTo>
                    <a:pt x="5995" y="6405"/>
                  </a:lnTo>
                  <a:lnTo>
                    <a:pt x="6021" y="6430"/>
                  </a:lnTo>
                  <a:lnTo>
                    <a:pt x="6149" y="6533"/>
                  </a:lnTo>
                  <a:lnTo>
                    <a:pt x="6251" y="6635"/>
                  </a:lnTo>
                  <a:lnTo>
                    <a:pt x="6379" y="6763"/>
                  </a:lnTo>
                  <a:lnTo>
                    <a:pt x="6533" y="6840"/>
                  </a:lnTo>
                  <a:lnTo>
                    <a:pt x="6635" y="6866"/>
                  </a:lnTo>
                  <a:lnTo>
                    <a:pt x="6866" y="6866"/>
                  </a:lnTo>
                  <a:lnTo>
                    <a:pt x="6968" y="6840"/>
                  </a:lnTo>
                  <a:lnTo>
                    <a:pt x="7148" y="6763"/>
                  </a:lnTo>
                  <a:lnTo>
                    <a:pt x="7276" y="6635"/>
                  </a:lnTo>
                  <a:lnTo>
                    <a:pt x="7378" y="6533"/>
                  </a:lnTo>
                  <a:lnTo>
                    <a:pt x="7481" y="6430"/>
                  </a:lnTo>
                  <a:lnTo>
                    <a:pt x="7532" y="6405"/>
                  </a:lnTo>
                  <a:lnTo>
                    <a:pt x="7583" y="6379"/>
                  </a:lnTo>
                  <a:lnTo>
                    <a:pt x="7634" y="6405"/>
                  </a:lnTo>
                  <a:lnTo>
                    <a:pt x="7686" y="6430"/>
                  </a:lnTo>
                  <a:lnTo>
                    <a:pt x="7814" y="6533"/>
                  </a:lnTo>
                  <a:lnTo>
                    <a:pt x="7891" y="6635"/>
                  </a:lnTo>
                  <a:lnTo>
                    <a:pt x="8019" y="6763"/>
                  </a:lnTo>
                  <a:lnTo>
                    <a:pt x="8198" y="6840"/>
                  </a:lnTo>
                  <a:lnTo>
                    <a:pt x="8300" y="6866"/>
                  </a:lnTo>
                  <a:lnTo>
                    <a:pt x="8531" y="6866"/>
                  </a:lnTo>
                  <a:lnTo>
                    <a:pt x="8633" y="6840"/>
                  </a:lnTo>
                  <a:lnTo>
                    <a:pt x="8787" y="6763"/>
                  </a:lnTo>
                  <a:lnTo>
                    <a:pt x="8915" y="6635"/>
                  </a:lnTo>
                  <a:lnTo>
                    <a:pt x="9018" y="6533"/>
                  </a:lnTo>
                  <a:lnTo>
                    <a:pt x="9146" y="6430"/>
                  </a:lnTo>
                  <a:lnTo>
                    <a:pt x="9197" y="6405"/>
                  </a:lnTo>
                  <a:lnTo>
                    <a:pt x="9248" y="6379"/>
                  </a:lnTo>
                  <a:lnTo>
                    <a:pt x="9299" y="6405"/>
                  </a:lnTo>
                  <a:lnTo>
                    <a:pt x="9325" y="6430"/>
                  </a:lnTo>
                  <a:lnTo>
                    <a:pt x="9453" y="6533"/>
                  </a:lnTo>
                  <a:lnTo>
                    <a:pt x="9556" y="6635"/>
                  </a:lnTo>
                  <a:lnTo>
                    <a:pt x="9684" y="6763"/>
                  </a:lnTo>
                  <a:lnTo>
                    <a:pt x="9837" y="6840"/>
                  </a:lnTo>
                  <a:lnTo>
                    <a:pt x="9940" y="6866"/>
                  </a:lnTo>
                  <a:lnTo>
                    <a:pt x="10068" y="6866"/>
                  </a:lnTo>
                  <a:lnTo>
                    <a:pt x="10170" y="6840"/>
                  </a:lnTo>
                  <a:lnTo>
                    <a:pt x="10247" y="6789"/>
                  </a:lnTo>
                  <a:lnTo>
                    <a:pt x="10299" y="6712"/>
                  </a:lnTo>
                  <a:lnTo>
                    <a:pt x="10324" y="6610"/>
                  </a:lnTo>
                  <a:lnTo>
                    <a:pt x="10299" y="6507"/>
                  </a:lnTo>
                  <a:lnTo>
                    <a:pt x="10247" y="6430"/>
                  </a:lnTo>
                  <a:lnTo>
                    <a:pt x="10170" y="6379"/>
                  </a:lnTo>
                  <a:lnTo>
                    <a:pt x="10068" y="6353"/>
                  </a:lnTo>
                  <a:lnTo>
                    <a:pt x="10017" y="6353"/>
                  </a:lnTo>
                  <a:lnTo>
                    <a:pt x="9966" y="6328"/>
                  </a:lnTo>
                  <a:lnTo>
                    <a:pt x="9837" y="6200"/>
                  </a:lnTo>
                  <a:lnTo>
                    <a:pt x="9761" y="6097"/>
                  </a:lnTo>
                  <a:lnTo>
                    <a:pt x="9632" y="5995"/>
                  </a:lnTo>
                  <a:lnTo>
                    <a:pt x="9453" y="5892"/>
                  </a:lnTo>
                  <a:lnTo>
                    <a:pt x="9351" y="5867"/>
                  </a:lnTo>
                  <a:lnTo>
                    <a:pt x="9120" y="5867"/>
                  </a:lnTo>
                  <a:lnTo>
                    <a:pt x="9018" y="5892"/>
                  </a:lnTo>
                  <a:lnTo>
                    <a:pt x="8864" y="5995"/>
                  </a:lnTo>
                  <a:lnTo>
                    <a:pt x="8736" y="6097"/>
                  </a:lnTo>
                  <a:lnTo>
                    <a:pt x="8633" y="6200"/>
                  </a:lnTo>
                  <a:lnTo>
                    <a:pt x="8505" y="6328"/>
                  </a:lnTo>
                  <a:lnTo>
                    <a:pt x="8454" y="6353"/>
                  </a:lnTo>
                  <a:lnTo>
                    <a:pt x="8352" y="6353"/>
                  </a:lnTo>
                  <a:lnTo>
                    <a:pt x="8300" y="6328"/>
                  </a:lnTo>
                  <a:lnTo>
                    <a:pt x="8198" y="6200"/>
                  </a:lnTo>
                  <a:lnTo>
                    <a:pt x="8096" y="6097"/>
                  </a:lnTo>
                  <a:lnTo>
                    <a:pt x="7967" y="5995"/>
                  </a:lnTo>
                  <a:lnTo>
                    <a:pt x="7814" y="5892"/>
                  </a:lnTo>
                  <a:lnTo>
                    <a:pt x="7711" y="5867"/>
                  </a:lnTo>
                  <a:lnTo>
                    <a:pt x="7481" y="5867"/>
                  </a:lnTo>
                  <a:lnTo>
                    <a:pt x="7378" y="5892"/>
                  </a:lnTo>
                  <a:lnTo>
                    <a:pt x="7199" y="5995"/>
                  </a:lnTo>
                  <a:lnTo>
                    <a:pt x="7071" y="6097"/>
                  </a:lnTo>
                  <a:lnTo>
                    <a:pt x="6968" y="6200"/>
                  </a:lnTo>
                  <a:lnTo>
                    <a:pt x="6866" y="6328"/>
                  </a:lnTo>
                  <a:lnTo>
                    <a:pt x="6815" y="6353"/>
                  </a:lnTo>
                  <a:lnTo>
                    <a:pt x="6712" y="6353"/>
                  </a:lnTo>
                  <a:lnTo>
                    <a:pt x="6661" y="6328"/>
                  </a:lnTo>
                  <a:lnTo>
                    <a:pt x="6533" y="6200"/>
                  </a:lnTo>
                  <a:lnTo>
                    <a:pt x="6456" y="6097"/>
                  </a:lnTo>
                  <a:lnTo>
                    <a:pt x="6328" y="5995"/>
                  </a:lnTo>
                  <a:lnTo>
                    <a:pt x="6149" y="5892"/>
                  </a:lnTo>
                  <a:lnTo>
                    <a:pt x="6046" y="5867"/>
                  </a:lnTo>
                  <a:lnTo>
                    <a:pt x="5816" y="5867"/>
                  </a:lnTo>
                  <a:lnTo>
                    <a:pt x="5713" y="5892"/>
                  </a:lnTo>
                  <a:lnTo>
                    <a:pt x="5559" y="5995"/>
                  </a:lnTo>
                  <a:lnTo>
                    <a:pt x="5431" y="6097"/>
                  </a:lnTo>
                  <a:lnTo>
                    <a:pt x="5329" y="6200"/>
                  </a:lnTo>
                  <a:lnTo>
                    <a:pt x="5201" y="6328"/>
                  </a:lnTo>
                  <a:lnTo>
                    <a:pt x="5150" y="6353"/>
                  </a:lnTo>
                  <a:lnTo>
                    <a:pt x="5047" y="6353"/>
                  </a:lnTo>
                  <a:lnTo>
                    <a:pt x="4996" y="6328"/>
                  </a:lnTo>
                  <a:lnTo>
                    <a:pt x="4893" y="6200"/>
                  </a:lnTo>
                  <a:lnTo>
                    <a:pt x="4740" y="6046"/>
                  </a:lnTo>
                  <a:lnTo>
                    <a:pt x="4663" y="5969"/>
                  </a:lnTo>
                  <a:lnTo>
                    <a:pt x="4535" y="5918"/>
                  </a:lnTo>
                  <a:lnTo>
                    <a:pt x="4535" y="3151"/>
                  </a:lnTo>
                  <a:lnTo>
                    <a:pt x="6456" y="2639"/>
                  </a:lnTo>
                  <a:lnTo>
                    <a:pt x="9402" y="3433"/>
                  </a:lnTo>
                  <a:lnTo>
                    <a:pt x="9504" y="3433"/>
                  </a:lnTo>
                  <a:lnTo>
                    <a:pt x="9581" y="3408"/>
                  </a:lnTo>
                  <a:lnTo>
                    <a:pt x="9658" y="3356"/>
                  </a:lnTo>
                  <a:lnTo>
                    <a:pt x="9709" y="3254"/>
                  </a:lnTo>
                  <a:lnTo>
                    <a:pt x="9709" y="3151"/>
                  </a:lnTo>
                  <a:lnTo>
                    <a:pt x="9684" y="3049"/>
                  </a:lnTo>
                  <a:lnTo>
                    <a:pt x="9632" y="2972"/>
                  </a:lnTo>
                  <a:lnTo>
                    <a:pt x="9530" y="2946"/>
                  </a:lnTo>
                  <a:lnTo>
                    <a:pt x="7455" y="2383"/>
                  </a:lnTo>
                  <a:lnTo>
                    <a:pt x="10965" y="1435"/>
                  </a:lnTo>
                  <a:lnTo>
                    <a:pt x="11041" y="1538"/>
                  </a:lnTo>
                  <a:lnTo>
                    <a:pt x="11118" y="1640"/>
                  </a:lnTo>
                  <a:lnTo>
                    <a:pt x="11221" y="1717"/>
                  </a:lnTo>
                  <a:lnTo>
                    <a:pt x="11323" y="1794"/>
                  </a:lnTo>
                  <a:lnTo>
                    <a:pt x="11451" y="1871"/>
                  </a:lnTo>
                  <a:lnTo>
                    <a:pt x="11554" y="1922"/>
                  </a:lnTo>
                  <a:lnTo>
                    <a:pt x="11682" y="1947"/>
                  </a:lnTo>
                  <a:lnTo>
                    <a:pt x="11835" y="1947"/>
                  </a:lnTo>
                  <a:lnTo>
                    <a:pt x="12066" y="1922"/>
                  </a:lnTo>
                  <a:lnTo>
                    <a:pt x="12271" y="1845"/>
                  </a:lnTo>
                  <a:lnTo>
                    <a:pt x="12450" y="1717"/>
                  </a:lnTo>
                  <a:lnTo>
                    <a:pt x="12604" y="1538"/>
                  </a:lnTo>
                  <a:lnTo>
                    <a:pt x="12706" y="1358"/>
                  </a:lnTo>
                  <a:lnTo>
                    <a:pt x="12758" y="1205"/>
                  </a:lnTo>
                  <a:lnTo>
                    <a:pt x="12783" y="1000"/>
                  </a:lnTo>
                  <a:lnTo>
                    <a:pt x="12758" y="820"/>
                  </a:lnTo>
                  <a:lnTo>
                    <a:pt x="12706" y="641"/>
                  </a:lnTo>
                  <a:lnTo>
                    <a:pt x="12630" y="462"/>
                  </a:lnTo>
                  <a:lnTo>
                    <a:pt x="12502" y="308"/>
                  </a:lnTo>
                  <a:lnTo>
                    <a:pt x="12373" y="206"/>
                  </a:lnTo>
                  <a:lnTo>
                    <a:pt x="12220" y="103"/>
                  </a:lnTo>
                  <a:lnTo>
                    <a:pt x="12040" y="52"/>
                  </a:lnTo>
                  <a:lnTo>
                    <a:pt x="11835" y="26"/>
                  </a:lnTo>
                  <a:lnTo>
                    <a:pt x="11656" y="52"/>
                  </a:lnTo>
                  <a:lnTo>
                    <a:pt x="11477" y="103"/>
                  </a:lnTo>
                  <a:lnTo>
                    <a:pt x="11298" y="180"/>
                  </a:lnTo>
                  <a:lnTo>
                    <a:pt x="11169" y="308"/>
                  </a:lnTo>
                  <a:lnTo>
                    <a:pt x="11041" y="436"/>
                  </a:lnTo>
                  <a:lnTo>
                    <a:pt x="10965" y="564"/>
                  </a:lnTo>
                  <a:lnTo>
                    <a:pt x="10913" y="667"/>
                  </a:lnTo>
                  <a:lnTo>
                    <a:pt x="10888" y="795"/>
                  </a:lnTo>
                  <a:lnTo>
                    <a:pt x="10862" y="923"/>
                  </a:lnTo>
                  <a:lnTo>
                    <a:pt x="6456" y="2101"/>
                  </a:lnTo>
                  <a:lnTo>
                    <a:pt x="1896" y="872"/>
                  </a:lnTo>
                  <a:lnTo>
                    <a:pt x="1896" y="769"/>
                  </a:lnTo>
                  <a:lnTo>
                    <a:pt x="1845" y="641"/>
                  </a:lnTo>
                  <a:lnTo>
                    <a:pt x="1794" y="513"/>
                  </a:lnTo>
                  <a:lnTo>
                    <a:pt x="1743" y="410"/>
                  </a:lnTo>
                  <a:lnTo>
                    <a:pt x="1615" y="257"/>
                  </a:lnTo>
                  <a:lnTo>
                    <a:pt x="1461" y="154"/>
                  </a:lnTo>
                  <a:lnTo>
                    <a:pt x="1307" y="52"/>
                  </a:lnTo>
                  <a:lnTo>
                    <a:pt x="11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9"/>
            <p:cNvSpPr/>
            <p:nvPr/>
          </p:nvSpPr>
          <p:spPr>
            <a:xfrm>
              <a:off x="414875" y="4132850"/>
              <a:ext cx="220950" cy="166525"/>
            </a:xfrm>
            <a:custGeom>
              <a:avLst/>
              <a:gdLst/>
              <a:ahLst/>
              <a:cxnLst/>
              <a:rect l="l" t="t" r="r" b="b"/>
              <a:pathLst>
                <a:path w="8838" h="6661" extrusionOk="0">
                  <a:moveTo>
                    <a:pt x="256" y="1"/>
                  </a:moveTo>
                  <a:lnTo>
                    <a:pt x="179" y="26"/>
                  </a:lnTo>
                  <a:lnTo>
                    <a:pt x="77" y="78"/>
                  </a:lnTo>
                  <a:lnTo>
                    <a:pt x="26" y="154"/>
                  </a:lnTo>
                  <a:lnTo>
                    <a:pt x="0" y="257"/>
                  </a:lnTo>
                  <a:lnTo>
                    <a:pt x="26" y="359"/>
                  </a:lnTo>
                  <a:lnTo>
                    <a:pt x="77" y="436"/>
                  </a:lnTo>
                  <a:lnTo>
                    <a:pt x="179" y="487"/>
                  </a:lnTo>
                  <a:lnTo>
                    <a:pt x="256" y="513"/>
                  </a:lnTo>
                  <a:lnTo>
                    <a:pt x="5738" y="513"/>
                  </a:lnTo>
                  <a:lnTo>
                    <a:pt x="5738" y="3408"/>
                  </a:lnTo>
                  <a:lnTo>
                    <a:pt x="5738" y="3561"/>
                  </a:lnTo>
                  <a:lnTo>
                    <a:pt x="5764" y="3715"/>
                  </a:lnTo>
                  <a:lnTo>
                    <a:pt x="5841" y="4022"/>
                  </a:lnTo>
                  <a:lnTo>
                    <a:pt x="5994" y="4279"/>
                  </a:lnTo>
                  <a:lnTo>
                    <a:pt x="6174" y="4509"/>
                  </a:lnTo>
                  <a:lnTo>
                    <a:pt x="6404" y="4688"/>
                  </a:lnTo>
                  <a:lnTo>
                    <a:pt x="6686" y="4842"/>
                  </a:lnTo>
                  <a:lnTo>
                    <a:pt x="6968" y="4945"/>
                  </a:lnTo>
                  <a:lnTo>
                    <a:pt x="7121" y="4970"/>
                  </a:lnTo>
                  <a:lnTo>
                    <a:pt x="7275" y="4970"/>
                  </a:lnTo>
                  <a:lnTo>
                    <a:pt x="7480" y="4996"/>
                  </a:lnTo>
                  <a:lnTo>
                    <a:pt x="7685" y="5047"/>
                  </a:lnTo>
                  <a:lnTo>
                    <a:pt x="7864" y="5150"/>
                  </a:lnTo>
                  <a:lnTo>
                    <a:pt x="8018" y="5278"/>
                  </a:lnTo>
                  <a:lnTo>
                    <a:pt x="8146" y="5431"/>
                  </a:lnTo>
                  <a:lnTo>
                    <a:pt x="8223" y="5585"/>
                  </a:lnTo>
                  <a:lnTo>
                    <a:pt x="8300" y="5790"/>
                  </a:lnTo>
                  <a:lnTo>
                    <a:pt x="8325" y="5995"/>
                  </a:lnTo>
                  <a:lnTo>
                    <a:pt x="8325" y="6405"/>
                  </a:lnTo>
                  <a:lnTo>
                    <a:pt x="8325" y="6507"/>
                  </a:lnTo>
                  <a:lnTo>
                    <a:pt x="8402" y="6584"/>
                  </a:lnTo>
                  <a:lnTo>
                    <a:pt x="8479" y="6635"/>
                  </a:lnTo>
                  <a:lnTo>
                    <a:pt x="8582" y="6661"/>
                  </a:lnTo>
                  <a:lnTo>
                    <a:pt x="8684" y="6635"/>
                  </a:lnTo>
                  <a:lnTo>
                    <a:pt x="8761" y="6584"/>
                  </a:lnTo>
                  <a:lnTo>
                    <a:pt x="8812" y="6507"/>
                  </a:lnTo>
                  <a:lnTo>
                    <a:pt x="8838" y="6405"/>
                  </a:lnTo>
                  <a:lnTo>
                    <a:pt x="8838" y="5995"/>
                  </a:lnTo>
                  <a:lnTo>
                    <a:pt x="8838" y="5841"/>
                  </a:lnTo>
                  <a:lnTo>
                    <a:pt x="8812" y="5687"/>
                  </a:lnTo>
                  <a:lnTo>
                    <a:pt x="8710" y="5406"/>
                  </a:lnTo>
                  <a:lnTo>
                    <a:pt x="8556" y="5124"/>
                  </a:lnTo>
                  <a:lnTo>
                    <a:pt x="8377" y="4893"/>
                  </a:lnTo>
                  <a:lnTo>
                    <a:pt x="8146" y="4714"/>
                  </a:lnTo>
                  <a:lnTo>
                    <a:pt x="7890" y="4560"/>
                  </a:lnTo>
                  <a:lnTo>
                    <a:pt x="7583" y="4483"/>
                  </a:lnTo>
                  <a:lnTo>
                    <a:pt x="7429" y="4458"/>
                  </a:lnTo>
                  <a:lnTo>
                    <a:pt x="7275" y="4458"/>
                  </a:lnTo>
                  <a:lnTo>
                    <a:pt x="7070" y="4432"/>
                  </a:lnTo>
                  <a:lnTo>
                    <a:pt x="6891" y="4355"/>
                  </a:lnTo>
                  <a:lnTo>
                    <a:pt x="6712" y="4279"/>
                  </a:lnTo>
                  <a:lnTo>
                    <a:pt x="6558" y="4150"/>
                  </a:lnTo>
                  <a:lnTo>
                    <a:pt x="6430" y="3997"/>
                  </a:lnTo>
                  <a:lnTo>
                    <a:pt x="6327" y="3817"/>
                  </a:lnTo>
                  <a:lnTo>
                    <a:pt x="6276" y="3613"/>
                  </a:lnTo>
                  <a:lnTo>
                    <a:pt x="6250" y="3408"/>
                  </a:lnTo>
                  <a:lnTo>
                    <a:pt x="6250" y="436"/>
                  </a:lnTo>
                  <a:lnTo>
                    <a:pt x="6250" y="334"/>
                  </a:lnTo>
                  <a:lnTo>
                    <a:pt x="6225" y="257"/>
                  </a:lnTo>
                  <a:lnTo>
                    <a:pt x="6174" y="180"/>
                  </a:lnTo>
                  <a:lnTo>
                    <a:pt x="6122" y="129"/>
                  </a:lnTo>
                  <a:lnTo>
                    <a:pt x="6046" y="78"/>
                  </a:lnTo>
                  <a:lnTo>
                    <a:pt x="5994" y="26"/>
                  </a:lnTo>
                  <a:lnTo>
                    <a:pt x="58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9"/>
            <p:cNvSpPr/>
            <p:nvPr/>
          </p:nvSpPr>
          <p:spPr>
            <a:xfrm>
              <a:off x="537175" y="4316000"/>
              <a:ext cx="98650" cy="155000"/>
            </a:xfrm>
            <a:custGeom>
              <a:avLst/>
              <a:gdLst/>
              <a:ahLst/>
              <a:cxnLst/>
              <a:rect l="l" t="t" r="r" b="b"/>
              <a:pathLst>
                <a:path w="3946" h="6200" extrusionOk="0">
                  <a:moveTo>
                    <a:pt x="3690" y="1"/>
                  </a:moveTo>
                  <a:lnTo>
                    <a:pt x="3587" y="27"/>
                  </a:lnTo>
                  <a:lnTo>
                    <a:pt x="3510" y="78"/>
                  </a:lnTo>
                  <a:lnTo>
                    <a:pt x="3433" y="155"/>
                  </a:lnTo>
                  <a:lnTo>
                    <a:pt x="3433" y="257"/>
                  </a:lnTo>
                  <a:lnTo>
                    <a:pt x="3433" y="1948"/>
                  </a:lnTo>
                  <a:lnTo>
                    <a:pt x="3408" y="2153"/>
                  </a:lnTo>
                  <a:lnTo>
                    <a:pt x="3331" y="2358"/>
                  </a:lnTo>
                  <a:lnTo>
                    <a:pt x="3254" y="2511"/>
                  </a:lnTo>
                  <a:lnTo>
                    <a:pt x="3126" y="2665"/>
                  </a:lnTo>
                  <a:lnTo>
                    <a:pt x="2972" y="2793"/>
                  </a:lnTo>
                  <a:lnTo>
                    <a:pt x="2793" y="2896"/>
                  </a:lnTo>
                  <a:lnTo>
                    <a:pt x="2588" y="2947"/>
                  </a:lnTo>
                  <a:lnTo>
                    <a:pt x="2383" y="2972"/>
                  </a:lnTo>
                  <a:lnTo>
                    <a:pt x="2229" y="2998"/>
                  </a:lnTo>
                  <a:lnTo>
                    <a:pt x="2076" y="2998"/>
                  </a:lnTo>
                  <a:lnTo>
                    <a:pt x="1794" y="3100"/>
                  </a:lnTo>
                  <a:lnTo>
                    <a:pt x="1512" y="3254"/>
                  </a:lnTo>
                  <a:lnTo>
                    <a:pt x="1282" y="3433"/>
                  </a:lnTo>
                  <a:lnTo>
                    <a:pt x="1102" y="3664"/>
                  </a:lnTo>
                  <a:lnTo>
                    <a:pt x="949" y="3920"/>
                  </a:lnTo>
                  <a:lnTo>
                    <a:pt x="872" y="4228"/>
                  </a:lnTo>
                  <a:lnTo>
                    <a:pt x="846" y="4381"/>
                  </a:lnTo>
                  <a:lnTo>
                    <a:pt x="846" y="4535"/>
                  </a:lnTo>
                  <a:lnTo>
                    <a:pt x="846" y="5688"/>
                  </a:lnTo>
                  <a:lnTo>
                    <a:pt x="257" y="5688"/>
                  </a:lnTo>
                  <a:lnTo>
                    <a:pt x="155" y="5713"/>
                  </a:lnTo>
                  <a:lnTo>
                    <a:pt x="78" y="5765"/>
                  </a:lnTo>
                  <a:lnTo>
                    <a:pt x="26" y="5841"/>
                  </a:lnTo>
                  <a:lnTo>
                    <a:pt x="1" y="5944"/>
                  </a:lnTo>
                  <a:lnTo>
                    <a:pt x="26" y="6046"/>
                  </a:lnTo>
                  <a:lnTo>
                    <a:pt x="78" y="6123"/>
                  </a:lnTo>
                  <a:lnTo>
                    <a:pt x="155" y="6174"/>
                  </a:lnTo>
                  <a:lnTo>
                    <a:pt x="257" y="6200"/>
                  </a:lnTo>
                  <a:lnTo>
                    <a:pt x="1000" y="6200"/>
                  </a:lnTo>
                  <a:lnTo>
                    <a:pt x="1102" y="6174"/>
                  </a:lnTo>
                  <a:lnTo>
                    <a:pt x="1154" y="6123"/>
                  </a:lnTo>
                  <a:lnTo>
                    <a:pt x="1230" y="6072"/>
                  </a:lnTo>
                  <a:lnTo>
                    <a:pt x="1282" y="6021"/>
                  </a:lnTo>
                  <a:lnTo>
                    <a:pt x="1333" y="5944"/>
                  </a:lnTo>
                  <a:lnTo>
                    <a:pt x="1358" y="5867"/>
                  </a:lnTo>
                  <a:lnTo>
                    <a:pt x="1358" y="5765"/>
                  </a:lnTo>
                  <a:lnTo>
                    <a:pt x="1358" y="4535"/>
                  </a:lnTo>
                  <a:lnTo>
                    <a:pt x="1384" y="4330"/>
                  </a:lnTo>
                  <a:lnTo>
                    <a:pt x="1435" y="4125"/>
                  </a:lnTo>
                  <a:lnTo>
                    <a:pt x="1538" y="3946"/>
                  </a:lnTo>
                  <a:lnTo>
                    <a:pt x="1666" y="3792"/>
                  </a:lnTo>
                  <a:lnTo>
                    <a:pt x="1820" y="3664"/>
                  </a:lnTo>
                  <a:lnTo>
                    <a:pt x="1999" y="3587"/>
                  </a:lnTo>
                  <a:lnTo>
                    <a:pt x="2178" y="3510"/>
                  </a:lnTo>
                  <a:lnTo>
                    <a:pt x="2383" y="3485"/>
                  </a:lnTo>
                  <a:lnTo>
                    <a:pt x="2537" y="3485"/>
                  </a:lnTo>
                  <a:lnTo>
                    <a:pt x="2691" y="3459"/>
                  </a:lnTo>
                  <a:lnTo>
                    <a:pt x="2998" y="3382"/>
                  </a:lnTo>
                  <a:lnTo>
                    <a:pt x="3254" y="3229"/>
                  </a:lnTo>
                  <a:lnTo>
                    <a:pt x="3485" y="3049"/>
                  </a:lnTo>
                  <a:lnTo>
                    <a:pt x="3664" y="2819"/>
                  </a:lnTo>
                  <a:lnTo>
                    <a:pt x="3818" y="2537"/>
                  </a:lnTo>
                  <a:lnTo>
                    <a:pt x="3920" y="2255"/>
                  </a:lnTo>
                  <a:lnTo>
                    <a:pt x="3946" y="2101"/>
                  </a:lnTo>
                  <a:lnTo>
                    <a:pt x="3946" y="1948"/>
                  </a:lnTo>
                  <a:lnTo>
                    <a:pt x="3946" y="257"/>
                  </a:lnTo>
                  <a:lnTo>
                    <a:pt x="3920" y="155"/>
                  </a:lnTo>
                  <a:lnTo>
                    <a:pt x="3869" y="78"/>
                  </a:lnTo>
                  <a:lnTo>
                    <a:pt x="3792" y="27"/>
                  </a:lnTo>
                  <a:lnTo>
                    <a:pt x="36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9"/>
            <p:cNvSpPr/>
            <p:nvPr/>
          </p:nvSpPr>
          <p:spPr>
            <a:xfrm>
              <a:off x="392450" y="4418475"/>
              <a:ext cx="95450" cy="25650"/>
            </a:xfrm>
            <a:custGeom>
              <a:avLst/>
              <a:gdLst/>
              <a:ahLst/>
              <a:cxnLst/>
              <a:rect l="l" t="t" r="r" b="b"/>
              <a:pathLst>
                <a:path w="3818" h="1026" extrusionOk="0">
                  <a:moveTo>
                    <a:pt x="257" y="0"/>
                  </a:moveTo>
                  <a:lnTo>
                    <a:pt x="154" y="26"/>
                  </a:lnTo>
                  <a:lnTo>
                    <a:pt x="77" y="77"/>
                  </a:lnTo>
                  <a:lnTo>
                    <a:pt x="26" y="180"/>
                  </a:lnTo>
                  <a:lnTo>
                    <a:pt x="1" y="282"/>
                  </a:lnTo>
                  <a:lnTo>
                    <a:pt x="26" y="359"/>
                  </a:lnTo>
                  <a:lnTo>
                    <a:pt x="77" y="462"/>
                  </a:lnTo>
                  <a:lnTo>
                    <a:pt x="154" y="513"/>
                  </a:lnTo>
                  <a:lnTo>
                    <a:pt x="257" y="538"/>
                  </a:lnTo>
                  <a:lnTo>
                    <a:pt x="308" y="538"/>
                  </a:lnTo>
                  <a:lnTo>
                    <a:pt x="359" y="564"/>
                  </a:lnTo>
                  <a:lnTo>
                    <a:pt x="487" y="692"/>
                  </a:lnTo>
                  <a:lnTo>
                    <a:pt x="564" y="795"/>
                  </a:lnTo>
                  <a:lnTo>
                    <a:pt x="692" y="897"/>
                  </a:lnTo>
                  <a:lnTo>
                    <a:pt x="871" y="974"/>
                  </a:lnTo>
                  <a:lnTo>
                    <a:pt x="974" y="1000"/>
                  </a:lnTo>
                  <a:lnTo>
                    <a:pt x="1076" y="1025"/>
                  </a:lnTo>
                  <a:lnTo>
                    <a:pt x="1204" y="1000"/>
                  </a:lnTo>
                  <a:lnTo>
                    <a:pt x="1307" y="974"/>
                  </a:lnTo>
                  <a:lnTo>
                    <a:pt x="1461" y="897"/>
                  </a:lnTo>
                  <a:lnTo>
                    <a:pt x="1589" y="795"/>
                  </a:lnTo>
                  <a:lnTo>
                    <a:pt x="1691" y="692"/>
                  </a:lnTo>
                  <a:lnTo>
                    <a:pt x="1819" y="564"/>
                  </a:lnTo>
                  <a:lnTo>
                    <a:pt x="1871" y="538"/>
                  </a:lnTo>
                  <a:lnTo>
                    <a:pt x="1973" y="538"/>
                  </a:lnTo>
                  <a:lnTo>
                    <a:pt x="1999" y="564"/>
                  </a:lnTo>
                  <a:lnTo>
                    <a:pt x="2127" y="692"/>
                  </a:lnTo>
                  <a:lnTo>
                    <a:pt x="2229" y="795"/>
                  </a:lnTo>
                  <a:lnTo>
                    <a:pt x="2357" y="897"/>
                  </a:lnTo>
                  <a:lnTo>
                    <a:pt x="2511" y="974"/>
                  </a:lnTo>
                  <a:lnTo>
                    <a:pt x="2613" y="1000"/>
                  </a:lnTo>
                  <a:lnTo>
                    <a:pt x="2741" y="1025"/>
                  </a:lnTo>
                  <a:lnTo>
                    <a:pt x="2844" y="1000"/>
                  </a:lnTo>
                  <a:lnTo>
                    <a:pt x="2946" y="974"/>
                  </a:lnTo>
                  <a:lnTo>
                    <a:pt x="3126" y="897"/>
                  </a:lnTo>
                  <a:lnTo>
                    <a:pt x="3254" y="795"/>
                  </a:lnTo>
                  <a:lnTo>
                    <a:pt x="3356" y="692"/>
                  </a:lnTo>
                  <a:lnTo>
                    <a:pt x="3459" y="564"/>
                  </a:lnTo>
                  <a:lnTo>
                    <a:pt x="3510" y="538"/>
                  </a:lnTo>
                  <a:lnTo>
                    <a:pt x="3561" y="538"/>
                  </a:lnTo>
                  <a:lnTo>
                    <a:pt x="3664" y="513"/>
                  </a:lnTo>
                  <a:lnTo>
                    <a:pt x="3741" y="462"/>
                  </a:lnTo>
                  <a:lnTo>
                    <a:pt x="3792" y="359"/>
                  </a:lnTo>
                  <a:lnTo>
                    <a:pt x="3817" y="282"/>
                  </a:lnTo>
                  <a:lnTo>
                    <a:pt x="3792" y="180"/>
                  </a:lnTo>
                  <a:lnTo>
                    <a:pt x="3741" y="77"/>
                  </a:lnTo>
                  <a:lnTo>
                    <a:pt x="3664" y="26"/>
                  </a:lnTo>
                  <a:lnTo>
                    <a:pt x="3561" y="0"/>
                  </a:lnTo>
                  <a:lnTo>
                    <a:pt x="3459" y="26"/>
                  </a:lnTo>
                  <a:lnTo>
                    <a:pt x="3356" y="52"/>
                  </a:lnTo>
                  <a:lnTo>
                    <a:pt x="3177" y="129"/>
                  </a:lnTo>
                  <a:lnTo>
                    <a:pt x="3049" y="231"/>
                  </a:lnTo>
                  <a:lnTo>
                    <a:pt x="2946" y="333"/>
                  </a:lnTo>
                  <a:lnTo>
                    <a:pt x="2844" y="462"/>
                  </a:lnTo>
                  <a:lnTo>
                    <a:pt x="2793" y="487"/>
                  </a:lnTo>
                  <a:lnTo>
                    <a:pt x="2690" y="487"/>
                  </a:lnTo>
                  <a:lnTo>
                    <a:pt x="2639" y="462"/>
                  </a:lnTo>
                  <a:lnTo>
                    <a:pt x="2511" y="333"/>
                  </a:lnTo>
                  <a:lnTo>
                    <a:pt x="2434" y="231"/>
                  </a:lnTo>
                  <a:lnTo>
                    <a:pt x="2306" y="129"/>
                  </a:lnTo>
                  <a:lnTo>
                    <a:pt x="2127" y="52"/>
                  </a:lnTo>
                  <a:lnTo>
                    <a:pt x="2024" y="26"/>
                  </a:lnTo>
                  <a:lnTo>
                    <a:pt x="1922" y="0"/>
                  </a:lnTo>
                  <a:lnTo>
                    <a:pt x="1794" y="26"/>
                  </a:lnTo>
                  <a:lnTo>
                    <a:pt x="1691" y="52"/>
                  </a:lnTo>
                  <a:lnTo>
                    <a:pt x="1538" y="129"/>
                  </a:lnTo>
                  <a:lnTo>
                    <a:pt x="1409" y="231"/>
                  </a:lnTo>
                  <a:lnTo>
                    <a:pt x="1307" y="333"/>
                  </a:lnTo>
                  <a:lnTo>
                    <a:pt x="1179" y="462"/>
                  </a:lnTo>
                  <a:lnTo>
                    <a:pt x="1128" y="487"/>
                  </a:lnTo>
                  <a:lnTo>
                    <a:pt x="1025" y="487"/>
                  </a:lnTo>
                  <a:lnTo>
                    <a:pt x="974" y="462"/>
                  </a:lnTo>
                  <a:lnTo>
                    <a:pt x="871" y="333"/>
                  </a:lnTo>
                  <a:lnTo>
                    <a:pt x="769" y="231"/>
                  </a:lnTo>
                  <a:lnTo>
                    <a:pt x="641" y="129"/>
                  </a:lnTo>
                  <a:lnTo>
                    <a:pt x="487" y="52"/>
                  </a:lnTo>
                  <a:lnTo>
                    <a:pt x="385" y="26"/>
                  </a:lnTo>
                  <a:lnTo>
                    <a:pt x="2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9"/>
            <p:cNvSpPr/>
            <p:nvPr/>
          </p:nvSpPr>
          <p:spPr>
            <a:xfrm>
              <a:off x="480175" y="4298075"/>
              <a:ext cx="95450" cy="25000"/>
            </a:xfrm>
            <a:custGeom>
              <a:avLst/>
              <a:gdLst/>
              <a:ahLst/>
              <a:cxnLst/>
              <a:rect l="l" t="t" r="r" b="b"/>
              <a:pathLst>
                <a:path w="3818" h="1000" extrusionOk="0">
                  <a:moveTo>
                    <a:pt x="974" y="1"/>
                  </a:moveTo>
                  <a:lnTo>
                    <a:pt x="872" y="26"/>
                  </a:lnTo>
                  <a:lnTo>
                    <a:pt x="693" y="103"/>
                  </a:lnTo>
                  <a:lnTo>
                    <a:pt x="565" y="231"/>
                  </a:lnTo>
                  <a:lnTo>
                    <a:pt x="462" y="334"/>
                  </a:lnTo>
                  <a:lnTo>
                    <a:pt x="360" y="436"/>
                  </a:lnTo>
                  <a:lnTo>
                    <a:pt x="308" y="462"/>
                  </a:lnTo>
                  <a:lnTo>
                    <a:pt x="257" y="487"/>
                  </a:lnTo>
                  <a:lnTo>
                    <a:pt x="155" y="487"/>
                  </a:lnTo>
                  <a:lnTo>
                    <a:pt x="78" y="564"/>
                  </a:lnTo>
                  <a:lnTo>
                    <a:pt x="27" y="641"/>
                  </a:lnTo>
                  <a:lnTo>
                    <a:pt x="1" y="744"/>
                  </a:lnTo>
                  <a:lnTo>
                    <a:pt x="27" y="846"/>
                  </a:lnTo>
                  <a:lnTo>
                    <a:pt x="78" y="923"/>
                  </a:lnTo>
                  <a:lnTo>
                    <a:pt x="155" y="974"/>
                  </a:lnTo>
                  <a:lnTo>
                    <a:pt x="257" y="1000"/>
                  </a:lnTo>
                  <a:lnTo>
                    <a:pt x="360" y="1000"/>
                  </a:lnTo>
                  <a:lnTo>
                    <a:pt x="462" y="974"/>
                  </a:lnTo>
                  <a:lnTo>
                    <a:pt x="641" y="872"/>
                  </a:lnTo>
                  <a:lnTo>
                    <a:pt x="769" y="769"/>
                  </a:lnTo>
                  <a:lnTo>
                    <a:pt x="872" y="667"/>
                  </a:lnTo>
                  <a:lnTo>
                    <a:pt x="974" y="539"/>
                  </a:lnTo>
                  <a:lnTo>
                    <a:pt x="1026" y="513"/>
                  </a:lnTo>
                  <a:lnTo>
                    <a:pt x="1128" y="513"/>
                  </a:lnTo>
                  <a:lnTo>
                    <a:pt x="1179" y="539"/>
                  </a:lnTo>
                  <a:lnTo>
                    <a:pt x="1307" y="667"/>
                  </a:lnTo>
                  <a:lnTo>
                    <a:pt x="1384" y="769"/>
                  </a:lnTo>
                  <a:lnTo>
                    <a:pt x="1512" y="872"/>
                  </a:lnTo>
                  <a:lnTo>
                    <a:pt x="1692" y="974"/>
                  </a:lnTo>
                  <a:lnTo>
                    <a:pt x="1794" y="1000"/>
                  </a:lnTo>
                  <a:lnTo>
                    <a:pt x="2025" y="1000"/>
                  </a:lnTo>
                  <a:lnTo>
                    <a:pt x="2127" y="974"/>
                  </a:lnTo>
                  <a:lnTo>
                    <a:pt x="2281" y="872"/>
                  </a:lnTo>
                  <a:lnTo>
                    <a:pt x="2409" y="769"/>
                  </a:lnTo>
                  <a:lnTo>
                    <a:pt x="2511" y="667"/>
                  </a:lnTo>
                  <a:lnTo>
                    <a:pt x="2639" y="539"/>
                  </a:lnTo>
                  <a:lnTo>
                    <a:pt x="2691" y="513"/>
                  </a:lnTo>
                  <a:lnTo>
                    <a:pt x="2793" y="513"/>
                  </a:lnTo>
                  <a:lnTo>
                    <a:pt x="2819" y="539"/>
                  </a:lnTo>
                  <a:lnTo>
                    <a:pt x="2947" y="667"/>
                  </a:lnTo>
                  <a:lnTo>
                    <a:pt x="3049" y="769"/>
                  </a:lnTo>
                  <a:lnTo>
                    <a:pt x="3177" y="872"/>
                  </a:lnTo>
                  <a:lnTo>
                    <a:pt x="3331" y="974"/>
                  </a:lnTo>
                  <a:lnTo>
                    <a:pt x="3434" y="1000"/>
                  </a:lnTo>
                  <a:lnTo>
                    <a:pt x="3562" y="1000"/>
                  </a:lnTo>
                  <a:lnTo>
                    <a:pt x="3664" y="974"/>
                  </a:lnTo>
                  <a:lnTo>
                    <a:pt x="3741" y="923"/>
                  </a:lnTo>
                  <a:lnTo>
                    <a:pt x="3792" y="846"/>
                  </a:lnTo>
                  <a:lnTo>
                    <a:pt x="3818" y="744"/>
                  </a:lnTo>
                  <a:lnTo>
                    <a:pt x="3792" y="641"/>
                  </a:lnTo>
                  <a:lnTo>
                    <a:pt x="3741" y="564"/>
                  </a:lnTo>
                  <a:lnTo>
                    <a:pt x="3664" y="487"/>
                  </a:lnTo>
                  <a:lnTo>
                    <a:pt x="3562" y="487"/>
                  </a:lnTo>
                  <a:lnTo>
                    <a:pt x="3510" y="462"/>
                  </a:lnTo>
                  <a:lnTo>
                    <a:pt x="3459" y="436"/>
                  </a:lnTo>
                  <a:lnTo>
                    <a:pt x="3331" y="334"/>
                  </a:lnTo>
                  <a:lnTo>
                    <a:pt x="3254" y="231"/>
                  </a:lnTo>
                  <a:lnTo>
                    <a:pt x="3126" y="103"/>
                  </a:lnTo>
                  <a:lnTo>
                    <a:pt x="2947" y="26"/>
                  </a:lnTo>
                  <a:lnTo>
                    <a:pt x="2844" y="1"/>
                  </a:lnTo>
                  <a:lnTo>
                    <a:pt x="2614" y="1"/>
                  </a:lnTo>
                  <a:lnTo>
                    <a:pt x="2511" y="26"/>
                  </a:lnTo>
                  <a:lnTo>
                    <a:pt x="2358" y="103"/>
                  </a:lnTo>
                  <a:lnTo>
                    <a:pt x="2230" y="231"/>
                  </a:lnTo>
                  <a:lnTo>
                    <a:pt x="2127" y="334"/>
                  </a:lnTo>
                  <a:lnTo>
                    <a:pt x="1999" y="436"/>
                  </a:lnTo>
                  <a:lnTo>
                    <a:pt x="1948" y="462"/>
                  </a:lnTo>
                  <a:lnTo>
                    <a:pt x="1897" y="487"/>
                  </a:lnTo>
                  <a:lnTo>
                    <a:pt x="1845" y="462"/>
                  </a:lnTo>
                  <a:lnTo>
                    <a:pt x="1794" y="436"/>
                  </a:lnTo>
                  <a:lnTo>
                    <a:pt x="1692" y="334"/>
                  </a:lnTo>
                  <a:lnTo>
                    <a:pt x="1589" y="231"/>
                  </a:lnTo>
                  <a:lnTo>
                    <a:pt x="1461" y="103"/>
                  </a:lnTo>
                  <a:lnTo>
                    <a:pt x="1307" y="26"/>
                  </a:lnTo>
                  <a:lnTo>
                    <a:pt x="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9"/>
            <p:cNvSpPr/>
            <p:nvPr/>
          </p:nvSpPr>
          <p:spPr>
            <a:xfrm>
              <a:off x="384125" y="4209700"/>
              <a:ext cx="157575" cy="25000"/>
            </a:xfrm>
            <a:custGeom>
              <a:avLst/>
              <a:gdLst/>
              <a:ahLst/>
              <a:cxnLst/>
              <a:rect l="l" t="t" r="r" b="b"/>
              <a:pathLst>
                <a:path w="6303" h="1000" extrusionOk="0">
                  <a:moveTo>
                    <a:pt x="257" y="1"/>
                  </a:moveTo>
                  <a:lnTo>
                    <a:pt x="154" y="26"/>
                  </a:lnTo>
                  <a:lnTo>
                    <a:pt x="77" y="77"/>
                  </a:lnTo>
                  <a:lnTo>
                    <a:pt x="26" y="154"/>
                  </a:lnTo>
                  <a:lnTo>
                    <a:pt x="1" y="257"/>
                  </a:lnTo>
                  <a:lnTo>
                    <a:pt x="26" y="359"/>
                  </a:lnTo>
                  <a:lnTo>
                    <a:pt x="77" y="462"/>
                  </a:lnTo>
                  <a:lnTo>
                    <a:pt x="154" y="513"/>
                  </a:lnTo>
                  <a:lnTo>
                    <a:pt x="257" y="539"/>
                  </a:lnTo>
                  <a:lnTo>
                    <a:pt x="308" y="539"/>
                  </a:lnTo>
                  <a:lnTo>
                    <a:pt x="359" y="564"/>
                  </a:lnTo>
                  <a:lnTo>
                    <a:pt x="462" y="667"/>
                  </a:lnTo>
                  <a:lnTo>
                    <a:pt x="564" y="795"/>
                  </a:lnTo>
                  <a:lnTo>
                    <a:pt x="692" y="897"/>
                  </a:lnTo>
                  <a:lnTo>
                    <a:pt x="871" y="974"/>
                  </a:lnTo>
                  <a:lnTo>
                    <a:pt x="974" y="1000"/>
                  </a:lnTo>
                  <a:lnTo>
                    <a:pt x="1204" y="1000"/>
                  </a:lnTo>
                  <a:lnTo>
                    <a:pt x="1307" y="974"/>
                  </a:lnTo>
                  <a:lnTo>
                    <a:pt x="1461" y="897"/>
                  </a:lnTo>
                  <a:lnTo>
                    <a:pt x="1589" y="795"/>
                  </a:lnTo>
                  <a:lnTo>
                    <a:pt x="1691" y="667"/>
                  </a:lnTo>
                  <a:lnTo>
                    <a:pt x="1819" y="564"/>
                  </a:lnTo>
                  <a:lnTo>
                    <a:pt x="1845" y="539"/>
                  </a:lnTo>
                  <a:lnTo>
                    <a:pt x="1973" y="539"/>
                  </a:lnTo>
                  <a:lnTo>
                    <a:pt x="1999" y="564"/>
                  </a:lnTo>
                  <a:lnTo>
                    <a:pt x="2127" y="667"/>
                  </a:lnTo>
                  <a:lnTo>
                    <a:pt x="2229" y="795"/>
                  </a:lnTo>
                  <a:lnTo>
                    <a:pt x="2357" y="897"/>
                  </a:lnTo>
                  <a:lnTo>
                    <a:pt x="2511" y="974"/>
                  </a:lnTo>
                  <a:lnTo>
                    <a:pt x="2613" y="1000"/>
                  </a:lnTo>
                  <a:lnTo>
                    <a:pt x="2844" y="1000"/>
                  </a:lnTo>
                  <a:lnTo>
                    <a:pt x="2946" y="974"/>
                  </a:lnTo>
                  <a:lnTo>
                    <a:pt x="3126" y="897"/>
                  </a:lnTo>
                  <a:lnTo>
                    <a:pt x="3254" y="795"/>
                  </a:lnTo>
                  <a:lnTo>
                    <a:pt x="3356" y="667"/>
                  </a:lnTo>
                  <a:lnTo>
                    <a:pt x="3459" y="564"/>
                  </a:lnTo>
                  <a:lnTo>
                    <a:pt x="3510" y="539"/>
                  </a:lnTo>
                  <a:lnTo>
                    <a:pt x="3612" y="539"/>
                  </a:lnTo>
                  <a:lnTo>
                    <a:pt x="3664" y="564"/>
                  </a:lnTo>
                  <a:lnTo>
                    <a:pt x="3792" y="667"/>
                  </a:lnTo>
                  <a:lnTo>
                    <a:pt x="3869" y="795"/>
                  </a:lnTo>
                  <a:lnTo>
                    <a:pt x="3997" y="897"/>
                  </a:lnTo>
                  <a:lnTo>
                    <a:pt x="4176" y="974"/>
                  </a:lnTo>
                  <a:lnTo>
                    <a:pt x="4278" y="1000"/>
                  </a:lnTo>
                  <a:lnTo>
                    <a:pt x="4509" y="1000"/>
                  </a:lnTo>
                  <a:lnTo>
                    <a:pt x="4611" y="974"/>
                  </a:lnTo>
                  <a:lnTo>
                    <a:pt x="4765" y="897"/>
                  </a:lnTo>
                  <a:lnTo>
                    <a:pt x="4893" y="795"/>
                  </a:lnTo>
                  <a:lnTo>
                    <a:pt x="4996" y="667"/>
                  </a:lnTo>
                  <a:lnTo>
                    <a:pt x="5124" y="564"/>
                  </a:lnTo>
                  <a:lnTo>
                    <a:pt x="5175" y="539"/>
                  </a:lnTo>
                  <a:lnTo>
                    <a:pt x="5277" y="539"/>
                  </a:lnTo>
                  <a:lnTo>
                    <a:pt x="5303" y="564"/>
                  </a:lnTo>
                  <a:lnTo>
                    <a:pt x="5431" y="667"/>
                  </a:lnTo>
                  <a:lnTo>
                    <a:pt x="5534" y="795"/>
                  </a:lnTo>
                  <a:lnTo>
                    <a:pt x="5662" y="897"/>
                  </a:lnTo>
                  <a:lnTo>
                    <a:pt x="5815" y="974"/>
                  </a:lnTo>
                  <a:lnTo>
                    <a:pt x="5918" y="1000"/>
                  </a:lnTo>
                  <a:lnTo>
                    <a:pt x="6148" y="1000"/>
                  </a:lnTo>
                  <a:lnTo>
                    <a:pt x="6225" y="923"/>
                  </a:lnTo>
                  <a:lnTo>
                    <a:pt x="6277" y="846"/>
                  </a:lnTo>
                  <a:lnTo>
                    <a:pt x="6302" y="743"/>
                  </a:lnTo>
                  <a:lnTo>
                    <a:pt x="6277" y="641"/>
                  </a:lnTo>
                  <a:lnTo>
                    <a:pt x="6225" y="564"/>
                  </a:lnTo>
                  <a:lnTo>
                    <a:pt x="6148" y="513"/>
                  </a:lnTo>
                  <a:lnTo>
                    <a:pt x="6046" y="487"/>
                  </a:lnTo>
                  <a:lnTo>
                    <a:pt x="5995" y="487"/>
                  </a:lnTo>
                  <a:lnTo>
                    <a:pt x="5944" y="462"/>
                  </a:lnTo>
                  <a:lnTo>
                    <a:pt x="5815" y="334"/>
                  </a:lnTo>
                  <a:lnTo>
                    <a:pt x="5739" y="231"/>
                  </a:lnTo>
                  <a:lnTo>
                    <a:pt x="5610" y="129"/>
                  </a:lnTo>
                  <a:lnTo>
                    <a:pt x="5431" y="52"/>
                  </a:lnTo>
                  <a:lnTo>
                    <a:pt x="5329" y="26"/>
                  </a:lnTo>
                  <a:lnTo>
                    <a:pt x="5226" y="1"/>
                  </a:lnTo>
                  <a:lnTo>
                    <a:pt x="5098" y="26"/>
                  </a:lnTo>
                  <a:lnTo>
                    <a:pt x="4996" y="52"/>
                  </a:lnTo>
                  <a:lnTo>
                    <a:pt x="4842" y="129"/>
                  </a:lnTo>
                  <a:lnTo>
                    <a:pt x="4714" y="231"/>
                  </a:lnTo>
                  <a:lnTo>
                    <a:pt x="4611" y="334"/>
                  </a:lnTo>
                  <a:lnTo>
                    <a:pt x="4483" y="462"/>
                  </a:lnTo>
                  <a:lnTo>
                    <a:pt x="4432" y="487"/>
                  </a:lnTo>
                  <a:lnTo>
                    <a:pt x="4330" y="487"/>
                  </a:lnTo>
                  <a:lnTo>
                    <a:pt x="4278" y="462"/>
                  </a:lnTo>
                  <a:lnTo>
                    <a:pt x="4176" y="334"/>
                  </a:lnTo>
                  <a:lnTo>
                    <a:pt x="4074" y="231"/>
                  </a:lnTo>
                  <a:lnTo>
                    <a:pt x="3945" y="129"/>
                  </a:lnTo>
                  <a:lnTo>
                    <a:pt x="3792" y="52"/>
                  </a:lnTo>
                  <a:lnTo>
                    <a:pt x="3689" y="26"/>
                  </a:lnTo>
                  <a:lnTo>
                    <a:pt x="3561" y="1"/>
                  </a:lnTo>
                  <a:lnTo>
                    <a:pt x="3459" y="26"/>
                  </a:lnTo>
                  <a:lnTo>
                    <a:pt x="3356" y="52"/>
                  </a:lnTo>
                  <a:lnTo>
                    <a:pt x="3177" y="129"/>
                  </a:lnTo>
                  <a:lnTo>
                    <a:pt x="3049" y="231"/>
                  </a:lnTo>
                  <a:lnTo>
                    <a:pt x="2946" y="334"/>
                  </a:lnTo>
                  <a:lnTo>
                    <a:pt x="2844" y="462"/>
                  </a:lnTo>
                  <a:lnTo>
                    <a:pt x="2793" y="487"/>
                  </a:lnTo>
                  <a:lnTo>
                    <a:pt x="2690" y="487"/>
                  </a:lnTo>
                  <a:lnTo>
                    <a:pt x="2639" y="462"/>
                  </a:lnTo>
                  <a:lnTo>
                    <a:pt x="2511" y="334"/>
                  </a:lnTo>
                  <a:lnTo>
                    <a:pt x="2434" y="231"/>
                  </a:lnTo>
                  <a:lnTo>
                    <a:pt x="2306" y="129"/>
                  </a:lnTo>
                  <a:lnTo>
                    <a:pt x="2127" y="52"/>
                  </a:lnTo>
                  <a:lnTo>
                    <a:pt x="2024" y="26"/>
                  </a:lnTo>
                  <a:lnTo>
                    <a:pt x="1922" y="1"/>
                  </a:lnTo>
                  <a:lnTo>
                    <a:pt x="1794" y="26"/>
                  </a:lnTo>
                  <a:lnTo>
                    <a:pt x="1691" y="52"/>
                  </a:lnTo>
                  <a:lnTo>
                    <a:pt x="1537" y="129"/>
                  </a:lnTo>
                  <a:lnTo>
                    <a:pt x="1409" y="231"/>
                  </a:lnTo>
                  <a:lnTo>
                    <a:pt x="1307" y="334"/>
                  </a:lnTo>
                  <a:lnTo>
                    <a:pt x="1179" y="462"/>
                  </a:lnTo>
                  <a:lnTo>
                    <a:pt x="1128" y="487"/>
                  </a:lnTo>
                  <a:lnTo>
                    <a:pt x="1025" y="487"/>
                  </a:lnTo>
                  <a:lnTo>
                    <a:pt x="974" y="462"/>
                  </a:lnTo>
                  <a:lnTo>
                    <a:pt x="871" y="334"/>
                  </a:lnTo>
                  <a:lnTo>
                    <a:pt x="769" y="231"/>
                  </a:lnTo>
                  <a:lnTo>
                    <a:pt x="641" y="129"/>
                  </a:lnTo>
                  <a:lnTo>
                    <a:pt x="462" y="52"/>
                  </a:lnTo>
                  <a:lnTo>
                    <a:pt x="359" y="26"/>
                  </a:lnTo>
                  <a:lnTo>
                    <a:pt x="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9"/>
            <p:cNvSpPr/>
            <p:nvPr/>
          </p:nvSpPr>
          <p:spPr>
            <a:xfrm>
              <a:off x="480175" y="4331375"/>
              <a:ext cx="137075" cy="25650"/>
            </a:xfrm>
            <a:custGeom>
              <a:avLst/>
              <a:gdLst/>
              <a:ahLst/>
              <a:cxnLst/>
              <a:rect l="l" t="t" r="r" b="b"/>
              <a:pathLst>
                <a:path w="5483" h="1026" extrusionOk="0">
                  <a:moveTo>
                    <a:pt x="1077" y="1"/>
                  </a:moveTo>
                  <a:lnTo>
                    <a:pt x="974" y="26"/>
                  </a:lnTo>
                  <a:lnTo>
                    <a:pt x="872" y="52"/>
                  </a:lnTo>
                  <a:lnTo>
                    <a:pt x="693" y="129"/>
                  </a:lnTo>
                  <a:lnTo>
                    <a:pt x="565" y="231"/>
                  </a:lnTo>
                  <a:lnTo>
                    <a:pt x="462" y="334"/>
                  </a:lnTo>
                  <a:lnTo>
                    <a:pt x="360" y="462"/>
                  </a:lnTo>
                  <a:lnTo>
                    <a:pt x="308" y="487"/>
                  </a:lnTo>
                  <a:lnTo>
                    <a:pt x="257" y="487"/>
                  </a:lnTo>
                  <a:lnTo>
                    <a:pt x="155" y="513"/>
                  </a:lnTo>
                  <a:lnTo>
                    <a:pt x="78" y="564"/>
                  </a:lnTo>
                  <a:lnTo>
                    <a:pt x="1" y="667"/>
                  </a:lnTo>
                  <a:lnTo>
                    <a:pt x="1" y="744"/>
                  </a:lnTo>
                  <a:lnTo>
                    <a:pt x="1" y="846"/>
                  </a:lnTo>
                  <a:lnTo>
                    <a:pt x="78" y="948"/>
                  </a:lnTo>
                  <a:lnTo>
                    <a:pt x="155" y="1000"/>
                  </a:lnTo>
                  <a:lnTo>
                    <a:pt x="257" y="1025"/>
                  </a:lnTo>
                  <a:lnTo>
                    <a:pt x="360" y="1000"/>
                  </a:lnTo>
                  <a:lnTo>
                    <a:pt x="462" y="974"/>
                  </a:lnTo>
                  <a:lnTo>
                    <a:pt x="641" y="897"/>
                  </a:lnTo>
                  <a:lnTo>
                    <a:pt x="769" y="795"/>
                  </a:lnTo>
                  <a:lnTo>
                    <a:pt x="872" y="692"/>
                  </a:lnTo>
                  <a:lnTo>
                    <a:pt x="974" y="564"/>
                  </a:lnTo>
                  <a:lnTo>
                    <a:pt x="1026" y="539"/>
                  </a:lnTo>
                  <a:lnTo>
                    <a:pt x="1128" y="539"/>
                  </a:lnTo>
                  <a:lnTo>
                    <a:pt x="1179" y="564"/>
                  </a:lnTo>
                  <a:lnTo>
                    <a:pt x="1307" y="692"/>
                  </a:lnTo>
                  <a:lnTo>
                    <a:pt x="1384" y="795"/>
                  </a:lnTo>
                  <a:lnTo>
                    <a:pt x="1512" y="897"/>
                  </a:lnTo>
                  <a:lnTo>
                    <a:pt x="1692" y="974"/>
                  </a:lnTo>
                  <a:lnTo>
                    <a:pt x="1794" y="1000"/>
                  </a:lnTo>
                  <a:lnTo>
                    <a:pt x="1897" y="1025"/>
                  </a:lnTo>
                  <a:lnTo>
                    <a:pt x="2025" y="1000"/>
                  </a:lnTo>
                  <a:lnTo>
                    <a:pt x="2127" y="974"/>
                  </a:lnTo>
                  <a:lnTo>
                    <a:pt x="2281" y="897"/>
                  </a:lnTo>
                  <a:lnTo>
                    <a:pt x="2409" y="795"/>
                  </a:lnTo>
                  <a:lnTo>
                    <a:pt x="2511" y="692"/>
                  </a:lnTo>
                  <a:lnTo>
                    <a:pt x="2639" y="564"/>
                  </a:lnTo>
                  <a:lnTo>
                    <a:pt x="2691" y="539"/>
                  </a:lnTo>
                  <a:lnTo>
                    <a:pt x="2793" y="539"/>
                  </a:lnTo>
                  <a:lnTo>
                    <a:pt x="2819" y="564"/>
                  </a:lnTo>
                  <a:lnTo>
                    <a:pt x="2947" y="692"/>
                  </a:lnTo>
                  <a:lnTo>
                    <a:pt x="3049" y="795"/>
                  </a:lnTo>
                  <a:lnTo>
                    <a:pt x="3177" y="897"/>
                  </a:lnTo>
                  <a:lnTo>
                    <a:pt x="3331" y="974"/>
                  </a:lnTo>
                  <a:lnTo>
                    <a:pt x="3434" y="1000"/>
                  </a:lnTo>
                  <a:lnTo>
                    <a:pt x="3562" y="1025"/>
                  </a:lnTo>
                  <a:lnTo>
                    <a:pt x="3664" y="1000"/>
                  </a:lnTo>
                  <a:lnTo>
                    <a:pt x="3767" y="974"/>
                  </a:lnTo>
                  <a:lnTo>
                    <a:pt x="3946" y="897"/>
                  </a:lnTo>
                  <a:lnTo>
                    <a:pt x="4074" y="795"/>
                  </a:lnTo>
                  <a:lnTo>
                    <a:pt x="4176" y="692"/>
                  </a:lnTo>
                  <a:lnTo>
                    <a:pt x="4279" y="564"/>
                  </a:lnTo>
                  <a:lnTo>
                    <a:pt x="4330" y="539"/>
                  </a:lnTo>
                  <a:lnTo>
                    <a:pt x="4433" y="539"/>
                  </a:lnTo>
                  <a:lnTo>
                    <a:pt x="4484" y="564"/>
                  </a:lnTo>
                  <a:lnTo>
                    <a:pt x="4612" y="692"/>
                  </a:lnTo>
                  <a:lnTo>
                    <a:pt x="4689" y="795"/>
                  </a:lnTo>
                  <a:lnTo>
                    <a:pt x="4817" y="897"/>
                  </a:lnTo>
                  <a:lnTo>
                    <a:pt x="4996" y="974"/>
                  </a:lnTo>
                  <a:lnTo>
                    <a:pt x="5099" y="1000"/>
                  </a:lnTo>
                  <a:lnTo>
                    <a:pt x="5201" y="1025"/>
                  </a:lnTo>
                  <a:lnTo>
                    <a:pt x="5304" y="1000"/>
                  </a:lnTo>
                  <a:lnTo>
                    <a:pt x="5406" y="948"/>
                  </a:lnTo>
                  <a:lnTo>
                    <a:pt x="5457" y="846"/>
                  </a:lnTo>
                  <a:lnTo>
                    <a:pt x="5483" y="744"/>
                  </a:lnTo>
                  <a:lnTo>
                    <a:pt x="5457" y="667"/>
                  </a:lnTo>
                  <a:lnTo>
                    <a:pt x="5406" y="564"/>
                  </a:lnTo>
                  <a:lnTo>
                    <a:pt x="5304" y="513"/>
                  </a:lnTo>
                  <a:lnTo>
                    <a:pt x="5201" y="487"/>
                  </a:lnTo>
                  <a:lnTo>
                    <a:pt x="5150" y="487"/>
                  </a:lnTo>
                  <a:lnTo>
                    <a:pt x="5124" y="462"/>
                  </a:lnTo>
                  <a:lnTo>
                    <a:pt x="4996" y="334"/>
                  </a:lnTo>
                  <a:lnTo>
                    <a:pt x="4894" y="231"/>
                  </a:lnTo>
                  <a:lnTo>
                    <a:pt x="4766" y="129"/>
                  </a:lnTo>
                  <a:lnTo>
                    <a:pt x="4612" y="52"/>
                  </a:lnTo>
                  <a:lnTo>
                    <a:pt x="4509" y="26"/>
                  </a:lnTo>
                  <a:lnTo>
                    <a:pt x="4381" y="1"/>
                  </a:lnTo>
                  <a:lnTo>
                    <a:pt x="4279" y="26"/>
                  </a:lnTo>
                  <a:lnTo>
                    <a:pt x="4176" y="52"/>
                  </a:lnTo>
                  <a:lnTo>
                    <a:pt x="3997" y="129"/>
                  </a:lnTo>
                  <a:lnTo>
                    <a:pt x="3869" y="231"/>
                  </a:lnTo>
                  <a:lnTo>
                    <a:pt x="3767" y="334"/>
                  </a:lnTo>
                  <a:lnTo>
                    <a:pt x="3664" y="462"/>
                  </a:lnTo>
                  <a:lnTo>
                    <a:pt x="3613" y="487"/>
                  </a:lnTo>
                  <a:lnTo>
                    <a:pt x="3510" y="487"/>
                  </a:lnTo>
                  <a:lnTo>
                    <a:pt x="3459" y="462"/>
                  </a:lnTo>
                  <a:lnTo>
                    <a:pt x="3331" y="334"/>
                  </a:lnTo>
                  <a:lnTo>
                    <a:pt x="3254" y="231"/>
                  </a:lnTo>
                  <a:lnTo>
                    <a:pt x="3126" y="129"/>
                  </a:lnTo>
                  <a:lnTo>
                    <a:pt x="2947" y="52"/>
                  </a:lnTo>
                  <a:lnTo>
                    <a:pt x="2844" y="26"/>
                  </a:lnTo>
                  <a:lnTo>
                    <a:pt x="2742" y="1"/>
                  </a:lnTo>
                  <a:lnTo>
                    <a:pt x="2614" y="26"/>
                  </a:lnTo>
                  <a:lnTo>
                    <a:pt x="2511" y="52"/>
                  </a:lnTo>
                  <a:lnTo>
                    <a:pt x="2358" y="129"/>
                  </a:lnTo>
                  <a:lnTo>
                    <a:pt x="2230" y="231"/>
                  </a:lnTo>
                  <a:lnTo>
                    <a:pt x="2127" y="334"/>
                  </a:lnTo>
                  <a:lnTo>
                    <a:pt x="1999" y="462"/>
                  </a:lnTo>
                  <a:lnTo>
                    <a:pt x="1948" y="487"/>
                  </a:lnTo>
                  <a:lnTo>
                    <a:pt x="1845" y="487"/>
                  </a:lnTo>
                  <a:lnTo>
                    <a:pt x="1794" y="462"/>
                  </a:lnTo>
                  <a:lnTo>
                    <a:pt x="1692" y="334"/>
                  </a:lnTo>
                  <a:lnTo>
                    <a:pt x="1589" y="231"/>
                  </a:lnTo>
                  <a:lnTo>
                    <a:pt x="1461" y="129"/>
                  </a:lnTo>
                  <a:lnTo>
                    <a:pt x="1307" y="52"/>
                  </a:lnTo>
                  <a:lnTo>
                    <a:pt x="1205" y="26"/>
                  </a:lnTo>
                  <a:lnTo>
                    <a:pt x="1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39"/>
          <p:cNvGrpSpPr/>
          <p:nvPr/>
        </p:nvGrpSpPr>
        <p:grpSpPr>
          <a:xfrm>
            <a:off x="4389361" y="1410730"/>
            <a:ext cx="365490" cy="365752"/>
            <a:chOff x="3958250" y="4027825"/>
            <a:chExt cx="443825" cy="443175"/>
          </a:xfrm>
        </p:grpSpPr>
        <p:sp>
          <p:nvSpPr>
            <p:cNvPr id="5190" name="Google Shape;5190;p39"/>
            <p:cNvSpPr/>
            <p:nvPr/>
          </p:nvSpPr>
          <p:spPr>
            <a:xfrm>
              <a:off x="3958250" y="4027825"/>
              <a:ext cx="443825" cy="443175"/>
            </a:xfrm>
            <a:custGeom>
              <a:avLst/>
              <a:gdLst/>
              <a:ahLst/>
              <a:cxnLst/>
              <a:rect l="l" t="t" r="r" b="b"/>
              <a:pathLst>
                <a:path w="17753" h="17727" extrusionOk="0">
                  <a:moveTo>
                    <a:pt x="11041" y="5585"/>
                  </a:moveTo>
                  <a:lnTo>
                    <a:pt x="11041" y="8659"/>
                  </a:lnTo>
                  <a:lnTo>
                    <a:pt x="6686" y="8659"/>
                  </a:lnTo>
                  <a:lnTo>
                    <a:pt x="6686" y="5585"/>
                  </a:lnTo>
                  <a:close/>
                  <a:moveTo>
                    <a:pt x="14627" y="4202"/>
                  </a:moveTo>
                  <a:lnTo>
                    <a:pt x="14858" y="4227"/>
                  </a:lnTo>
                  <a:lnTo>
                    <a:pt x="15063" y="4253"/>
                  </a:lnTo>
                  <a:lnTo>
                    <a:pt x="15268" y="4304"/>
                  </a:lnTo>
                  <a:lnTo>
                    <a:pt x="15447" y="4407"/>
                  </a:lnTo>
                  <a:lnTo>
                    <a:pt x="15626" y="4509"/>
                  </a:lnTo>
                  <a:lnTo>
                    <a:pt x="15805" y="4637"/>
                  </a:lnTo>
                  <a:lnTo>
                    <a:pt x="15959" y="4791"/>
                  </a:lnTo>
                  <a:lnTo>
                    <a:pt x="16087" y="4945"/>
                  </a:lnTo>
                  <a:lnTo>
                    <a:pt x="16881" y="6020"/>
                  </a:lnTo>
                  <a:lnTo>
                    <a:pt x="17035" y="6277"/>
                  </a:lnTo>
                  <a:lnTo>
                    <a:pt x="17137" y="6533"/>
                  </a:lnTo>
                  <a:lnTo>
                    <a:pt x="17189" y="6815"/>
                  </a:lnTo>
                  <a:lnTo>
                    <a:pt x="17214" y="7096"/>
                  </a:lnTo>
                  <a:lnTo>
                    <a:pt x="17189" y="7352"/>
                  </a:lnTo>
                  <a:lnTo>
                    <a:pt x="17137" y="7634"/>
                  </a:lnTo>
                  <a:lnTo>
                    <a:pt x="17035" y="7890"/>
                  </a:lnTo>
                  <a:lnTo>
                    <a:pt x="16881" y="8147"/>
                  </a:lnTo>
                  <a:lnTo>
                    <a:pt x="16087" y="9222"/>
                  </a:lnTo>
                  <a:lnTo>
                    <a:pt x="15908" y="9427"/>
                  </a:lnTo>
                  <a:lnTo>
                    <a:pt x="15703" y="9632"/>
                  </a:lnTo>
                  <a:lnTo>
                    <a:pt x="15447" y="9760"/>
                  </a:lnTo>
                  <a:lnTo>
                    <a:pt x="15191" y="9888"/>
                  </a:lnTo>
                  <a:lnTo>
                    <a:pt x="14934" y="9940"/>
                  </a:lnTo>
                  <a:lnTo>
                    <a:pt x="14653" y="9965"/>
                  </a:lnTo>
                  <a:lnTo>
                    <a:pt x="14371" y="9940"/>
                  </a:lnTo>
                  <a:lnTo>
                    <a:pt x="14064" y="9863"/>
                  </a:lnTo>
                  <a:lnTo>
                    <a:pt x="11861" y="9146"/>
                  </a:lnTo>
                  <a:lnTo>
                    <a:pt x="11732" y="9094"/>
                  </a:lnTo>
                  <a:lnTo>
                    <a:pt x="11656" y="8992"/>
                  </a:lnTo>
                  <a:lnTo>
                    <a:pt x="11579" y="8889"/>
                  </a:lnTo>
                  <a:lnTo>
                    <a:pt x="11579" y="8736"/>
                  </a:lnTo>
                  <a:lnTo>
                    <a:pt x="11579" y="5431"/>
                  </a:lnTo>
                  <a:lnTo>
                    <a:pt x="11579" y="5278"/>
                  </a:lnTo>
                  <a:lnTo>
                    <a:pt x="11656" y="5175"/>
                  </a:lnTo>
                  <a:lnTo>
                    <a:pt x="11732" y="5073"/>
                  </a:lnTo>
                  <a:lnTo>
                    <a:pt x="11861" y="5021"/>
                  </a:lnTo>
                  <a:lnTo>
                    <a:pt x="14064" y="4304"/>
                  </a:lnTo>
                  <a:lnTo>
                    <a:pt x="14345" y="4227"/>
                  </a:lnTo>
                  <a:lnTo>
                    <a:pt x="14627" y="4202"/>
                  </a:lnTo>
                  <a:close/>
                  <a:moveTo>
                    <a:pt x="13013" y="11554"/>
                  </a:moveTo>
                  <a:lnTo>
                    <a:pt x="13167" y="11579"/>
                  </a:lnTo>
                  <a:lnTo>
                    <a:pt x="13269" y="11630"/>
                  </a:lnTo>
                  <a:lnTo>
                    <a:pt x="13372" y="11733"/>
                  </a:lnTo>
                  <a:lnTo>
                    <a:pt x="13423" y="11861"/>
                  </a:lnTo>
                  <a:lnTo>
                    <a:pt x="14140" y="14064"/>
                  </a:lnTo>
                  <a:lnTo>
                    <a:pt x="14217" y="14346"/>
                  </a:lnTo>
                  <a:lnTo>
                    <a:pt x="14243" y="14627"/>
                  </a:lnTo>
                  <a:lnTo>
                    <a:pt x="14217" y="14909"/>
                  </a:lnTo>
                  <a:lnTo>
                    <a:pt x="14140" y="15191"/>
                  </a:lnTo>
                  <a:lnTo>
                    <a:pt x="14038" y="15447"/>
                  </a:lnTo>
                  <a:lnTo>
                    <a:pt x="13910" y="15678"/>
                  </a:lnTo>
                  <a:lnTo>
                    <a:pt x="13705" y="15883"/>
                  </a:lnTo>
                  <a:lnTo>
                    <a:pt x="13500" y="16088"/>
                  </a:lnTo>
                  <a:lnTo>
                    <a:pt x="12424" y="16856"/>
                  </a:lnTo>
                  <a:lnTo>
                    <a:pt x="12168" y="17010"/>
                  </a:lnTo>
                  <a:lnTo>
                    <a:pt x="11912" y="17112"/>
                  </a:lnTo>
                  <a:lnTo>
                    <a:pt x="11630" y="17189"/>
                  </a:lnTo>
                  <a:lnTo>
                    <a:pt x="11374" y="17215"/>
                  </a:lnTo>
                  <a:lnTo>
                    <a:pt x="11092" y="17189"/>
                  </a:lnTo>
                  <a:lnTo>
                    <a:pt x="10810" y="17112"/>
                  </a:lnTo>
                  <a:lnTo>
                    <a:pt x="10554" y="17010"/>
                  </a:lnTo>
                  <a:lnTo>
                    <a:pt x="10298" y="16856"/>
                  </a:lnTo>
                  <a:lnTo>
                    <a:pt x="9222" y="16088"/>
                  </a:lnTo>
                  <a:lnTo>
                    <a:pt x="9017" y="15883"/>
                  </a:lnTo>
                  <a:lnTo>
                    <a:pt x="8812" y="15678"/>
                  </a:lnTo>
                  <a:lnTo>
                    <a:pt x="8684" y="15447"/>
                  </a:lnTo>
                  <a:lnTo>
                    <a:pt x="8582" y="15191"/>
                  </a:lnTo>
                  <a:lnTo>
                    <a:pt x="8505" y="14909"/>
                  </a:lnTo>
                  <a:lnTo>
                    <a:pt x="8479" y="14627"/>
                  </a:lnTo>
                  <a:lnTo>
                    <a:pt x="8505" y="14346"/>
                  </a:lnTo>
                  <a:lnTo>
                    <a:pt x="8582" y="14064"/>
                  </a:lnTo>
                  <a:lnTo>
                    <a:pt x="9299" y="11861"/>
                  </a:lnTo>
                  <a:lnTo>
                    <a:pt x="9350" y="11733"/>
                  </a:lnTo>
                  <a:lnTo>
                    <a:pt x="9453" y="11630"/>
                  </a:lnTo>
                  <a:lnTo>
                    <a:pt x="9555" y="11579"/>
                  </a:lnTo>
                  <a:lnTo>
                    <a:pt x="9709" y="11554"/>
                  </a:lnTo>
                  <a:close/>
                  <a:moveTo>
                    <a:pt x="11374" y="1"/>
                  </a:moveTo>
                  <a:lnTo>
                    <a:pt x="11015" y="26"/>
                  </a:lnTo>
                  <a:lnTo>
                    <a:pt x="10657" y="103"/>
                  </a:lnTo>
                  <a:lnTo>
                    <a:pt x="10324" y="257"/>
                  </a:lnTo>
                  <a:lnTo>
                    <a:pt x="9991" y="462"/>
                  </a:lnTo>
                  <a:lnTo>
                    <a:pt x="8915" y="1230"/>
                  </a:lnTo>
                  <a:lnTo>
                    <a:pt x="8633" y="1461"/>
                  </a:lnTo>
                  <a:lnTo>
                    <a:pt x="8402" y="1743"/>
                  </a:lnTo>
                  <a:lnTo>
                    <a:pt x="8223" y="2050"/>
                  </a:lnTo>
                  <a:lnTo>
                    <a:pt x="8069" y="2383"/>
                  </a:lnTo>
                  <a:lnTo>
                    <a:pt x="7992" y="2742"/>
                  </a:lnTo>
                  <a:lnTo>
                    <a:pt x="7967" y="3100"/>
                  </a:lnTo>
                  <a:lnTo>
                    <a:pt x="7992" y="3459"/>
                  </a:lnTo>
                  <a:lnTo>
                    <a:pt x="8069" y="3817"/>
                  </a:lnTo>
                  <a:lnTo>
                    <a:pt x="8479" y="5073"/>
                  </a:lnTo>
                  <a:lnTo>
                    <a:pt x="6609" y="5073"/>
                  </a:lnTo>
                  <a:lnTo>
                    <a:pt x="6532" y="4893"/>
                  </a:lnTo>
                  <a:lnTo>
                    <a:pt x="6379" y="4740"/>
                  </a:lnTo>
                  <a:lnTo>
                    <a:pt x="6225" y="4612"/>
                  </a:lnTo>
                  <a:lnTo>
                    <a:pt x="6046" y="4535"/>
                  </a:lnTo>
                  <a:lnTo>
                    <a:pt x="3817" y="3817"/>
                  </a:lnTo>
                  <a:lnTo>
                    <a:pt x="3561" y="3741"/>
                  </a:lnTo>
                  <a:lnTo>
                    <a:pt x="3305" y="3715"/>
                  </a:lnTo>
                  <a:lnTo>
                    <a:pt x="3049" y="3689"/>
                  </a:lnTo>
                  <a:lnTo>
                    <a:pt x="2792" y="3715"/>
                  </a:lnTo>
                  <a:lnTo>
                    <a:pt x="2536" y="3766"/>
                  </a:lnTo>
                  <a:lnTo>
                    <a:pt x="2280" y="3843"/>
                  </a:lnTo>
                  <a:lnTo>
                    <a:pt x="2049" y="3945"/>
                  </a:lnTo>
                  <a:lnTo>
                    <a:pt x="1819" y="4074"/>
                  </a:lnTo>
                  <a:lnTo>
                    <a:pt x="1742" y="4150"/>
                  </a:lnTo>
                  <a:lnTo>
                    <a:pt x="1716" y="4253"/>
                  </a:lnTo>
                  <a:lnTo>
                    <a:pt x="1716" y="4355"/>
                  </a:lnTo>
                  <a:lnTo>
                    <a:pt x="1742" y="4432"/>
                  </a:lnTo>
                  <a:lnTo>
                    <a:pt x="1819" y="4509"/>
                  </a:lnTo>
                  <a:lnTo>
                    <a:pt x="1921" y="4560"/>
                  </a:lnTo>
                  <a:lnTo>
                    <a:pt x="1998" y="4560"/>
                  </a:lnTo>
                  <a:lnTo>
                    <a:pt x="2101" y="4509"/>
                  </a:lnTo>
                  <a:lnTo>
                    <a:pt x="2280" y="4407"/>
                  </a:lnTo>
                  <a:lnTo>
                    <a:pt x="2459" y="4330"/>
                  </a:lnTo>
                  <a:lnTo>
                    <a:pt x="2664" y="4279"/>
                  </a:lnTo>
                  <a:lnTo>
                    <a:pt x="2869" y="4227"/>
                  </a:lnTo>
                  <a:lnTo>
                    <a:pt x="3074" y="4202"/>
                  </a:lnTo>
                  <a:lnTo>
                    <a:pt x="3253" y="4227"/>
                  </a:lnTo>
                  <a:lnTo>
                    <a:pt x="3458" y="4253"/>
                  </a:lnTo>
                  <a:lnTo>
                    <a:pt x="3663" y="4304"/>
                  </a:lnTo>
                  <a:lnTo>
                    <a:pt x="5866" y="5021"/>
                  </a:lnTo>
                  <a:lnTo>
                    <a:pt x="5994" y="5073"/>
                  </a:lnTo>
                  <a:lnTo>
                    <a:pt x="6097" y="5175"/>
                  </a:lnTo>
                  <a:lnTo>
                    <a:pt x="6148" y="5303"/>
                  </a:lnTo>
                  <a:lnTo>
                    <a:pt x="6174" y="5431"/>
                  </a:lnTo>
                  <a:lnTo>
                    <a:pt x="6174" y="8761"/>
                  </a:lnTo>
                  <a:lnTo>
                    <a:pt x="6148" y="8889"/>
                  </a:lnTo>
                  <a:lnTo>
                    <a:pt x="6097" y="9018"/>
                  </a:lnTo>
                  <a:lnTo>
                    <a:pt x="5994" y="9094"/>
                  </a:lnTo>
                  <a:lnTo>
                    <a:pt x="5866" y="9171"/>
                  </a:lnTo>
                  <a:lnTo>
                    <a:pt x="3663" y="9888"/>
                  </a:lnTo>
                  <a:lnTo>
                    <a:pt x="3382" y="9940"/>
                  </a:lnTo>
                  <a:lnTo>
                    <a:pt x="3100" y="9965"/>
                  </a:lnTo>
                  <a:lnTo>
                    <a:pt x="2818" y="9940"/>
                  </a:lnTo>
                  <a:lnTo>
                    <a:pt x="2562" y="9888"/>
                  </a:lnTo>
                  <a:lnTo>
                    <a:pt x="2280" y="9786"/>
                  </a:lnTo>
                  <a:lnTo>
                    <a:pt x="2049" y="9632"/>
                  </a:lnTo>
                  <a:lnTo>
                    <a:pt x="1845" y="9453"/>
                  </a:lnTo>
                  <a:lnTo>
                    <a:pt x="1640" y="9222"/>
                  </a:lnTo>
                  <a:lnTo>
                    <a:pt x="871" y="8147"/>
                  </a:lnTo>
                  <a:lnTo>
                    <a:pt x="717" y="7916"/>
                  </a:lnTo>
                  <a:lnTo>
                    <a:pt x="615" y="7634"/>
                  </a:lnTo>
                  <a:lnTo>
                    <a:pt x="538" y="7378"/>
                  </a:lnTo>
                  <a:lnTo>
                    <a:pt x="513" y="7096"/>
                  </a:lnTo>
                  <a:lnTo>
                    <a:pt x="538" y="6815"/>
                  </a:lnTo>
                  <a:lnTo>
                    <a:pt x="615" y="6533"/>
                  </a:lnTo>
                  <a:lnTo>
                    <a:pt x="717" y="6277"/>
                  </a:lnTo>
                  <a:lnTo>
                    <a:pt x="871" y="6020"/>
                  </a:lnTo>
                  <a:lnTo>
                    <a:pt x="1409" y="5303"/>
                  </a:lnTo>
                  <a:lnTo>
                    <a:pt x="1435" y="5201"/>
                  </a:lnTo>
                  <a:lnTo>
                    <a:pt x="1435" y="5098"/>
                  </a:lnTo>
                  <a:lnTo>
                    <a:pt x="1409" y="5021"/>
                  </a:lnTo>
                  <a:lnTo>
                    <a:pt x="1332" y="4945"/>
                  </a:lnTo>
                  <a:lnTo>
                    <a:pt x="1255" y="4893"/>
                  </a:lnTo>
                  <a:lnTo>
                    <a:pt x="1153" y="4893"/>
                  </a:lnTo>
                  <a:lnTo>
                    <a:pt x="1050" y="4919"/>
                  </a:lnTo>
                  <a:lnTo>
                    <a:pt x="974" y="4996"/>
                  </a:lnTo>
                  <a:lnTo>
                    <a:pt x="461" y="5713"/>
                  </a:lnTo>
                  <a:lnTo>
                    <a:pt x="256" y="6046"/>
                  </a:lnTo>
                  <a:lnTo>
                    <a:pt x="128" y="6379"/>
                  </a:lnTo>
                  <a:lnTo>
                    <a:pt x="26" y="6738"/>
                  </a:lnTo>
                  <a:lnTo>
                    <a:pt x="0" y="7096"/>
                  </a:lnTo>
                  <a:lnTo>
                    <a:pt x="26" y="7455"/>
                  </a:lnTo>
                  <a:lnTo>
                    <a:pt x="128" y="7814"/>
                  </a:lnTo>
                  <a:lnTo>
                    <a:pt x="256" y="8147"/>
                  </a:lnTo>
                  <a:lnTo>
                    <a:pt x="461" y="8454"/>
                  </a:lnTo>
                  <a:lnTo>
                    <a:pt x="1230" y="9530"/>
                  </a:lnTo>
                  <a:lnTo>
                    <a:pt x="1409" y="9735"/>
                  </a:lnTo>
                  <a:lnTo>
                    <a:pt x="1614" y="9940"/>
                  </a:lnTo>
                  <a:lnTo>
                    <a:pt x="1819" y="10093"/>
                  </a:lnTo>
                  <a:lnTo>
                    <a:pt x="2049" y="10247"/>
                  </a:lnTo>
                  <a:lnTo>
                    <a:pt x="2306" y="10350"/>
                  </a:lnTo>
                  <a:lnTo>
                    <a:pt x="2562" y="10426"/>
                  </a:lnTo>
                  <a:lnTo>
                    <a:pt x="2844" y="10478"/>
                  </a:lnTo>
                  <a:lnTo>
                    <a:pt x="3100" y="10478"/>
                  </a:lnTo>
                  <a:lnTo>
                    <a:pt x="3458" y="10452"/>
                  </a:lnTo>
                  <a:lnTo>
                    <a:pt x="3817" y="10375"/>
                  </a:lnTo>
                  <a:lnTo>
                    <a:pt x="6046" y="9658"/>
                  </a:lnTo>
                  <a:lnTo>
                    <a:pt x="6225" y="9581"/>
                  </a:lnTo>
                  <a:lnTo>
                    <a:pt x="6379" y="9479"/>
                  </a:lnTo>
                  <a:lnTo>
                    <a:pt x="6507" y="9325"/>
                  </a:lnTo>
                  <a:lnTo>
                    <a:pt x="6584" y="9171"/>
                  </a:lnTo>
                  <a:lnTo>
                    <a:pt x="11143" y="9171"/>
                  </a:lnTo>
                  <a:lnTo>
                    <a:pt x="11246" y="9325"/>
                  </a:lnTo>
                  <a:lnTo>
                    <a:pt x="11374" y="9453"/>
                  </a:lnTo>
                  <a:lnTo>
                    <a:pt x="11528" y="9581"/>
                  </a:lnTo>
                  <a:lnTo>
                    <a:pt x="11707" y="9658"/>
                  </a:lnTo>
                  <a:lnTo>
                    <a:pt x="12911" y="10042"/>
                  </a:lnTo>
                  <a:lnTo>
                    <a:pt x="12911" y="11041"/>
                  </a:lnTo>
                  <a:lnTo>
                    <a:pt x="9811" y="11041"/>
                  </a:lnTo>
                  <a:lnTo>
                    <a:pt x="9811" y="10170"/>
                  </a:lnTo>
                  <a:lnTo>
                    <a:pt x="9811" y="10068"/>
                  </a:lnTo>
                  <a:lnTo>
                    <a:pt x="9734" y="9991"/>
                  </a:lnTo>
                  <a:lnTo>
                    <a:pt x="9658" y="9940"/>
                  </a:lnTo>
                  <a:lnTo>
                    <a:pt x="9555" y="9914"/>
                  </a:lnTo>
                  <a:lnTo>
                    <a:pt x="9453" y="9940"/>
                  </a:lnTo>
                  <a:lnTo>
                    <a:pt x="9376" y="9991"/>
                  </a:lnTo>
                  <a:lnTo>
                    <a:pt x="9325" y="10068"/>
                  </a:lnTo>
                  <a:lnTo>
                    <a:pt x="9299" y="10170"/>
                  </a:lnTo>
                  <a:lnTo>
                    <a:pt x="9299" y="11118"/>
                  </a:lnTo>
                  <a:lnTo>
                    <a:pt x="9145" y="11220"/>
                  </a:lnTo>
                  <a:lnTo>
                    <a:pt x="8992" y="11349"/>
                  </a:lnTo>
                  <a:lnTo>
                    <a:pt x="8889" y="11502"/>
                  </a:lnTo>
                  <a:lnTo>
                    <a:pt x="8787" y="11682"/>
                  </a:lnTo>
                  <a:lnTo>
                    <a:pt x="8069" y="13910"/>
                  </a:lnTo>
                  <a:lnTo>
                    <a:pt x="7992" y="14269"/>
                  </a:lnTo>
                  <a:lnTo>
                    <a:pt x="7967" y="14627"/>
                  </a:lnTo>
                  <a:lnTo>
                    <a:pt x="7992" y="14986"/>
                  </a:lnTo>
                  <a:lnTo>
                    <a:pt x="8069" y="15345"/>
                  </a:lnTo>
                  <a:lnTo>
                    <a:pt x="8223" y="15678"/>
                  </a:lnTo>
                  <a:lnTo>
                    <a:pt x="8402" y="15985"/>
                  </a:lnTo>
                  <a:lnTo>
                    <a:pt x="8633" y="16267"/>
                  </a:lnTo>
                  <a:lnTo>
                    <a:pt x="8915" y="16497"/>
                  </a:lnTo>
                  <a:lnTo>
                    <a:pt x="9991" y="17292"/>
                  </a:lnTo>
                  <a:lnTo>
                    <a:pt x="10324" y="17471"/>
                  </a:lnTo>
                  <a:lnTo>
                    <a:pt x="10657" y="17625"/>
                  </a:lnTo>
                  <a:lnTo>
                    <a:pt x="11015" y="17701"/>
                  </a:lnTo>
                  <a:lnTo>
                    <a:pt x="11348" y="17727"/>
                  </a:lnTo>
                  <a:lnTo>
                    <a:pt x="11707" y="17701"/>
                  </a:lnTo>
                  <a:lnTo>
                    <a:pt x="12065" y="17625"/>
                  </a:lnTo>
                  <a:lnTo>
                    <a:pt x="12398" y="17471"/>
                  </a:lnTo>
                  <a:lnTo>
                    <a:pt x="12731" y="17292"/>
                  </a:lnTo>
                  <a:lnTo>
                    <a:pt x="13807" y="16497"/>
                  </a:lnTo>
                  <a:lnTo>
                    <a:pt x="14089" y="16267"/>
                  </a:lnTo>
                  <a:lnTo>
                    <a:pt x="14320" y="15985"/>
                  </a:lnTo>
                  <a:lnTo>
                    <a:pt x="14499" y="15678"/>
                  </a:lnTo>
                  <a:lnTo>
                    <a:pt x="14653" y="15345"/>
                  </a:lnTo>
                  <a:lnTo>
                    <a:pt x="14730" y="14986"/>
                  </a:lnTo>
                  <a:lnTo>
                    <a:pt x="14755" y="14627"/>
                  </a:lnTo>
                  <a:lnTo>
                    <a:pt x="14730" y="14269"/>
                  </a:lnTo>
                  <a:lnTo>
                    <a:pt x="14653" y="13910"/>
                  </a:lnTo>
                  <a:lnTo>
                    <a:pt x="13935" y="11682"/>
                  </a:lnTo>
                  <a:lnTo>
                    <a:pt x="13833" y="11502"/>
                  </a:lnTo>
                  <a:lnTo>
                    <a:pt x="13731" y="11349"/>
                  </a:lnTo>
                  <a:lnTo>
                    <a:pt x="13577" y="11220"/>
                  </a:lnTo>
                  <a:lnTo>
                    <a:pt x="13423" y="11118"/>
                  </a:lnTo>
                  <a:lnTo>
                    <a:pt x="13423" y="10196"/>
                  </a:lnTo>
                  <a:lnTo>
                    <a:pt x="13910" y="10375"/>
                  </a:lnTo>
                  <a:lnTo>
                    <a:pt x="14268" y="10452"/>
                  </a:lnTo>
                  <a:lnTo>
                    <a:pt x="14627" y="10478"/>
                  </a:lnTo>
                  <a:lnTo>
                    <a:pt x="14909" y="10478"/>
                  </a:lnTo>
                  <a:lnTo>
                    <a:pt x="15165" y="10426"/>
                  </a:lnTo>
                  <a:lnTo>
                    <a:pt x="15447" y="10350"/>
                  </a:lnTo>
                  <a:lnTo>
                    <a:pt x="15677" y="10221"/>
                  </a:lnTo>
                  <a:lnTo>
                    <a:pt x="15908" y="10093"/>
                  </a:lnTo>
                  <a:lnTo>
                    <a:pt x="16138" y="9940"/>
                  </a:lnTo>
                  <a:lnTo>
                    <a:pt x="16343" y="9735"/>
                  </a:lnTo>
                  <a:lnTo>
                    <a:pt x="16523" y="9530"/>
                  </a:lnTo>
                  <a:lnTo>
                    <a:pt x="17291" y="8454"/>
                  </a:lnTo>
                  <a:lnTo>
                    <a:pt x="17496" y="8121"/>
                  </a:lnTo>
                  <a:lnTo>
                    <a:pt x="17624" y="7788"/>
                  </a:lnTo>
                  <a:lnTo>
                    <a:pt x="17701" y="7455"/>
                  </a:lnTo>
                  <a:lnTo>
                    <a:pt x="17752" y="7096"/>
                  </a:lnTo>
                  <a:lnTo>
                    <a:pt x="17701" y="6738"/>
                  </a:lnTo>
                  <a:lnTo>
                    <a:pt x="17624" y="6379"/>
                  </a:lnTo>
                  <a:lnTo>
                    <a:pt x="17496" y="6046"/>
                  </a:lnTo>
                  <a:lnTo>
                    <a:pt x="17291" y="5713"/>
                  </a:lnTo>
                  <a:lnTo>
                    <a:pt x="16523" y="4637"/>
                  </a:lnTo>
                  <a:lnTo>
                    <a:pt x="16343" y="4432"/>
                  </a:lnTo>
                  <a:lnTo>
                    <a:pt x="16138" y="4253"/>
                  </a:lnTo>
                  <a:lnTo>
                    <a:pt x="15934" y="4074"/>
                  </a:lnTo>
                  <a:lnTo>
                    <a:pt x="15703" y="3945"/>
                  </a:lnTo>
                  <a:lnTo>
                    <a:pt x="15472" y="3843"/>
                  </a:lnTo>
                  <a:lnTo>
                    <a:pt x="15216" y="3766"/>
                  </a:lnTo>
                  <a:lnTo>
                    <a:pt x="14960" y="3715"/>
                  </a:lnTo>
                  <a:lnTo>
                    <a:pt x="14678" y="3689"/>
                  </a:lnTo>
                  <a:lnTo>
                    <a:pt x="14755" y="3356"/>
                  </a:lnTo>
                  <a:lnTo>
                    <a:pt x="14755" y="3023"/>
                  </a:lnTo>
                  <a:lnTo>
                    <a:pt x="14730" y="2716"/>
                  </a:lnTo>
                  <a:lnTo>
                    <a:pt x="14653" y="2383"/>
                  </a:lnTo>
                  <a:lnTo>
                    <a:pt x="14601" y="2280"/>
                  </a:lnTo>
                  <a:lnTo>
                    <a:pt x="14499" y="2229"/>
                  </a:lnTo>
                  <a:lnTo>
                    <a:pt x="14422" y="2204"/>
                  </a:lnTo>
                  <a:lnTo>
                    <a:pt x="14320" y="2204"/>
                  </a:lnTo>
                  <a:lnTo>
                    <a:pt x="14217" y="2255"/>
                  </a:lnTo>
                  <a:lnTo>
                    <a:pt x="14166" y="2357"/>
                  </a:lnTo>
                  <a:lnTo>
                    <a:pt x="14140" y="2434"/>
                  </a:lnTo>
                  <a:lnTo>
                    <a:pt x="14140" y="2537"/>
                  </a:lnTo>
                  <a:lnTo>
                    <a:pt x="14217" y="2818"/>
                  </a:lnTo>
                  <a:lnTo>
                    <a:pt x="14243" y="3100"/>
                  </a:lnTo>
                  <a:lnTo>
                    <a:pt x="14217" y="3382"/>
                  </a:lnTo>
                  <a:lnTo>
                    <a:pt x="14140" y="3664"/>
                  </a:lnTo>
                  <a:lnTo>
                    <a:pt x="14115" y="3741"/>
                  </a:lnTo>
                  <a:lnTo>
                    <a:pt x="13910" y="3792"/>
                  </a:lnTo>
                  <a:lnTo>
                    <a:pt x="11707" y="4509"/>
                  </a:lnTo>
                  <a:lnTo>
                    <a:pt x="11528" y="4612"/>
                  </a:lnTo>
                  <a:lnTo>
                    <a:pt x="11348" y="4740"/>
                  </a:lnTo>
                  <a:lnTo>
                    <a:pt x="11220" y="4893"/>
                  </a:lnTo>
                  <a:lnTo>
                    <a:pt x="11118" y="5073"/>
                  </a:lnTo>
                  <a:lnTo>
                    <a:pt x="9017" y="5073"/>
                  </a:lnTo>
                  <a:lnTo>
                    <a:pt x="8582" y="3664"/>
                  </a:lnTo>
                  <a:lnTo>
                    <a:pt x="8505" y="3382"/>
                  </a:lnTo>
                  <a:lnTo>
                    <a:pt x="8479" y="3100"/>
                  </a:lnTo>
                  <a:lnTo>
                    <a:pt x="8505" y="2818"/>
                  </a:lnTo>
                  <a:lnTo>
                    <a:pt x="8582" y="2537"/>
                  </a:lnTo>
                  <a:lnTo>
                    <a:pt x="8684" y="2280"/>
                  </a:lnTo>
                  <a:lnTo>
                    <a:pt x="8812" y="2050"/>
                  </a:lnTo>
                  <a:lnTo>
                    <a:pt x="9017" y="1845"/>
                  </a:lnTo>
                  <a:lnTo>
                    <a:pt x="9222" y="1640"/>
                  </a:lnTo>
                  <a:lnTo>
                    <a:pt x="10298" y="872"/>
                  </a:lnTo>
                  <a:lnTo>
                    <a:pt x="10554" y="718"/>
                  </a:lnTo>
                  <a:lnTo>
                    <a:pt x="10810" y="615"/>
                  </a:lnTo>
                  <a:lnTo>
                    <a:pt x="11092" y="539"/>
                  </a:lnTo>
                  <a:lnTo>
                    <a:pt x="11374" y="513"/>
                  </a:lnTo>
                  <a:lnTo>
                    <a:pt x="11630" y="539"/>
                  </a:lnTo>
                  <a:lnTo>
                    <a:pt x="11912" y="615"/>
                  </a:lnTo>
                  <a:lnTo>
                    <a:pt x="12168" y="718"/>
                  </a:lnTo>
                  <a:lnTo>
                    <a:pt x="12424" y="872"/>
                  </a:lnTo>
                  <a:lnTo>
                    <a:pt x="13500" y="1640"/>
                  </a:lnTo>
                  <a:lnTo>
                    <a:pt x="13577" y="1717"/>
                  </a:lnTo>
                  <a:lnTo>
                    <a:pt x="13654" y="1743"/>
                  </a:lnTo>
                  <a:lnTo>
                    <a:pt x="13756" y="1768"/>
                  </a:lnTo>
                  <a:lnTo>
                    <a:pt x="13859" y="1743"/>
                  </a:lnTo>
                  <a:lnTo>
                    <a:pt x="13935" y="1666"/>
                  </a:lnTo>
                  <a:lnTo>
                    <a:pt x="13987" y="1589"/>
                  </a:lnTo>
                  <a:lnTo>
                    <a:pt x="13987" y="1486"/>
                  </a:lnTo>
                  <a:lnTo>
                    <a:pt x="13961" y="1384"/>
                  </a:lnTo>
                  <a:lnTo>
                    <a:pt x="13910" y="1307"/>
                  </a:lnTo>
                  <a:lnTo>
                    <a:pt x="13807" y="1230"/>
                  </a:lnTo>
                  <a:lnTo>
                    <a:pt x="12731" y="462"/>
                  </a:lnTo>
                  <a:lnTo>
                    <a:pt x="12398" y="257"/>
                  </a:lnTo>
                  <a:lnTo>
                    <a:pt x="12065" y="103"/>
                  </a:lnTo>
                  <a:lnTo>
                    <a:pt x="11707" y="26"/>
                  </a:lnTo>
                  <a:lnTo>
                    <a:pt x="11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9"/>
            <p:cNvSpPr/>
            <p:nvPr/>
          </p:nvSpPr>
          <p:spPr>
            <a:xfrm>
              <a:off x="4197750" y="4325625"/>
              <a:ext cx="81350" cy="94150"/>
            </a:xfrm>
            <a:custGeom>
              <a:avLst/>
              <a:gdLst/>
              <a:ahLst/>
              <a:cxnLst/>
              <a:rect l="l" t="t" r="r" b="b"/>
              <a:pathLst>
                <a:path w="3254" h="3766" extrusionOk="0">
                  <a:moveTo>
                    <a:pt x="2921" y="0"/>
                  </a:moveTo>
                  <a:lnTo>
                    <a:pt x="2818" y="26"/>
                  </a:lnTo>
                  <a:lnTo>
                    <a:pt x="2742" y="51"/>
                  </a:lnTo>
                  <a:lnTo>
                    <a:pt x="2665" y="128"/>
                  </a:lnTo>
                  <a:lnTo>
                    <a:pt x="2511" y="384"/>
                  </a:lnTo>
                  <a:lnTo>
                    <a:pt x="2332" y="615"/>
                  </a:lnTo>
                  <a:lnTo>
                    <a:pt x="2127" y="845"/>
                  </a:lnTo>
                  <a:lnTo>
                    <a:pt x="1922" y="1050"/>
                  </a:lnTo>
                  <a:lnTo>
                    <a:pt x="1717" y="1255"/>
                  </a:lnTo>
                  <a:lnTo>
                    <a:pt x="1486" y="1435"/>
                  </a:lnTo>
                  <a:lnTo>
                    <a:pt x="1256" y="1588"/>
                  </a:lnTo>
                  <a:lnTo>
                    <a:pt x="1025" y="1768"/>
                  </a:lnTo>
                  <a:lnTo>
                    <a:pt x="744" y="1383"/>
                  </a:lnTo>
                  <a:lnTo>
                    <a:pt x="487" y="974"/>
                  </a:lnTo>
                  <a:lnTo>
                    <a:pt x="436" y="897"/>
                  </a:lnTo>
                  <a:lnTo>
                    <a:pt x="334" y="845"/>
                  </a:lnTo>
                  <a:lnTo>
                    <a:pt x="231" y="820"/>
                  </a:lnTo>
                  <a:lnTo>
                    <a:pt x="154" y="871"/>
                  </a:lnTo>
                  <a:lnTo>
                    <a:pt x="52" y="922"/>
                  </a:lnTo>
                  <a:lnTo>
                    <a:pt x="26" y="999"/>
                  </a:lnTo>
                  <a:lnTo>
                    <a:pt x="1" y="1102"/>
                  </a:lnTo>
                  <a:lnTo>
                    <a:pt x="26" y="1204"/>
                  </a:lnTo>
                  <a:lnTo>
                    <a:pt x="282" y="1640"/>
                  </a:lnTo>
                  <a:lnTo>
                    <a:pt x="564" y="2024"/>
                  </a:lnTo>
                  <a:lnTo>
                    <a:pt x="897" y="2408"/>
                  </a:lnTo>
                  <a:lnTo>
                    <a:pt x="1230" y="2741"/>
                  </a:lnTo>
                  <a:lnTo>
                    <a:pt x="1615" y="3048"/>
                  </a:lnTo>
                  <a:lnTo>
                    <a:pt x="2024" y="3305"/>
                  </a:lnTo>
                  <a:lnTo>
                    <a:pt x="2460" y="3561"/>
                  </a:lnTo>
                  <a:lnTo>
                    <a:pt x="2921" y="3740"/>
                  </a:lnTo>
                  <a:lnTo>
                    <a:pt x="2998" y="3766"/>
                  </a:lnTo>
                  <a:lnTo>
                    <a:pt x="3075" y="3740"/>
                  </a:lnTo>
                  <a:lnTo>
                    <a:pt x="3151" y="3714"/>
                  </a:lnTo>
                  <a:lnTo>
                    <a:pt x="3203" y="3663"/>
                  </a:lnTo>
                  <a:lnTo>
                    <a:pt x="3254" y="3586"/>
                  </a:lnTo>
                  <a:lnTo>
                    <a:pt x="3254" y="3484"/>
                  </a:lnTo>
                  <a:lnTo>
                    <a:pt x="3228" y="3381"/>
                  </a:lnTo>
                  <a:lnTo>
                    <a:pt x="3177" y="3305"/>
                  </a:lnTo>
                  <a:lnTo>
                    <a:pt x="3100" y="3253"/>
                  </a:lnTo>
                  <a:lnTo>
                    <a:pt x="2614" y="3048"/>
                  </a:lnTo>
                  <a:lnTo>
                    <a:pt x="2178" y="2792"/>
                  </a:lnTo>
                  <a:lnTo>
                    <a:pt x="1743" y="2485"/>
                  </a:lnTo>
                  <a:lnTo>
                    <a:pt x="1358" y="2152"/>
                  </a:lnTo>
                  <a:lnTo>
                    <a:pt x="1615" y="1973"/>
                  </a:lnTo>
                  <a:lnTo>
                    <a:pt x="1871" y="1793"/>
                  </a:lnTo>
                  <a:lnTo>
                    <a:pt x="2101" y="1588"/>
                  </a:lnTo>
                  <a:lnTo>
                    <a:pt x="2332" y="1383"/>
                  </a:lnTo>
                  <a:lnTo>
                    <a:pt x="2537" y="1153"/>
                  </a:lnTo>
                  <a:lnTo>
                    <a:pt x="2742" y="922"/>
                  </a:lnTo>
                  <a:lnTo>
                    <a:pt x="2921" y="666"/>
                  </a:lnTo>
                  <a:lnTo>
                    <a:pt x="3100" y="410"/>
                  </a:lnTo>
                  <a:lnTo>
                    <a:pt x="3126" y="308"/>
                  </a:lnTo>
                  <a:lnTo>
                    <a:pt x="3126" y="205"/>
                  </a:lnTo>
                  <a:lnTo>
                    <a:pt x="3100" y="128"/>
                  </a:lnTo>
                  <a:lnTo>
                    <a:pt x="3023" y="51"/>
                  </a:lnTo>
                  <a:lnTo>
                    <a:pt x="29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9"/>
            <p:cNvSpPr/>
            <p:nvPr/>
          </p:nvSpPr>
          <p:spPr>
            <a:xfrm>
              <a:off x="4185575" y="4376200"/>
              <a:ext cx="73675" cy="63425"/>
            </a:xfrm>
            <a:custGeom>
              <a:avLst/>
              <a:gdLst/>
              <a:ahLst/>
              <a:cxnLst/>
              <a:rect l="l" t="t" r="r" b="b"/>
              <a:pathLst>
                <a:path w="2947" h="2537" extrusionOk="0">
                  <a:moveTo>
                    <a:pt x="206" y="1"/>
                  </a:moveTo>
                  <a:lnTo>
                    <a:pt x="103" y="52"/>
                  </a:lnTo>
                  <a:lnTo>
                    <a:pt x="52" y="129"/>
                  </a:lnTo>
                  <a:lnTo>
                    <a:pt x="1" y="231"/>
                  </a:lnTo>
                  <a:lnTo>
                    <a:pt x="1" y="308"/>
                  </a:lnTo>
                  <a:lnTo>
                    <a:pt x="52" y="411"/>
                  </a:lnTo>
                  <a:lnTo>
                    <a:pt x="308" y="744"/>
                  </a:lnTo>
                  <a:lnTo>
                    <a:pt x="590" y="1051"/>
                  </a:lnTo>
                  <a:lnTo>
                    <a:pt x="872" y="1358"/>
                  </a:lnTo>
                  <a:lnTo>
                    <a:pt x="1179" y="1615"/>
                  </a:lnTo>
                  <a:lnTo>
                    <a:pt x="1512" y="1871"/>
                  </a:lnTo>
                  <a:lnTo>
                    <a:pt x="1845" y="2101"/>
                  </a:lnTo>
                  <a:lnTo>
                    <a:pt x="2204" y="2332"/>
                  </a:lnTo>
                  <a:lnTo>
                    <a:pt x="2588" y="2511"/>
                  </a:lnTo>
                  <a:lnTo>
                    <a:pt x="2691" y="2537"/>
                  </a:lnTo>
                  <a:lnTo>
                    <a:pt x="2768" y="2511"/>
                  </a:lnTo>
                  <a:lnTo>
                    <a:pt x="2819" y="2486"/>
                  </a:lnTo>
                  <a:lnTo>
                    <a:pt x="2870" y="2434"/>
                  </a:lnTo>
                  <a:lnTo>
                    <a:pt x="2921" y="2383"/>
                  </a:lnTo>
                  <a:lnTo>
                    <a:pt x="2947" y="2281"/>
                  </a:lnTo>
                  <a:lnTo>
                    <a:pt x="2921" y="2178"/>
                  </a:lnTo>
                  <a:lnTo>
                    <a:pt x="2870" y="2101"/>
                  </a:lnTo>
                  <a:lnTo>
                    <a:pt x="2793" y="2050"/>
                  </a:lnTo>
                  <a:lnTo>
                    <a:pt x="2460" y="1871"/>
                  </a:lnTo>
                  <a:lnTo>
                    <a:pt x="2127" y="1666"/>
                  </a:lnTo>
                  <a:lnTo>
                    <a:pt x="1820" y="1461"/>
                  </a:lnTo>
                  <a:lnTo>
                    <a:pt x="1512" y="1230"/>
                  </a:lnTo>
                  <a:lnTo>
                    <a:pt x="1231" y="974"/>
                  </a:lnTo>
                  <a:lnTo>
                    <a:pt x="949" y="692"/>
                  </a:lnTo>
                  <a:lnTo>
                    <a:pt x="718" y="411"/>
                  </a:lnTo>
                  <a:lnTo>
                    <a:pt x="488" y="103"/>
                  </a:lnTo>
                  <a:lnTo>
                    <a:pt x="411" y="52"/>
                  </a:lnTo>
                  <a:lnTo>
                    <a:pt x="3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9"/>
            <p:cNvSpPr/>
            <p:nvPr/>
          </p:nvSpPr>
          <p:spPr>
            <a:xfrm>
              <a:off x="4254100" y="4150775"/>
              <a:ext cx="80075" cy="89050"/>
            </a:xfrm>
            <a:custGeom>
              <a:avLst/>
              <a:gdLst/>
              <a:ahLst/>
              <a:cxnLst/>
              <a:rect l="l" t="t" r="r" b="b"/>
              <a:pathLst>
                <a:path w="3203" h="3562" extrusionOk="0">
                  <a:moveTo>
                    <a:pt x="2921" y="1"/>
                  </a:moveTo>
                  <a:lnTo>
                    <a:pt x="2819" y="52"/>
                  </a:lnTo>
                  <a:lnTo>
                    <a:pt x="2742" y="103"/>
                  </a:lnTo>
                  <a:lnTo>
                    <a:pt x="2691" y="180"/>
                  </a:lnTo>
                  <a:lnTo>
                    <a:pt x="2563" y="564"/>
                  </a:lnTo>
                  <a:lnTo>
                    <a:pt x="2204" y="488"/>
                  </a:lnTo>
                  <a:lnTo>
                    <a:pt x="1845" y="436"/>
                  </a:lnTo>
                  <a:lnTo>
                    <a:pt x="1487" y="411"/>
                  </a:lnTo>
                  <a:lnTo>
                    <a:pt x="564" y="411"/>
                  </a:lnTo>
                  <a:lnTo>
                    <a:pt x="462" y="462"/>
                  </a:lnTo>
                  <a:lnTo>
                    <a:pt x="385" y="513"/>
                  </a:lnTo>
                  <a:lnTo>
                    <a:pt x="360" y="590"/>
                  </a:lnTo>
                  <a:lnTo>
                    <a:pt x="334" y="693"/>
                  </a:lnTo>
                  <a:lnTo>
                    <a:pt x="360" y="795"/>
                  </a:lnTo>
                  <a:lnTo>
                    <a:pt x="436" y="872"/>
                  </a:lnTo>
                  <a:lnTo>
                    <a:pt x="513" y="923"/>
                  </a:lnTo>
                  <a:lnTo>
                    <a:pt x="616" y="949"/>
                  </a:lnTo>
                  <a:lnTo>
                    <a:pt x="1128" y="923"/>
                  </a:lnTo>
                  <a:lnTo>
                    <a:pt x="1717" y="949"/>
                  </a:lnTo>
                  <a:lnTo>
                    <a:pt x="2306" y="1026"/>
                  </a:lnTo>
                  <a:lnTo>
                    <a:pt x="2178" y="1282"/>
                  </a:lnTo>
                  <a:lnTo>
                    <a:pt x="1999" y="1512"/>
                  </a:lnTo>
                  <a:lnTo>
                    <a:pt x="1640" y="1461"/>
                  </a:lnTo>
                  <a:lnTo>
                    <a:pt x="1282" y="1435"/>
                  </a:lnTo>
                  <a:lnTo>
                    <a:pt x="923" y="1435"/>
                  </a:lnTo>
                  <a:lnTo>
                    <a:pt x="564" y="1461"/>
                  </a:lnTo>
                  <a:lnTo>
                    <a:pt x="462" y="1512"/>
                  </a:lnTo>
                  <a:lnTo>
                    <a:pt x="385" y="1563"/>
                  </a:lnTo>
                  <a:lnTo>
                    <a:pt x="360" y="1640"/>
                  </a:lnTo>
                  <a:lnTo>
                    <a:pt x="334" y="1743"/>
                  </a:lnTo>
                  <a:lnTo>
                    <a:pt x="360" y="1845"/>
                  </a:lnTo>
                  <a:lnTo>
                    <a:pt x="436" y="1922"/>
                  </a:lnTo>
                  <a:lnTo>
                    <a:pt x="513" y="1973"/>
                  </a:lnTo>
                  <a:lnTo>
                    <a:pt x="616" y="1973"/>
                  </a:lnTo>
                  <a:lnTo>
                    <a:pt x="1128" y="1948"/>
                  </a:lnTo>
                  <a:lnTo>
                    <a:pt x="1615" y="1973"/>
                  </a:lnTo>
                  <a:lnTo>
                    <a:pt x="1307" y="2306"/>
                  </a:lnTo>
                  <a:lnTo>
                    <a:pt x="949" y="2588"/>
                  </a:lnTo>
                  <a:lnTo>
                    <a:pt x="564" y="2844"/>
                  </a:lnTo>
                  <a:lnTo>
                    <a:pt x="155" y="3049"/>
                  </a:lnTo>
                  <a:lnTo>
                    <a:pt x="78" y="3126"/>
                  </a:lnTo>
                  <a:lnTo>
                    <a:pt x="27" y="3203"/>
                  </a:lnTo>
                  <a:lnTo>
                    <a:pt x="1" y="3305"/>
                  </a:lnTo>
                  <a:lnTo>
                    <a:pt x="27" y="3408"/>
                  </a:lnTo>
                  <a:lnTo>
                    <a:pt x="78" y="3459"/>
                  </a:lnTo>
                  <a:lnTo>
                    <a:pt x="129" y="3510"/>
                  </a:lnTo>
                  <a:lnTo>
                    <a:pt x="206" y="3536"/>
                  </a:lnTo>
                  <a:lnTo>
                    <a:pt x="283" y="3562"/>
                  </a:lnTo>
                  <a:lnTo>
                    <a:pt x="385" y="3536"/>
                  </a:lnTo>
                  <a:lnTo>
                    <a:pt x="795" y="3305"/>
                  </a:lnTo>
                  <a:lnTo>
                    <a:pt x="1179" y="3049"/>
                  </a:lnTo>
                  <a:lnTo>
                    <a:pt x="1538" y="2767"/>
                  </a:lnTo>
                  <a:lnTo>
                    <a:pt x="1871" y="2460"/>
                  </a:lnTo>
                  <a:lnTo>
                    <a:pt x="2178" y="2127"/>
                  </a:lnTo>
                  <a:lnTo>
                    <a:pt x="2460" y="1768"/>
                  </a:lnTo>
                  <a:lnTo>
                    <a:pt x="2716" y="1384"/>
                  </a:lnTo>
                  <a:lnTo>
                    <a:pt x="2921" y="974"/>
                  </a:lnTo>
                  <a:lnTo>
                    <a:pt x="2947" y="974"/>
                  </a:lnTo>
                  <a:lnTo>
                    <a:pt x="3075" y="667"/>
                  </a:lnTo>
                  <a:lnTo>
                    <a:pt x="3177" y="360"/>
                  </a:lnTo>
                  <a:lnTo>
                    <a:pt x="3203" y="257"/>
                  </a:lnTo>
                  <a:lnTo>
                    <a:pt x="3177" y="155"/>
                  </a:lnTo>
                  <a:lnTo>
                    <a:pt x="3100" y="78"/>
                  </a:lnTo>
                  <a:lnTo>
                    <a:pt x="3024" y="27"/>
                  </a:lnTo>
                  <a:lnTo>
                    <a:pt x="29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9"/>
            <p:cNvSpPr/>
            <p:nvPr/>
          </p:nvSpPr>
          <p:spPr>
            <a:xfrm>
              <a:off x="4284200" y="4168725"/>
              <a:ext cx="95450" cy="83900"/>
            </a:xfrm>
            <a:custGeom>
              <a:avLst/>
              <a:gdLst/>
              <a:ahLst/>
              <a:cxnLst/>
              <a:rect l="l" t="t" r="r" b="b"/>
              <a:pathLst>
                <a:path w="3818" h="3356" extrusionOk="0">
                  <a:moveTo>
                    <a:pt x="2486" y="0"/>
                  </a:moveTo>
                  <a:lnTo>
                    <a:pt x="2409" y="77"/>
                  </a:lnTo>
                  <a:lnTo>
                    <a:pt x="2358" y="154"/>
                  </a:lnTo>
                  <a:lnTo>
                    <a:pt x="2153" y="564"/>
                  </a:lnTo>
                  <a:lnTo>
                    <a:pt x="1948" y="974"/>
                  </a:lnTo>
                  <a:lnTo>
                    <a:pt x="1717" y="1332"/>
                  </a:lnTo>
                  <a:lnTo>
                    <a:pt x="1435" y="1691"/>
                  </a:lnTo>
                  <a:lnTo>
                    <a:pt x="1128" y="2024"/>
                  </a:lnTo>
                  <a:lnTo>
                    <a:pt x="821" y="2331"/>
                  </a:lnTo>
                  <a:lnTo>
                    <a:pt x="462" y="2639"/>
                  </a:lnTo>
                  <a:lnTo>
                    <a:pt x="103" y="2895"/>
                  </a:lnTo>
                  <a:lnTo>
                    <a:pt x="27" y="2972"/>
                  </a:lnTo>
                  <a:lnTo>
                    <a:pt x="1" y="3048"/>
                  </a:lnTo>
                  <a:lnTo>
                    <a:pt x="1" y="3151"/>
                  </a:lnTo>
                  <a:lnTo>
                    <a:pt x="27" y="3253"/>
                  </a:lnTo>
                  <a:lnTo>
                    <a:pt x="78" y="3305"/>
                  </a:lnTo>
                  <a:lnTo>
                    <a:pt x="129" y="3330"/>
                  </a:lnTo>
                  <a:lnTo>
                    <a:pt x="257" y="3356"/>
                  </a:lnTo>
                  <a:lnTo>
                    <a:pt x="308" y="3356"/>
                  </a:lnTo>
                  <a:lnTo>
                    <a:pt x="385" y="3330"/>
                  </a:lnTo>
                  <a:lnTo>
                    <a:pt x="872" y="2972"/>
                  </a:lnTo>
                  <a:lnTo>
                    <a:pt x="1307" y="2613"/>
                  </a:lnTo>
                  <a:lnTo>
                    <a:pt x="1692" y="2178"/>
                  </a:lnTo>
                  <a:lnTo>
                    <a:pt x="2050" y="1742"/>
                  </a:lnTo>
                  <a:lnTo>
                    <a:pt x="2486" y="1973"/>
                  </a:lnTo>
                  <a:lnTo>
                    <a:pt x="2870" y="2229"/>
                  </a:lnTo>
                  <a:lnTo>
                    <a:pt x="2947" y="2280"/>
                  </a:lnTo>
                  <a:lnTo>
                    <a:pt x="3024" y="2280"/>
                  </a:lnTo>
                  <a:lnTo>
                    <a:pt x="3152" y="2254"/>
                  </a:lnTo>
                  <a:lnTo>
                    <a:pt x="3229" y="2203"/>
                  </a:lnTo>
                  <a:lnTo>
                    <a:pt x="3280" y="2101"/>
                  </a:lnTo>
                  <a:lnTo>
                    <a:pt x="3280" y="1998"/>
                  </a:lnTo>
                  <a:lnTo>
                    <a:pt x="3254" y="1896"/>
                  </a:lnTo>
                  <a:lnTo>
                    <a:pt x="3177" y="1819"/>
                  </a:lnTo>
                  <a:lnTo>
                    <a:pt x="2767" y="1537"/>
                  </a:lnTo>
                  <a:lnTo>
                    <a:pt x="2358" y="1307"/>
                  </a:lnTo>
                  <a:lnTo>
                    <a:pt x="2614" y="845"/>
                  </a:lnTo>
                  <a:lnTo>
                    <a:pt x="3024" y="1076"/>
                  </a:lnTo>
                  <a:lnTo>
                    <a:pt x="3408" y="1332"/>
                  </a:lnTo>
                  <a:lnTo>
                    <a:pt x="3485" y="1358"/>
                  </a:lnTo>
                  <a:lnTo>
                    <a:pt x="3562" y="1383"/>
                  </a:lnTo>
                  <a:lnTo>
                    <a:pt x="3664" y="1358"/>
                  </a:lnTo>
                  <a:lnTo>
                    <a:pt x="3766" y="1281"/>
                  </a:lnTo>
                  <a:lnTo>
                    <a:pt x="3818" y="1179"/>
                  </a:lnTo>
                  <a:lnTo>
                    <a:pt x="3818" y="1076"/>
                  </a:lnTo>
                  <a:lnTo>
                    <a:pt x="3766" y="999"/>
                  </a:lnTo>
                  <a:lnTo>
                    <a:pt x="3715" y="922"/>
                  </a:lnTo>
                  <a:lnTo>
                    <a:pt x="3280" y="615"/>
                  </a:lnTo>
                  <a:lnTo>
                    <a:pt x="2819" y="359"/>
                  </a:lnTo>
                  <a:lnTo>
                    <a:pt x="2844" y="256"/>
                  </a:lnTo>
                  <a:lnTo>
                    <a:pt x="2819" y="154"/>
                  </a:lnTo>
                  <a:lnTo>
                    <a:pt x="2767" y="77"/>
                  </a:lnTo>
                  <a:lnTo>
                    <a:pt x="26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9"/>
            <p:cNvSpPr/>
            <p:nvPr/>
          </p:nvSpPr>
          <p:spPr>
            <a:xfrm>
              <a:off x="4213775" y="4079700"/>
              <a:ext cx="38450" cy="40375"/>
            </a:xfrm>
            <a:custGeom>
              <a:avLst/>
              <a:gdLst/>
              <a:ahLst/>
              <a:cxnLst/>
              <a:rect l="l" t="t" r="r" b="b"/>
              <a:pathLst>
                <a:path w="1538" h="1615" extrusionOk="0">
                  <a:moveTo>
                    <a:pt x="205" y="1"/>
                  </a:moveTo>
                  <a:lnTo>
                    <a:pt x="128" y="52"/>
                  </a:lnTo>
                  <a:lnTo>
                    <a:pt x="51" y="129"/>
                  </a:lnTo>
                  <a:lnTo>
                    <a:pt x="0" y="205"/>
                  </a:lnTo>
                  <a:lnTo>
                    <a:pt x="0" y="308"/>
                  </a:lnTo>
                  <a:lnTo>
                    <a:pt x="51" y="410"/>
                  </a:lnTo>
                  <a:lnTo>
                    <a:pt x="359" y="820"/>
                  </a:lnTo>
                  <a:lnTo>
                    <a:pt x="692" y="1179"/>
                  </a:lnTo>
                  <a:lnTo>
                    <a:pt x="1102" y="1563"/>
                  </a:lnTo>
                  <a:lnTo>
                    <a:pt x="1178" y="1614"/>
                  </a:lnTo>
                  <a:lnTo>
                    <a:pt x="1281" y="1614"/>
                  </a:lnTo>
                  <a:lnTo>
                    <a:pt x="1383" y="1589"/>
                  </a:lnTo>
                  <a:lnTo>
                    <a:pt x="1460" y="1512"/>
                  </a:lnTo>
                  <a:lnTo>
                    <a:pt x="1511" y="1435"/>
                  </a:lnTo>
                  <a:lnTo>
                    <a:pt x="1537" y="1333"/>
                  </a:lnTo>
                  <a:lnTo>
                    <a:pt x="1511" y="1230"/>
                  </a:lnTo>
                  <a:lnTo>
                    <a:pt x="1435" y="1153"/>
                  </a:lnTo>
                  <a:lnTo>
                    <a:pt x="1050" y="820"/>
                  </a:lnTo>
                  <a:lnTo>
                    <a:pt x="743" y="487"/>
                  </a:lnTo>
                  <a:lnTo>
                    <a:pt x="487" y="129"/>
                  </a:lnTo>
                  <a:lnTo>
                    <a:pt x="410" y="52"/>
                  </a:lnTo>
                  <a:lnTo>
                    <a:pt x="3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9"/>
            <p:cNvSpPr/>
            <p:nvPr/>
          </p:nvSpPr>
          <p:spPr>
            <a:xfrm>
              <a:off x="4186875" y="4085475"/>
              <a:ext cx="46775" cy="53175"/>
            </a:xfrm>
            <a:custGeom>
              <a:avLst/>
              <a:gdLst/>
              <a:ahLst/>
              <a:cxnLst/>
              <a:rect l="l" t="t" r="r" b="b"/>
              <a:pathLst>
                <a:path w="1871" h="2127" extrusionOk="0">
                  <a:moveTo>
                    <a:pt x="205" y="0"/>
                  </a:moveTo>
                  <a:lnTo>
                    <a:pt x="128" y="26"/>
                  </a:lnTo>
                  <a:lnTo>
                    <a:pt x="51" y="103"/>
                  </a:lnTo>
                  <a:lnTo>
                    <a:pt x="0" y="179"/>
                  </a:lnTo>
                  <a:lnTo>
                    <a:pt x="0" y="282"/>
                  </a:lnTo>
                  <a:lnTo>
                    <a:pt x="26" y="384"/>
                  </a:lnTo>
                  <a:lnTo>
                    <a:pt x="256" y="743"/>
                  </a:lnTo>
                  <a:lnTo>
                    <a:pt x="487" y="1076"/>
                  </a:lnTo>
                  <a:lnTo>
                    <a:pt x="743" y="1383"/>
                  </a:lnTo>
                  <a:lnTo>
                    <a:pt x="1025" y="1691"/>
                  </a:lnTo>
                  <a:lnTo>
                    <a:pt x="1435" y="2075"/>
                  </a:lnTo>
                  <a:lnTo>
                    <a:pt x="1512" y="2126"/>
                  </a:lnTo>
                  <a:lnTo>
                    <a:pt x="1614" y="2126"/>
                  </a:lnTo>
                  <a:lnTo>
                    <a:pt x="1717" y="2101"/>
                  </a:lnTo>
                  <a:lnTo>
                    <a:pt x="1793" y="2049"/>
                  </a:lnTo>
                  <a:lnTo>
                    <a:pt x="1845" y="1947"/>
                  </a:lnTo>
                  <a:lnTo>
                    <a:pt x="1870" y="1844"/>
                  </a:lnTo>
                  <a:lnTo>
                    <a:pt x="1845" y="1742"/>
                  </a:lnTo>
                  <a:lnTo>
                    <a:pt x="1768" y="1665"/>
                  </a:lnTo>
                  <a:lnTo>
                    <a:pt x="1409" y="1332"/>
                  </a:lnTo>
                  <a:lnTo>
                    <a:pt x="1127" y="1050"/>
                  </a:lnTo>
                  <a:lnTo>
                    <a:pt x="897" y="769"/>
                  </a:lnTo>
                  <a:lnTo>
                    <a:pt x="666" y="436"/>
                  </a:lnTo>
                  <a:lnTo>
                    <a:pt x="461" y="128"/>
                  </a:lnTo>
                  <a:lnTo>
                    <a:pt x="410" y="51"/>
                  </a:lnTo>
                  <a:lnTo>
                    <a:pt x="3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9"/>
            <p:cNvSpPr/>
            <p:nvPr/>
          </p:nvSpPr>
          <p:spPr>
            <a:xfrm>
              <a:off x="3993475" y="4198825"/>
              <a:ext cx="67250" cy="44200"/>
            </a:xfrm>
            <a:custGeom>
              <a:avLst/>
              <a:gdLst/>
              <a:ahLst/>
              <a:cxnLst/>
              <a:rect l="l" t="t" r="r" b="b"/>
              <a:pathLst>
                <a:path w="2690" h="1768" extrusionOk="0">
                  <a:moveTo>
                    <a:pt x="231" y="0"/>
                  </a:moveTo>
                  <a:lnTo>
                    <a:pt x="128" y="26"/>
                  </a:lnTo>
                  <a:lnTo>
                    <a:pt x="51" y="77"/>
                  </a:lnTo>
                  <a:lnTo>
                    <a:pt x="0" y="179"/>
                  </a:lnTo>
                  <a:lnTo>
                    <a:pt x="0" y="282"/>
                  </a:lnTo>
                  <a:lnTo>
                    <a:pt x="26" y="384"/>
                  </a:lnTo>
                  <a:lnTo>
                    <a:pt x="103" y="461"/>
                  </a:lnTo>
                  <a:lnTo>
                    <a:pt x="179" y="512"/>
                  </a:lnTo>
                  <a:lnTo>
                    <a:pt x="461" y="589"/>
                  </a:lnTo>
                  <a:lnTo>
                    <a:pt x="743" y="692"/>
                  </a:lnTo>
                  <a:lnTo>
                    <a:pt x="1025" y="820"/>
                  </a:lnTo>
                  <a:lnTo>
                    <a:pt x="1281" y="974"/>
                  </a:lnTo>
                  <a:lnTo>
                    <a:pt x="1537" y="1127"/>
                  </a:lnTo>
                  <a:lnTo>
                    <a:pt x="1793" y="1307"/>
                  </a:lnTo>
                  <a:lnTo>
                    <a:pt x="2024" y="1511"/>
                  </a:lnTo>
                  <a:lnTo>
                    <a:pt x="2254" y="1716"/>
                  </a:lnTo>
                  <a:lnTo>
                    <a:pt x="2331" y="1768"/>
                  </a:lnTo>
                  <a:lnTo>
                    <a:pt x="2536" y="1768"/>
                  </a:lnTo>
                  <a:lnTo>
                    <a:pt x="2613" y="1691"/>
                  </a:lnTo>
                  <a:lnTo>
                    <a:pt x="2664" y="1614"/>
                  </a:lnTo>
                  <a:lnTo>
                    <a:pt x="2690" y="1511"/>
                  </a:lnTo>
                  <a:lnTo>
                    <a:pt x="2664" y="1409"/>
                  </a:lnTo>
                  <a:lnTo>
                    <a:pt x="2613" y="1332"/>
                  </a:lnTo>
                  <a:lnTo>
                    <a:pt x="2357" y="1102"/>
                  </a:lnTo>
                  <a:lnTo>
                    <a:pt x="2101" y="897"/>
                  </a:lnTo>
                  <a:lnTo>
                    <a:pt x="1844" y="692"/>
                  </a:lnTo>
                  <a:lnTo>
                    <a:pt x="1563" y="512"/>
                  </a:lnTo>
                  <a:lnTo>
                    <a:pt x="1255" y="359"/>
                  </a:lnTo>
                  <a:lnTo>
                    <a:pt x="948" y="231"/>
                  </a:lnTo>
                  <a:lnTo>
                    <a:pt x="640" y="103"/>
                  </a:lnTo>
                  <a:lnTo>
                    <a:pt x="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9"/>
            <p:cNvSpPr/>
            <p:nvPr/>
          </p:nvSpPr>
          <p:spPr>
            <a:xfrm>
              <a:off x="4013950" y="4150150"/>
              <a:ext cx="83275" cy="92250"/>
            </a:xfrm>
            <a:custGeom>
              <a:avLst/>
              <a:gdLst/>
              <a:ahLst/>
              <a:cxnLst/>
              <a:rect l="l" t="t" r="r" b="b"/>
              <a:pathLst>
                <a:path w="3331" h="3690" extrusionOk="0">
                  <a:moveTo>
                    <a:pt x="1794" y="0"/>
                  </a:moveTo>
                  <a:lnTo>
                    <a:pt x="1717" y="52"/>
                  </a:lnTo>
                  <a:lnTo>
                    <a:pt x="1435" y="333"/>
                  </a:lnTo>
                  <a:lnTo>
                    <a:pt x="1154" y="641"/>
                  </a:lnTo>
                  <a:lnTo>
                    <a:pt x="923" y="948"/>
                  </a:lnTo>
                  <a:lnTo>
                    <a:pt x="692" y="1281"/>
                  </a:lnTo>
                  <a:lnTo>
                    <a:pt x="359" y="1127"/>
                  </a:lnTo>
                  <a:lnTo>
                    <a:pt x="257" y="1127"/>
                  </a:lnTo>
                  <a:lnTo>
                    <a:pt x="155" y="1153"/>
                  </a:lnTo>
                  <a:lnTo>
                    <a:pt x="78" y="1204"/>
                  </a:lnTo>
                  <a:lnTo>
                    <a:pt x="26" y="1281"/>
                  </a:lnTo>
                  <a:lnTo>
                    <a:pt x="1" y="1384"/>
                  </a:lnTo>
                  <a:lnTo>
                    <a:pt x="26" y="1486"/>
                  </a:lnTo>
                  <a:lnTo>
                    <a:pt x="78" y="1563"/>
                  </a:lnTo>
                  <a:lnTo>
                    <a:pt x="180" y="1614"/>
                  </a:lnTo>
                  <a:lnTo>
                    <a:pt x="564" y="1793"/>
                  </a:lnTo>
                  <a:lnTo>
                    <a:pt x="923" y="1973"/>
                  </a:lnTo>
                  <a:lnTo>
                    <a:pt x="1256" y="2178"/>
                  </a:lnTo>
                  <a:lnTo>
                    <a:pt x="1589" y="2408"/>
                  </a:lnTo>
                  <a:lnTo>
                    <a:pt x="1922" y="2664"/>
                  </a:lnTo>
                  <a:lnTo>
                    <a:pt x="2204" y="2946"/>
                  </a:lnTo>
                  <a:lnTo>
                    <a:pt x="2486" y="3254"/>
                  </a:lnTo>
                  <a:lnTo>
                    <a:pt x="2767" y="3587"/>
                  </a:lnTo>
                  <a:lnTo>
                    <a:pt x="2844" y="3663"/>
                  </a:lnTo>
                  <a:lnTo>
                    <a:pt x="2972" y="3689"/>
                  </a:lnTo>
                  <a:lnTo>
                    <a:pt x="3049" y="3663"/>
                  </a:lnTo>
                  <a:lnTo>
                    <a:pt x="3126" y="3638"/>
                  </a:lnTo>
                  <a:lnTo>
                    <a:pt x="3177" y="3561"/>
                  </a:lnTo>
                  <a:lnTo>
                    <a:pt x="3228" y="3458"/>
                  </a:lnTo>
                  <a:lnTo>
                    <a:pt x="3203" y="3356"/>
                  </a:lnTo>
                  <a:lnTo>
                    <a:pt x="3177" y="3254"/>
                  </a:lnTo>
                  <a:lnTo>
                    <a:pt x="2921" y="2946"/>
                  </a:lnTo>
                  <a:lnTo>
                    <a:pt x="2639" y="2639"/>
                  </a:lnTo>
                  <a:lnTo>
                    <a:pt x="2332" y="2357"/>
                  </a:lnTo>
                  <a:lnTo>
                    <a:pt x="2024" y="2101"/>
                  </a:lnTo>
                  <a:lnTo>
                    <a:pt x="2281" y="1742"/>
                  </a:lnTo>
                  <a:lnTo>
                    <a:pt x="2562" y="1409"/>
                  </a:lnTo>
                  <a:lnTo>
                    <a:pt x="2870" y="1102"/>
                  </a:lnTo>
                  <a:lnTo>
                    <a:pt x="3228" y="820"/>
                  </a:lnTo>
                  <a:lnTo>
                    <a:pt x="3280" y="743"/>
                  </a:lnTo>
                  <a:lnTo>
                    <a:pt x="3331" y="666"/>
                  </a:lnTo>
                  <a:lnTo>
                    <a:pt x="3305" y="564"/>
                  </a:lnTo>
                  <a:lnTo>
                    <a:pt x="3280" y="461"/>
                  </a:lnTo>
                  <a:lnTo>
                    <a:pt x="3203" y="410"/>
                  </a:lnTo>
                  <a:lnTo>
                    <a:pt x="3100" y="359"/>
                  </a:lnTo>
                  <a:lnTo>
                    <a:pt x="2998" y="359"/>
                  </a:lnTo>
                  <a:lnTo>
                    <a:pt x="2921" y="410"/>
                  </a:lnTo>
                  <a:lnTo>
                    <a:pt x="2537" y="718"/>
                  </a:lnTo>
                  <a:lnTo>
                    <a:pt x="2204" y="1051"/>
                  </a:lnTo>
                  <a:lnTo>
                    <a:pt x="1896" y="1409"/>
                  </a:lnTo>
                  <a:lnTo>
                    <a:pt x="1615" y="1793"/>
                  </a:lnTo>
                  <a:lnTo>
                    <a:pt x="1154" y="1512"/>
                  </a:lnTo>
                  <a:lnTo>
                    <a:pt x="1358" y="1230"/>
                  </a:lnTo>
                  <a:lnTo>
                    <a:pt x="1563" y="948"/>
                  </a:lnTo>
                  <a:lnTo>
                    <a:pt x="1820" y="692"/>
                  </a:lnTo>
                  <a:lnTo>
                    <a:pt x="2050" y="436"/>
                  </a:lnTo>
                  <a:lnTo>
                    <a:pt x="2127" y="359"/>
                  </a:lnTo>
                  <a:lnTo>
                    <a:pt x="2127" y="256"/>
                  </a:lnTo>
                  <a:lnTo>
                    <a:pt x="2127" y="154"/>
                  </a:lnTo>
                  <a:lnTo>
                    <a:pt x="2076" y="77"/>
                  </a:lnTo>
                  <a:lnTo>
                    <a:pt x="1999" y="26"/>
                  </a:lnTo>
                  <a:lnTo>
                    <a:pt x="1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39"/>
          <p:cNvGrpSpPr/>
          <p:nvPr/>
        </p:nvGrpSpPr>
        <p:grpSpPr>
          <a:xfrm>
            <a:off x="6945221" y="1410730"/>
            <a:ext cx="326991" cy="365752"/>
            <a:chOff x="4725450" y="4027825"/>
            <a:chExt cx="397075" cy="443175"/>
          </a:xfrm>
        </p:grpSpPr>
        <p:sp>
          <p:nvSpPr>
            <p:cNvPr id="5200" name="Google Shape;5200;p39"/>
            <p:cNvSpPr/>
            <p:nvPr/>
          </p:nvSpPr>
          <p:spPr>
            <a:xfrm>
              <a:off x="4861225" y="4027825"/>
              <a:ext cx="76225" cy="90975"/>
            </a:xfrm>
            <a:custGeom>
              <a:avLst/>
              <a:gdLst/>
              <a:ahLst/>
              <a:cxnLst/>
              <a:rect l="l" t="t" r="r" b="b"/>
              <a:pathLst>
                <a:path w="3049" h="3639" extrusionOk="0">
                  <a:moveTo>
                    <a:pt x="615" y="1"/>
                  </a:moveTo>
                  <a:lnTo>
                    <a:pt x="487" y="52"/>
                  </a:lnTo>
                  <a:lnTo>
                    <a:pt x="333" y="129"/>
                  </a:lnTo>
                  <a:lnTo>
                    <a:pt x="231" y="231"/>
                  </a:lnTo>
                  <a:lnTo>
                    <a:pt x="128" y="334"/>
                  </a:lnTo>
                  <a:lnTo>
                    <a:pt x="51" y="462"/>
                  </a:lnTo>
                  <a:lnTo>
                    <a:pt x="26" y="615"/>
                  </a:lnTo>
                  <a:lnTo>
                    <a:pt x="0" y="769"/>
                  </a:lnTo>
                  <a:lnTo>
                    <a:pt x="0" y="3382"/>
                  </a:lnTo>
                  <a:lnTo>
                    <a:pt x="26" y="3484"/>
                  </a:lnTo>
                  <a:lnTo>
                    <a:pt x="77" y="3561"/>
                  </a:lnTo>
                  <a:lnTo>
                    <a:pt x="154" y="3612"/>
                  </a:lnTo>
                  <a:lnTo>
                    <a:pt x="256" y="3638"/>
                  </a:lnTo>
                  <a:lnTo>
                    <a:pt x="359" y="3612"/>
                  </a:lnTo>
                  <a:lnTo>
                    <a:pt x="436" y="3561"/>
                  </a:lnTo>
                  <a:lnTo>
                    <a:pt x="513" y="3484"/>
                  </a:lnTo>
                  <a:lnTo>
                    <a:pt x="513" y="3382"/>
                  </a:lnTo>
                  <a:lnTo>
                    <a:pt x="513" y="769"/>
                  </a:lnTo>
                  <a:lnTo>
                    <a:pt x="538" y="667"/>
                  </a:lnTo>
                  <a:lnTo>
                    <a:pt x="589" y="590"/>
                  </a:lnTo>
                  <a:lnTo>
                    <a:pt x="692" y="539"/>
                  </a:lnTo>
                  <a:lnTo>
                    <a:pt x="769" y="513"/>
                  </a:lnTo>
                  <a:lnTo>
                    <a:pt x="2767" y="513"/>
                  </a:lnTo>
                  <a:lnTo>
                    <a:pt x="2869" y="487"/>
                  </a:lnTo>
                  <a:lnTo>
                    <a:pt x="2972" y="436"/>
                  </a:lnTo>
                  <a:lnTo>
                    <a:pt x="3023" y="359"/>
                  </a:lnTo>
                  <a:lnTo>
                    <a:pt x="3049" y="257"/>
                  </a:lnTo>
                  <a:lnTo>
                    <a:pt x="3023" y="154"/>
                  </a:lnTo>
                  <a:lnTo>
                    <a:pt x="2972" y="77"/>
                  </a:lnTo>
                  <a:lnTo>
                    <a:pt x="2869" y="26"/>
                  </a:lnTo>
                  <a:lnTo>
                    <a:pt x="2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9"/>
            <p:cNvSpPr/>
            <p:nvPr/>
          </p:nvSpPr>
          <p:spPr>
            <a:xfrm>
              <a:off x="4956000" y="4027825"/>
              <a:ext cx="166525" cy="358650"/>
            </a:xfrm>
            <a:custGeom>
              <a:avLst/>
              <a:gdLst/>
              <a:ahLst/>
              <a:cxnLst/>
              <a:rect l="l" t="t" r="r" b="b"/>
              <a:pathLst>
                <a:path w="6661" h="14346" extrusionOk="0">
                  <a:moveTo>
                    <a:pt x="257" y="1"/>
                  </a:moveTo>
                  <a:lnTo>
                    <a:pt x="154" y="26"/>
                  </a:lnTo>
                  <a:lnTo>
                    <a:pt x="77" y="77"/>
                  </a:lnTo>
                  <a:lnTo>
                    <a:pt x="26" y="154"/>
                  </a:lnTo>
                  <a:lnTo>
                    <a:pt x="0" y="257"/>
                  </a:lnTo>
                  <a:lnTo>
                    <a:pt x="26" y="359"/>
                  </a:lnTo>
                  <a:lnTo>
                    <a:pt x="77" y="436"/>
                  </a:lnTo>
                  <a:lnTo>
                    <a:pt x="154" y="487"/>
                  </a:lnTo>
                  <a:lnTo>
                    <a:pt x="257" y="513"/>
                  </a:lnTo>
                  <a:lnTo>
                    <a:pt x="4919" y="513"/>
                  </a:lnTo>
                  <a:lnTo>
                    <a:pt x="4919" y="564"/>
                  </a:lnTo>
                  <a:lnTo>
                    <a:pt x="4944" y="667"/>
                  </a:lnTo>
                  <a:lnTo>
                    <a:pt x="4996" y="743"/>
                  </a:lnTo>
                  <a:lnTo>
                    <a:pt x="5098" y="795"/>
                  </a:lnTo>
                  <a:lnTo>
                    <a:pt x="5175" y="820"/>
                  </a:lnTo>
                  <a:lnTo>
                    <a:pt x="5277" y="795"/>
                  </a:lnTo>
                  <a:lnTo>
                    <a:pt x="5380" y="743"/>
                  </a:lnTo>
                  <a:lnTo>
                    <a:pt x="5431" y="667"/>
                  </a:lnTo>
                  <a:lnTo>
                    <a:pt x="5457" y="564"/>
                  </a:lnTo>
                  <a:lnTo>
                    <a:pt x="5457" y="513"/>
                  </a:lnTo>
                  <a:lnTo>
                    <a:pt x="5892" y="513"/>
                  </a:lnTo>
                  <a:lnTo>
                    <a:pt x="5995" y="539"/>
                  </a:lnTo>
                  <a:lnTo>
                    <a:pt x="6071" y="590"/>
                  </a:lnTo>
                  <a:lnTo>
                    <a:pt x="6123" y="667"/>
                  </a:lnTo>
                  <a:lnTo>
                    <a:pt x="6148" y="769"/>
                  </a:lnTo>
                  <a:lnTo>
                    <a:pt x="6148" y="7711"/>
                  </a:lnTo>
                  <a:lnTo>
                    <a:pt x="6123" y="7814"/>
                  </a:lnTo>
                  <a:lnTo>
                    <a:pt x="6046" y="7916"/>
                  </a:lnTo>
                  <a:lnTo>
                    <a:pt x="5098" y="8659"/>
                  </a:lnTo>
                  <a:lnTo>
                    <a:pt x="4816" y="8864"/>
                  </a:lnTo>
                  <a:lnTo>
                    <a:pt x="4586" y="9094"/>
                  </a:lnTo>
                  <a:lnTo>
                    <a:pt x="4355" y="9325"/>
                  </a:lnTo>
                  <a:lnTo>
                    <a:pt x="4125" y="9581"/>
                  </a:lnTo>
                  <a:lnTo>
                    <a:pt x="3920" y="9863"/>
                  </a:lnTo>
                  <a:lnTo>
                    <a:pt x="3740" y="10119"/>
                  </a:lnTo>
                  <a:lnTo>
                    <a:pt x="3561" y="10401"/>
                  </a:lnTo>
                  <a:lnTo>
                    <a:pt x="3407" y="10708"/>
                  </a:lnTo>
                  <a:lnTo>
                    <a:pt x="3279" y="11016"/>
                  </a:lnTo>
                  <a:lnTo>
                    <a:pt x="3151" y="11323"/>
                  </a:lnTo>
                  <a:lnTo>
                    <a:pt x="3049" y="11630"/>
                  </a:lnTo>
                  <a:lnTo>
                    <a:pt x="2946" y="11963"/>
                  </a:lnTo>
                  <a:lnTo>
                    <a:pt x="2895" y="12296"/>
                  </a:lnTo>
                  <a:lnTo>
                    <a:pt x="2844" y="12629"/>
                  </a:lnTo>
                  <a:lnTo>
                    <a:pt x="2818" y="12962"/>
                  </a:lnTo>
                  <a:lnTo>
                    <a:pt x="2793" y="13295"/>
                  </a:lnTo>
                  <a:lnTo>
                    <a:pt x="2793" y="14090"/>
                  </a:lnTo>
                  <a:lnTo>
                    <a:pt x="2818" y="14192"/>
                  </a:lnTo>
                  <a:lnTo>
                    <a:pt x="2869" y="14269"/>
                  </a:lnTo>
                  <a:lnTo>
                    <a:pt x="2972" y="14320"/>
                  </a:lnTo>
                  <a:lnTo>
                    <a:pt x="3074" y="14346"/>
                  </a:lnTo>
                  <a:lnTo>
                    <a:pt x="3177" y="14320"/>
                  </a:lnTo>
                  <a:lnTo>
                    <a:pt x="3254" y="14269"/>
                  </a:lnTo>
                  <a:lnTo>
                    <a:pt x="3305" y="14192"/>
                  </a:lnTo>
                  <a:lnTo>
                    <a:pt x="3331" y="14090"/>
                  </a:lnTo>
                  <a:lnTo>
                    <a:pt x="3331" y="13295"/>
                  </a:lnTo>
                  <a:lnTo>
                    <a:pt x="3331" y="12988"/>
                  </a:lnTo>
                  <a:lnTo>
                    <a:pt x="3356" y="12681"/>
                  </a:lnTo>
                  <a:lnTo>
                    <a:pt x="3407" y="12373"/>
                  </a:lnTo>
                  <a:lnTo>
                    <a:pt x="3459" y="12091"/>
                  </a:lnTo>
                  <a:lnTo>
                    <a:pt x="3535" y="11784"/>
                  </a:lnTo>
                  <a:lnTo>
                    <a:pt x="3638" y="11502"/>
                  </a:lnTo>
                  <a:lnTo>
                    <a:pt x="3740" y="11220"/>
                  </a:lnTo>
                  <a:lnTo>
                    <a:pt x="3868" y="10939"/>
                  </a:lnTo>
                  <a:lnTo>
                    <a:pt x="4022" y="10683"/>
                  </a:lnTo>
                  <a:lnTo>
                    <a:pt x="4176" y="10401"/>
                  </a:lnTo>
                  <a:lnTo>
                    <a:pt x="4355" y="10170"/>
                  </a:lnTo>
                  <a:lnTo>
                    <a:pt x="4534" y="9914"/>
                  </a:lnTo>
                  <a:lnTo>
                    <a:pt x="4739" y="9684"/>
                  </a:lnTo>
                  <a:lnTo>
                    <a:pt x="4944" y="9479"/>
                  </a:lnTo>
                  <a:lnTo>
                    <a:pt x="5175" y="9274"/>
                  </a:lnTo>
                  <a:lnTo>
                    <a:pt x="5405" y="9069"/>
                  </a:lnTo>
                  <a:lnTo>
                    <a:pt x="6379" y="8326"/>
                  </a:lnTo>
                  <a:lnTo>
                    <a:pt x="6507" y="8198"/>
                  </a:lnTo>
                  <a:lnTo>
                    <a:pt x="6584" y="8044"/>
                  </a:lnTo>
                  <a:lnTo>
                    <a:pt x="6661" y="7890"/>
                  </a:lnTo>
                  <a:lnTo>
                    <a:pt x="6661" y="7711"/>
                  </a:lnTo>
                  <a:lnTo>
                    <a:pt x="6661" y="769"/>
                  </a:lnTo>
                  <a:lnTo>
                    <a:pt x="6661" y="615"/>
                  </a:lnTo>
                  <a:lnTo>
                    <a:pt x="6609" y="462"/>
                  </a:lnTo>
                  <a:lnTo>
                    <a:pt x="6533" y="334"/>
                  </a:lnTo>
                  <a:lnTo>
                    <a:pt x="6430" y="231"/>
                  </a:lnTo>
                  <a:lnTo>
                    <a:pt x="6328" y="129"/>
                  </a:lnTo>
                  <a:lnTo>
                    <a:pt x="6200" y="52"/>
                  </a:lnTo>
                  <a:lnTo>
                    <a:pt x="6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9"/>
            <p:cNvSpPr/>
            <p:nvPr/>
          </p:nvSpPr>
          <p:spPr>
            <a:xfrm>
              <a:off x="4725450" y="4084825"/>
              <a:ext cx="313825" cy="386175"/>
            </a:xfrm>
            <a:custGeom>
              <a:avLst/>
              <a:gdLst/>
              <a:ahLst/>
              <a:cxnLst/>
              <a:rect l="l" t="t" r="r" b="b"/>
              <a:pathLst>
                <a:path w="12553" h="15447" extrusionOk="0">
                  <a:moveTo>
                    <a:pt x="11758" y="513"/>
                  </a:moveTo>
                  <a:lnTo>
                    <a:pt x="10913" y="1794"/>
                  </a:lnTo>
                  <a:lnTo>
                    <a:pt x="10759" y="2050"/>
                  </a:lnTo>
                  <a:lnTo>
                    <a:pt x="10606" y="2332"/>
                  </a:lnTo>
                  <a:lnTo>
                    <a:pt x="10478" y="2613"/>
                  </a:lnTo>
                  <a:lnTo>
                    <a:pt x="10375" y="2921"/>
                  </a:lnTo>
                  <a:lnTo>
                    <a:pt x="10298" y="3228"/>
                  </a:lnTo>
                  <a:lnTo>
                    <a:pt x="10247" y="3535"/>
                  </a:lnTo>
                  <a:lnTo>
                    <a:pt x="10221" y="3843"/>
                  </a:lnTo>
                  <a:lnTo>
                    <a:pt x="10196" y="4150"/>
                  </a:lnTo>
                  <a:lnTo>
                    <a:pt x="10196" y="8556"/>
                  </a:lnTo>
                  <a:lnTo>
                    <a:pt x="513" y="8556"/>
                  </a:lnTo>
                  <a:lnTo>
                    <a:pt x="513" y="513"/>
                  </a:lnTo>
                  <a:lnTo>
                    <a:pt x="1947" y="513"/>
                  </a:lnTo>
                  <a:lnTo>
                    <a:pt x="1973" y="743"/>
                  </a:lnTo>
                  <a:lnTo>
                    <a:pt x="1999" y="948"/>
                  </a:lnTo>
                  <a:lnTo>
                    <a:pt x="2050" y="1179"/>
                  </a:lnTo>
                  <a:lnTo>
                    <a:pt x="2127" y="1358"/>
                  </a:lnTo>
                  <a:lnTo>
                    <a:pt x="2229" y="1563"/>
                  </a:lnTo>
                  <a:lnTo>
                    <a:pt x="2332" y="1742"/>
                  </a:lnTo>
                  <a:lnTo>
                    <a:pt x="2460" y="1896"/>
                  </a:lnTo>
                  <a:lnTo>
                    <a:pt x="2588" y="2050"/>
                  </a:lnTo>
                  <a:lnTo>
                    <a:pt x="2741" y="2203"/>
                  </a:lnTo>
                  <a:lnTo>
                    <a:pt x="2921" y="2332"/>
                  </a:lnTo>
                  <a:lnTo>
                    <a:pt x="3100" y="2434"/>
                  </a:lnTo>
                  <a:lnTo>
                    <a:pt x="3279" y="2511"/>
                  </a:lnTo>
                  <a:lnTo>
                    <a:pt x="3484" y="2588"/>
                  </a:lnTo>
                  <a:lnTo>
                    <a:pt x="3689" y="2639"/>
                  </a:lnTo>
                  <a:lnTo>
                    <a:pt x="3894" y="2690"/>
                  </a:lnTo>
                  <a:lnTo>
                    <a:pt x="5790" y="2690"/>
                  </a:lnTo>
                  <a:lnTo>
                    <a:pt x="6020" y="2639"/>
                  </a:lnTo>
                  <a:lnTo>
                    <a:pt x="6225" y="2588"/>
                  </a:lnTo>
                  <a:lnTo>
                    <a:pt x="6430" y="2511"/>
                  </a:lnTo>
                  <a:lnTo>
                    <a:pt x="6610" y="2434"/>
                  </a:lnTo>
                  <a:lnTo>
                    <a:pt x="6789" y="2332"/>
                  </a:lnTo>
                  <a:lnTo>
                    <a:pt x="6968" y="2203"/>
                  </a:lnTo>
                  <a:lnTo>
                    <a:pt x="7122" y="2050"/>
                  </a:lnTo>
                  <a:lnTo>
                    <a:pt x="7250" y="1896"/>
                  </a:lnTo>
                  <a:lnTo>
                    <a:pt x="7378" y="1742"/>
                  </a:lnTo>
                  <a:lnTo>
                    <a:pt x="7480" y="1563"/>
                  </a:lnTo>
                  <a:lnTo>
                    <a:pt x="7583" y="1358"/>
                  </a:lnTo>
                  <a:lnTo>
                    <a:pt x="7660" y="1179"/>
                  </a:lnTo>
                  <a:lnTo>
                    <a:pt x="7711" y="948"/>
                  </a:lnTo>
                  <a:lnTo>
                    <a:pt x="7737" y="743"/>
                  </a:lnTo>
                  <a:lnTo>
                    <a:pt x="7762" y="513"/>
                  </a:lnTo>
                  <a:lnTo>
                    <a:pt x="10221" y="513"/>
                  </a:lnTo>
                  <a:lnTo>
                    <a:pt x="10170" y="615"/>
                  </a:lnTo>
                  <a:lnTo>
                    <a:pt x="10145" y="718"/>
                  </a:lnTo>
                  <a:lnTo>
                    <a:pt x="10145" y="795"/>
                  </a:lnTo>
                  <a:lnTo>
                    <a:pt x="10196" y="897"/>
                  </a:lnTo>
                  <a:lnTo>
                    <a:pt x="10273" y="974"/>
                  </a:lnTo>
                  <a:lnTo>
                    <a:pt x="10324" y="999"/>
                  </a:lnTo>
                  <a:lnTo>
                    <a:pt x="10478" y="999"/>
                  </a:lnTo>
                  <a:lnTo>
                    <a:pt x="10529" y="974"/>
                  </a:lnTo>
                  <a:lnTo>
                    <a:pt x="10580" y="923"/>
                  </a:lnTo>
                  <a:lnTo>
                    <a:pt x="10631" y="871"/>
                  </a:lnTo>
                  <a:lnTo>
                    <a:pt x="10836" y="513"/>
                  </a:lnTo>
                  <a:close/>
                  <a:moveTo>
                    <a:pt x="436" y="0"/>
                  </a:moveTo>
                  <a:lnTo>
                    <a:pt x="334" y="26"/>
                  </a:lnTo>
                  <a:lnTo>
                    <a:pt x="231" y="77"/>
                  </a:lnTo>
                  <a:lnTo>
                    <a:pt x="154" y="154"/>
                  </a:lnTo>
                  <a:lnTo>
                    <a:pt x="103" y="231"/>
                  </a:lnTo>
                  <a:lnTo>
                    <a:pt x="52" y="308"/>
                  </a:lnTo>
                  <a:lnTo>
                    <a:pt x="26" y="410"/>
                  </a:lnTo>
                  <a:lnTo>
                    <a:pt x="1" y="513"/>
                  </a:lnTo>
                  <a:lnTo>
                    <a:pt x="1" y="8556"/>
                  </a:lnTo>
                  <a:lnTo>
                    <a:pt x="26" y="8659"/>
                  </a:lnTo>
                  <a:lnTo>
                    <a:pt x="52" y="8761"/>
                  </a:lnTo>
                  <a:lnTo>
                    <a:pt x="103" y="8864"/>
                  </a:lnTo>
                  <a:lnTo>
                    <a:pt x="154" y="8940"/>
                  </a:lnTo>
                  <a:lnTo>
                    <a:pt x="231" y="8992"/>
                  </a:lnTo>
                  <a:lnTo>
                    <a:pt x="334" y="9043"/>
                  </a:lnTo>
                  <a:lnTo>
                    <a:pt x="436" y="9069"/>
                  </a:lnTo>
                  <a:lnTo>
                    <a:pt x="538" y="9094"/>
                  </a:lnTo>
                  <a:lnTo>
                    <a:pt x="5431" y="9094"/>
                  </a:lnTo>
                  <a:lnTo>
                    <a:pt x="5431" y="14679"/>
                  </a:lnTo>
                  <a:lnTo>
                    <a:pt x="5457" y="14832"/>
                  </a:lnTo>
                  <a:lnTo>
                    <a:pt x="5482" y="14986"/>
                  </a:lnTo>
                  <a:lnTo>
                    <a:pt x="5559" y="15114"/>
                  </a:lnTo>
                  <a:lnTo>
                    <a:pt x="5662" y="15216"/>
                  </a:lnTo>
                  <a:lnTo>
                    <a:pt x="5764" y="15319"/>
                  </a:lnTo>
                  <a:lnTo>
                    <a:pt x="5918" y="15396"/>
                  </a:lnTo>
                  <a:lnTo>
                    <a:pt x="6046" y="15447"/>
                  </a:lnTo>
                  <a:lnTo>
                    <a:pt x="11912" y="15447"/>
                  </a:lnTo>
                  <a:lnTo>
                    <a:pt x="12066" y="15396"/>
                  </a:lnTo>
                  <a:lnTo>
                    <a:pt x="12194" y="15319"/>
                  </a:lnTo>
                  <a:lnTo>
                    <a:pt x="12322" y="15216"/>
                  </a:lnTo>
                  <a:lnTo>
                    <a:pt x="12424" y="15114"/>
                  </a:lnTo>
                  <a:lnTo>
                    <a:pt x="12476" y="14986"/>
                  </a:lnTo>
                  <a:lnTo>
                    <a:pt x="12527" y="14832"/>
                  </a:lnTo>
                  <a:lnTo>
                    <a:pt x="12553" y="14679"/>
                  </a:lnTo>
                  <a:lnTo>
                    <a:pt x="12553" y="13090"/>
                  </a:lnTo>
                  <a:lnTo>
                    <a:pt x="12527" y="12988"/>
                  </a:lnTo>
                  <a:lnTo>
                    <a:pt x="12476" y="12885"/>
                  </a:lnTo>
                  <a:lnTo>
                    <a:pt x="12399" y="12834"/>
                  </a:lnTo>
                  <a:lnTo>
                    <a:pt x="12296" y="12809"/>
                  </a:lnTo>
                  <a:lnTo>
                    <a:pt x="12194" y="12834"/>
                  </a:lnTo>
                  <a:lnTo>
                    <a:pt x="12091" y="12885"/>
                  </a:lnTo>
                  <a:lnTo>
                    <a:pt x="12040" y="12988"/>
                  </a:lnTo>
                  <a:lnTo>
                    <a:pt x="12015" y="13090"/>
                  </a:lnTo>
                  <a:lnTo>
                    <a:pt x="12015" y="14679"/>
                  </a:lnTo>
                  <a:lnTo>
                    <a:pt x="12015" y="14781"/>
                  </a:lnTo>
                  <a:lnTo>
                    <a:pt x="11938" y="14858"/>
                  </a:lnTo>
                  <a:lnTo>
                    <a:pt x="11861" y="14909"/>
                  </a:lnTo>
                  <a:lnTo>
                    <a:pt x="11758" y="14935"/>
                  </a:lnTo>
                  <a:lnTo>
                    <a:pt x="7224" y="14935"/>
                  </a:lnTo>
                  <a:lnTo>
                    <a:pt x="7224" y="14704"/>
                  </a:lnTo>
                  <a:lnTo>
                    <a:pt x="7199" y="14602"/>
                  </a:lnTo>
                  <a:lnTo>
                    <a:pt x="7147" y="14525"/>
                  </a:lnTo>
                  <a:lnTo>
                    <a:pt x="7071" y="14474"/>
                  </a:lnTo>
                  <a:lnTo>
                    <a:pt x="6968" y="14448"/>
                  </a:lnTo>
                  <a:lnTo>
                    <a:pt x="6866" y="14474"/>
                  </a:lnTo>
                  <a:lnTo>
                    <a:pt x="6789" y="14525"/>
                  </a:lnTo>
                  <a:lnTo>
                    <a:pt x="6738" y="14602"/>
                  </a:lnTo>
                  <a:lnTo>
                    <a:pt x="6712" y="14704"/>
                  </a:lnTo>
                  <a:lnTo>
                    <a:pt x="6712" y="14935"/>
                  </a:lnTo>
                  <a:lnTo>
                    <a:pt x="6200" y="14935"/>
                  </a:lnTo>
                  <a:lnTo>
                    <a:pt x="6123" y="14909"/>
                  </a:lnTo>
                  <a:lnTo>
                    <a:pt x="6020" y="14858"/>
                  </a:lnTo>
                  <a:lnTo>
                    <a:pt x="5969" y="14781"/>
                  </a:lnTo>
                  <a:lnTo>
                    <a:pt x="5944" y="14679"/>
                  </a:lnTo>
                  <a:lnTo>
                    <a:pt x="5944" y="9094"/>
                  </a:lnTo>
                  <a:lnTo>
                    <a:pt x="10196" y="9094"/>
                  </a:lnTo>
                  <a:lnTo>
                    <a:pt x="10298" y="9069"/>
                  </a:lnTo>
                  <a:lnTo>
                    <a:pt x="10401" y="9043"/>
                  </a:lnTo>
                  <a:lnTo>
                    <a:pt x="10478" y="8992"/>
                  </a:lnTo>
                  <a:lnTo>
                    <a:pt x="10554" y="8940"/>
                  </a:lnTo>
                  <a:lnTo>
                    <a:pt x="10631" y="8864"/>
                  </a:lnTo>
                  <a:lnTo>
                    <a:pt x="10683" y="8761"/>
                  </a:lnTo>
                  <a:lnTo>
                    <a:pt x="10708" y="8659"/>
                  </a:lnTo>
                  <a:lnTo>
                    <a:pt x="10734" y="8556"/>
                  </a:lnTo>
                  <a:lnTo>
                    <a:pt x="10734" y="4150"/>
                  </a:lnTo>
                  <a:lnTo>
                    <a:pt x="10734" y="3868"/>
                  </a:lnTo>
                  <a:lnTo>
                    <a:pt x="10759" y="3612"/>
                  </a:lnTo>
                  <a:lnTo>
                    <a:pt x="10811" y="3331"/>
                  </a:lnTo>
                  <a:lnTo>
                    <a:pt x="10887" y="3074"/>
                  </a:lnTo>
                  <a:lnTo>
                    <a:pt x="10964" y="2818"/>
                  </a:lnTo>
                  <a:lnTo>
                    <a:pt x="11067" y="2562"/>
                  </a:lnTo>
                  <a:lnTo>
                    <a:pt x="11195" y="2306"/>
                  </a:lnTo>
                  <a:lnTo>
                    <a:pt x="11349" y="2075"/>
                  </a:lnTo>
                  <a:lnTo>
                    <a:pt x="12271" y="692"/>
                  </a:lnTo>
                  <a:lnTo>
                    <a:pt x="12322" y="590"/>
                  </a:lnTo>
                  <a:lnTo>
                    <a:pt x="12348" y="462"/>
                  </a:lnTo>
                  <a:lnTo>
                    <a:pt x="12322" y="359"/>
                  </a:lnTo>
                  <a:lnTo>
                    <a:pt x="12296" y="231"/>
                  </a:lnTo>
                  <a:lnTo>
                    <a:pt x="12220" y="129"/>
                  </a:lnTo>
                  <a:lnTo>
                    <a:pt x="12117" y="52"/>
                  </a:lnTo>
                  <a:lnTo>
                    <a:pt x="12015" y="0"/>
                  </a:lnTo>
                  <a:lnTo>
                    <a:pt x="7660" y="0"/>
                  </a:lnTo>
                  <a:lnTo>
                    <a:pt x="7557" y="26"/>
                  </a:lnTo>
                  <a:lnTo>
                    <a:pt x="7455" y="77"/>
                  </a:lnTo>
                  <a:lnTo>
                    <a:pt x="7378" y="154"/>
                  </a:lnTo>
                  <a:lnTo>
                    <a:pt x="7327" y="231"/>
                  </a:lnTo>
                  <a:lnTo>
                    <a:pt x="7276" y="308"/>
                  </a:lnTo>
                  <a:lnTo>
                    <a:pt x="7250" y="410"/>
                  </a:lnTo>
                  <a:lnTo>
                    <a:pt x="7224" y="513"/>
                  </a:lnTo>
                  <a:lnTo>
                    <a:pt x="7224" y="692"/>
                  </a:lnTo>
                  <a:lnTo>
                    <a:pt x="7199" y="846"/>
                  </a:lnTo>
                  <a:lnTo>
                    <a:pt x="7147" y="999"/>
                  </a:lnTo>
                  <a:lnTo>
                    <a:pt x="7096" y="1153"/>
                  </a:lnTo>
                  <a:lnTo>
                    <a:pt x="7019" y="1307"/>
                  </a:lnTo>
                  <a:lnTo>
                    <a:pt x="6943" y="1435"/>
                  </a:lnTo>
                  <a:lnTo>
                    <a:pt x="6738" y="1691"/>
                  </a:lnTo>
                  <a:lnTo>
                    <a:pt x="6507" y="1896"/>
                  </a:lnTo>
                  <a:lnTo>
                    <a:pt x="6379" y="1973"/>
                  </a:lnTo>
                  <a:lnTo>
                    <a:pt x="6225" y="2050"/>
                  </a:lnTo>
                  <a:lnTo>
                    <a:pt x="6072" y="2101"/>
                  </a:lnTo>
                  <a:lnTo>
                    <a:pt x="5918" y="2127"/>
                  </a:lnTo>
                  <a:lnTo>
                    <a:pt x="5739" y="2152"/>
                  </a:lnTo>
                  <a:lnTo>
                    <a:pt x="5585" y="2178"/>
                  </a:lnTo>
                  <a:lnTo>
                    <a:pt x="4125" y="2178"/>
                  </a:lnTo>
                  <a:lnTo>
                    <a:pt x="3945" y="2152"/>
                  </a:lnTo>
                  <a:lnTo>
                    <a:pt x="3792" y="2127"/>
                  </a:lnTo>
                  <a:lnTo>
                    <a:pt x="3638" y="2101"/>
                  </a:lnTo>
                  <a:lnTo>
                    <a:pt x="3484" y="2050"/>
                  </a:lnTo>
                  <a:lnTo>
                    <a:pt x="3331" y="1973"/>
                  </a:lnTo>
                  <a:lnTo>
                    <a:pt x="3203" y="1896"/>
                  </a:lnTo>
                  <a:lnTo>
                    <a:pt x="2946" y="1691"/>
                  </a:lnTo>
                  <a:lnTo>
                    <a:pt x="2767" y="1435"/>
                  </a:lnTo>
                  <a:lnTo>
                    <a:pt x="2665" y="1307"/>
                  </a:lnTo>
                  <a:lnTo>
                    <a:pt x="2613" y="1153"/>
                  </a:lnTo>
                  <a:lnTo>
                    <a:pt x="2562" y="999"/>
                  </a:lnTo>
                  <a:lnTo>
                    <a:pt x="2511" y="846"/>
                  </a:lnTo>
                  <a:lnTo>
                    <a:pt x="2485" y="692"/>
                  </a:lnTo>
                  <a:lnTo>
                    <a:pt x="2485" y="513"/>
                  </a:lnTo>
                  <a:lnTo>
                    <a:pt x="2460" y="410"/>
                  </a:lnTo>
                  <a:lnTo>
                    <a:pt x="2434" y="308"/>
                  </a:lnTo>
                  <a:lnTo>
                    <a:pt x="2383" y="231"/>
                  </a:lnTo>
                  <a:lnTo>
                    <a:pt x="2332" y="154"/>
                  </a:lnTo>
                  <a:lnTo>
                    <a:pt x="2229" y="77"/>
                  </a:lnTo>
                  <a:lnTo>
                    <a:pt x="2152" y="26"/>
                  </a:lnTo>
                  <a:lnTo>
                    <a:pt x="20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9"/>
            <p:cNvSpPr/>
            <p:nvPr/>
          </p:nvSpPr>
          <p:spPr>
            <a:xfrm>
              <a:off x="5078950" y="4068825"/>
              <a:ext cx="13475" cy="39075"/>
            </a:xfrm>
            <a:custGeom>
              <a:avLst/>
              <a:gdLst/>
              <a:ahLst/>
              <a:cxnLst/>
              <a:rect l="l" t="t" r="r" b="b"/>
              <a:pathLst>
                <a:path w="539" h="1563" extrusionOk="0">
                  <a:moveTo>
                    <a:pt x="180" y="0"/>
                  </a:moveTo>
                  <a:lnTo>
                    <a:pt x="78" y="77"/>
                  </a:lnTo>
                  <a:lnTo>
                    <a:pt x="26" y="154"/>
                  </a:lnTo>
                  <a:lnTo>
                    <a:pt x="1" y="256"/>
                  </a:lnTo>
                  <a:lnTo>
                    <a:pt x="1" y="1306"/>
                  </a:lnTo>
                  <a:lnTo>
                    <a:pt x="26" y="1409"/>
                  </a:lnTo>
                  <a:lnTo>
                    <a:pt x="78" y="1486"/>
                  </a:lnTo>
                  <a:lnTo>
                    <a:pt x="180" y="1537"/>
                  </a:lnTo>
                  <a:lnTo>
                    <a:pt x="257" y="1563"/>
                  </a:lnTo>
                  <a:lnTo>
                    <a:pt x="359" y="1537"/>
                  </a:lnTo>
                  <a:lnTo>
                    <a:pt x="462" y="1486"/>
                  </a:lnTo>
                  <a:lnTo>
                    <a:pt x="513" y="1409"/>
                  </a:lnTo>
                  <a:lnTo>
                    <a:pt x="539" y="1306"/>
                  </a:lnTo>
                  <a:lnTo>
                    <a:pt x="539" y="256"/>
                  </a:lnTo>
                  <a:lnTo>
                    <a:pt x="513" y="154"/>
                  </a:lnTo>
                  <a:lnTo>
                    <a:pt x="462" y="77"/>
                  </a:lnTo>
                  <a:lnTo>
                    <a:pt x="3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9"/>
            <p:cNvSpPr/>
            <p:nvPr/>
          </p:nvSpPr>
          <p:spPr>
            <a:xfrm>
              <a:off x="5078950" y="4127725"/>
              <a:ext cx="13475" cy="39725"/>
            </a:xfrm>
            <a:custGeom>
              <a:avLst/>
              <a:gdLst/>
              <a:ahLst/>
              <a:cxnLst/>
              <a:rect l="l" t="t" r="r" b="b"/>
              <a:pathLst>
                <a:path w="539" h="1589" extrusionOk="0">
                  <a:moveTo>
                    <a:pt x="257" y="1"/>
                  </a:moveTo>
                  <a:lnTo>
                    <a:pt x="180" y="26"/>
                  </a:lnTo>
                  <a:lnTo>
                    <a:pt x="78" y="78"/>
                  </a:lnTo>
                  <a:lnTo>
                    <a:pt x="26" y="180"/>
                  </a:lnTo>
                  <a:lnTo>
                    <a:pt x="1" y="283"/>
                  </a:lnTo>
                  <a:lnTo>
                    <a:pt x="1" y="1333"/>
                  </a:lnTo>
                  <a:lnTo>
                    <a:pt x="26" y="1435"/>
                  </a:lnTo>
                  <a:lnTo>
                    <a:pt x="78" y="1512"/>
                  </a:lnTo>
                  <a:lnTo>
                    <a:pt x="180" y="1563"/>
                  </a:lnTo>
                  <a:lnTo>
                    <a:pt x="257" y="1589"/>
                  </a:lnTo>
                  <a:lnTo>
                    <a:pt x="359" y="1563"/>
                  </a:lnTo>
                  <a:lnTo>
                    <a:pt x="462" y="1512"/>
                  </a:lnTo>
                  <a:lnTo>
                    <a:pt x="513" y="1435"/>
                  </a:lnTo>
                  <a:lnTo>
                    <a:pt x="539" y="1333"/>
                  </a:lnTo>
                  <a:lnTo>
                    <a:pt x="539" y="283"/>
                  </a:lnTo>
                  <a:lnTo>
                    <a:pt x="513" y="180"/>
                  </a:lnTo>
                  <a:lnTo>
                    <a:pt x="462" y="78"/>
                  </a:lnTo>
                  <a:lnTo>
                    <a:pt x="359" y="26"/>
                  </a:lnTo>
                  <a:lnTo>
                    <a:pt x="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9"/>
            <p:cNvSpPr/>
            <p:nvPr/>
          </p:nvSpPr>
          <p:spPr>
            <a:xfrm>
              <a:off x="5078950" y="4187300"/>
              <a:ext cx="13475" cy="39725"/>
            </a:xfrm>
            <a:custGeom>
              <a:avLst/>
              <a:gdLst/>
              <a:ahLst/>
              <a:cxnLst/>
              <a:rect l="l" t="t" r="r" b="b"/>
              <a:pathLst>
                <a:path w="539" h="1589" extrusionOk="0">
                  <a:moveTo>
                    <a:pt x="257" y="0"/>
                  </a:moveTo>
                  <a:lnTo>
                    <a:pt x="180" y="26"/>
                  </a:lnTo>
                  <a:lnTo>
                    <a:pt x="78" y="77"/>
                  </a:lnTo>
                  <a:lnTo>
                    <a:pt x="26" y="154"/>
                  </a:lnTo>
                  <a:lnTo>
                    <a:pt x="1" y="256"/>
                  </a:lnTo>
                  <a:lnTo>
                    <a:pt x="1" y="1332"/>
                  </a:lnTo>
                  <a:lnTo>
                    <a:pt x="26" y="1435"/>
                  </a:lnTo>
                  <a:lnTo>
                    <a:pt x="78" y="1511"/>
                  </a:lnTo>
                  <a:lnTo>
                    <a:pt x="180" y="1563"/>
                  </a:lnTo>
                  <a:lnTo>
                    <a:pt x="257" y="1588"/>
                  </a:lnTo>
                  <a:lnTo>
                    <a:pt x="359" y="1563"/>
                  </a:lnTo>
                  <a:lnTo>
                    <a:pt x="462" y="1511"/>
                  </a:lnTo>
                  <a:lnTo>
                    <a:pt x="513" y="1435"/>
                  </a:lnTo>
                  <a:lnTo>
                    <a:pt x="539" y="1332"/>
                  </a:lnTo>
                  <a:lnTo>
                    <a:pt x="539" y="256"/>
                  </a:lnTo>
                  <a:lnTo>
                    <a:pt x="513" y="154"/>
                  </a:lnTo>
                  <a:lnTo>
                    <a:pt x="462" y="77"/>
                  </a:lnTo>
                  <a:lnTo>
                    <a:pt x="359" y="26"/>
                  </a:lnTo>
                  <a:lnTo>
                    <a:pt x="2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9"/>
            <p:cNvSpPr/>
            <p:nvPr/>
          </p:nvSpPr>
          <p:spPr>
            <a:xfrm>
              <a:off x="4893250" y="4323700"/>
              <a:ext cx="12825" cy="39725"/>
            </a:xfrm>
            <a:custGeom>
              <a:avLst/>
              <a:gdLst/>
              <a:ahLst/>
              <a:cxnLst/>
              <a:rect l="l" t="t" r="r" b="b"/>
              <a:pathLst>
                <a:path w="513" h="1589" extrusionOk="0">
                  <a:moveTo>
                    <a:pt x="256" y="0"/>
                  </a:moveTo>
                  <a:lnTo>
                    <a:pt x="154" y="26"/>
                  </a:lnTo>
                  <a:lnTo>
                    <a:pt x="77" y="77"/>
                  </a:lnTo>
                  <a:lnTo>
                    <a:pt x="26" y="154"/>
                  </a:lnTo>
                  <a:lnTo>
                    <a:pt x="0" y="256"/>
                  </a:lnTo>
                  <a:lnTo>
                    <a:pt x="0" y="1332"/>
                  </a:lnTo>
                  <a:lnTo>
                    <a:pt x="26" y="1435"/>
                  </a:lnTo>
                  <a:lnTo>
                    <a:pt x="77" y="1537"/>
                  </a:lnTo>
                  <a:lnTo>
                    <a:pt x="154" y="1588"/>
                  </a:lnTo>
                  <a:lnTo>
                    <a:pt x="359" y="1588"/>
                  </a:lnTo>
                  <a:lnTo>
                    <a:pt x="435" y="1537"/>
                  </a:lnTo>
                  <a:lnTo>
                    <a:pt x="487" y="1435"/>
                  </a:lnTo>
                  <a:lnTo>
                    <a:pt x="512" y="1332"/>
                  </a:lnTo>
                  <a:lnTo>
                    <a:pt x="512" y="256"/>
                  </a:lnTo>
                  <a:lnTo>
                    <a:pt x="487" y="154"/>
                  </a:lnTo>
                  <a:lnTo>
                    <a:pt x="435" y="77"/>
                  </a:lnTo>
                  <a:lnTo>
                    <a:pt x="359" y="26"/>
                  </a:lnTo>
                  <a:lnTo>
                    <a:pt x="2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9"/>
            <p:cNvSpPr/>
            <p:nvPr/>
          </p:nvSpPr>
          <p:spPr>
            <a:xfrm>
              <a:off x="4893250" y="4384525"/>
              <a:ext cx="12825" cy="40375"/>
            </a:xfrm>
            <a:custGeom>
              <a:avLst/>
              <a:gdLst/>
              <a:ahLst/>
              <a:cxnLst/>
              <a:rect l="l" t="t" r="r" b="b"/>
              <a:pathLst>
                <a:path w="513" h="1615" extrusionOk="0">
                  <a:moveTo>
                    <a:pt x="256" y="1"/>
                  </a:moveTo>
                  <a:lnTo>
                    <a:pt x="154" y="26"/>
                  </a:lnTo>
                  <a:lnTo>
                    <a:pt x="77" y="78"/>
                  </a:lnTo>
                  <a:lnTo>
                    <a:pt x="26" y="155"/>
                  </a:lnTo>
                  <a:lnTo>
                    <a:pt x="0" y="257"/>
                  </a:lnTo>
                  <a:lnTo>
                    <a:pt x="0" y="1358"/>
                  </a:lnTo>
                  <a:lnTo>
                    <a:pt x="26" y="1461"/>
                  </a:lnTo>
                  <a:lnTo>
                    <a:pt x="77" y="1538"/>
                  </a:lnTo>
                  <a:lnTo>
                    <a:pt x="154" y="1589"/>
                  </a:lnTo>
                  <a:lnTo>
                    <a:pt x="256" y="1615"/>
                  </a:lnTo>
                  <a:lnTo>
                    <a:pt x="359" y="1589"/>
                  </a:lnTo>
                  <a:lnTo>
                    <a:pt x="435" y="1538"/>
                  </a:lnTo>
                  <a:lnTo>
                    <a:pt x="487" y="1461"/>
                  </a:lnTo>
                  <a:lnTo>
                    <a:pt x="512" y="1358"/>
                  </a:lnTo>
                  <a:lnTo>
                    <a:pt x="512" y="257"/>
                  </a:lnTo>
                  <a:lnTo>
                    <a:pt x="487" y="155"/>
                  </a:lnTo>
                  <a:lnTo>
                    <a:pt x="435" y="78"/>
                  </a:lnTo>
                  <a:lnTo>
                    <a:pt x="359" y="26"/>
                  </a:lnTo>
                  <a:lnTo>
                    <a:pt x="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9"/>
            <p:cNvSpPr/>
            <p:nvPr/>
          </p:nvSpPr>
          <p:spPr>
            <a:xfrm>
              <a:off x="4749150" y="4266050"/>
              <a:ext cx="41000" cy="12850"/>
            </a:xfrm>
            <a:custGeom>
              <a:avLst/>
              <a:gdLst/>
              <a:ahLst/>
              <a:cxnLst/>
              <a:rect l="l" t="t" r="r" b="b"/>
              <a:pathLst>
                <a:path w="1640" h="514" extrusionOk="0">
                  <a:moveTo>
                    <a:pt x="282" y="1"/>
                  </a:moveTo>
                  <a:lnTo>
                    <a:pt x="180" y="26"/>
                  </a:lnTo>
                  <a:lnTo>
                    <a:pt x="77" y="78"/>
                  </a:lnTo>
                  <a:lnTo>
                    <a:pt x="26" y="155"/>
                  </a:lnTo>
                  <a:lnTo>
                    <a:pt x="0" y="257"/>
                  </a:lnTo>
                  <a:lnTo>
                    <a:pt x="26" y="359"/>
                  </a:lnTo>
                  <a:lnTo>
                    <a:pt x="77" y="436"/>
                  </a:lnTo>
                  <a:lnTo>
                    <a:pt x="180" y="513"/>
                  </a:lnTo>
                  <a:lnTo>
                    <a:pt x="1486" y="513"/>
                  </a:lnTo>
                  <a:lnTo>
                    <a:pt x="1563" y="436"/>
                  </a:lnTo>
                  <a:lnTo>
                    <a:pt x="1614" y="359"/>
                  </a:lnTo>
                  <a:lnTo>
                    <a:pt x="1640" y="257"/>
                  </a:lnTo>
                  <a:lnTo>
                    <a:pt x="1614" y="155"/>
                  </a:lnTo>
                  <a:lnTo>
                    <a:pt x="1563" y="78"/>
                  </a:lnTo>
                  <a:lnTo>
                    <a:pt x="1486" y="26"/>
                  </a:lnTo>
                  <a:lnTo>
                    <a:pt x="1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9"/>
            <p:cNvSpPr/>
            <p:nvPr/>
          </p:nvSpPr>
          <p:spPr>
            <a:xfrm>
              <a:off x="4811900" y="4266050"/>
              <a:ext cx="40375" cy="12850"/>
            </a:xfrm>
            <a:custGeom>
              <a:avLst/>
              <a:gdLst/>
              <a:ahLst/>
              <a:cxnLst/>
              <a:rect l="l" t="t" r="r" b="b"/>
              <a:pathLst>
                <a:path w="1615" h="514" extrusionOk="0">
                  <a:moveTo>
                    <a:pt x="257" y="1"/>
                  </a:moveTo>
                  <a:lnTo>
                    <a:pt x="154" y="26"/>
                  </a:lnTo>
                  <a:lnTo>
                    <a:pt x="78" y="78"/>
                  </a:lnTo>
                  <a:lnTo>
                    <a:pt x="26" y="155"/>
                  </a:lnTo>
                  <a:lnTo>
                    <a:pt x="1" y="257"/>
                  </a:lnTo>
                  <a:lnTo>
                    <a:pt x="26" y="359"/>
                  </a:lnTo>
                  <a:lnTo>
                    <a:pt x="78" y="436"/>
                  </a:lnTo>
                  <a:lnTo>
                    <a:pt x="154" y="513"/>
                  </a:lnTo>
                  <a:lnTo>
                    <a:pt x="1461" y="513"/>
                  </a:lnTo>
                  <a:lnTo>
                    <a:pt x="1538" y="436"/>
                  </a:lnTo>
                  <a:lnTo>
                    <a:pt x="1615" y="359"/>
                  </a:lnTo>
                  <a:lnTo>
                    <a:pt x="1615" y="257"/>
                  </a:lnTo>
                  <a:lnTo>
                    <a:pt x="1615" y="155"/>
                  </a:lnTo>
                  <a:lnTo>
                    <a:pt x="1538" y="78"/>
                  </a:lnTo>
                  <a:lnTo>
                    <a:pt x="1461" y="26"/>
                  </a:lnTo>
                  <a:lnTo>
                    <a:pt x="13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9"/>
            <p:cNvSpPr/>
            <p:nvPr/>
          </p:nvSpPr>
          <p:spPr>
            <a:xfrm>
              <a:off x="4953425" y="4127100"/>
              <a:ext cx="21800" cy="39075"/>
            </a:xfrm>
            <a:custGeom>
              <a:avLst/>
              <a:gdLst/>
              <a:ahLst/>
              <a:cxnLst/>
              <a:rect l="l" t="t" r="r" b="b"/>
              <a:pathLst>
                <a:path w="872" h="1563" extrusionOk="0">
                  <a:moveTo>
                    <a:pt x="616" y="0"/>
                  </a:moveTo>
                  <a:lnTo>
                    <a:pt x="513" y="26"/>
                  </a:lnTo>
                  <a:lnTo>
                    <a:pt x="436" y="77"/>
                  </a:lnTo>
                  <a:lnTo>
                    <a:pt x="360" y="154"/>
                  </a:lnTo>
                  <a:lnTo>
                    <a:pt x="155" y="692"/>
                  </a:lnTo>
                  <a:lnTo>
                    <a:pt x="1" y="1255"/>
                  </a:lnTo>
                  <a:lnTo>
                    <a:pt x="1" y="1358"/>
                  </a:lnTo>
                  <a:lnTo>
                    <a:pt x="27" y="1460"/>
                  </a:lnTo>
                  <a:lnTo>
                    <a:pt x="103" y="1511"/>
                  </a:lnTo>
                  <a:lnTo>
                    <a:pt x="206" y="1563"/>
                  </a:lnTo>
                  <a:lnTo>
                    <a:pt x="334" y="1563"/>
                  </a:lnTo>
                  <a:lnTo>
                    <a:pt x="411" y="1511"/>
                  </a:lnTo>
                  <a:lnTo>
                    <a:pt x="488" y="1460"/>
                  </a:lnTo>
                  <a:lnTo>
                    <a:pt x="513" y="1358"/>
                  </a:lnTo>
                  <a:lnTo>
                    <a:pt x="641" y="845"/>
                  </a:lnTo>
                  <a:lnTo>
                    <a:pt x="846" y="359"/>
                  </a:lnTo>
                  <a:lnTo>
                    <a:pt x="872" y="256"/>
                  </a:lnTo>
                  <a:lnTo>
                    <a:pt x="846" y="179"/>
                  </a:lnTo>
                  <a:lnTo>
                    <a:pt x="795" y="77"/>
                  </a:lnTo>
                  <a:lnTo>
                    <a:pt x="718" y="26"/>
                  </a:lnTo>
                  <a:lnTo>
                    <a:pt x="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9"/>
            <p:cNvSpPr/>
            <p:nvPr/>
          </p:nvSpPr>
          <p:spPr>
            <a:xfrm>
              <a:off x="4950225" y="4187925"/>
              <a:ext cx="12850" cy="40375"/>
            </a:xfrm>
            <a:custGeom>
              <a:avLst/>
              <a:gdLst/>
              <a:ahLst/>
              <a:cxnLst/>
              <a:rect l="l" t="t" r="r" b="b"/>
              <a:pathLst>
                <a:path w="514" h="1615" extrusionOk="0">
                  <a:moveTo>
                    <a:pt x="257" y="1"/>
                  </a:moveTo>
                  <a:lnTo>
                    <a:pt x="155" y="26"/>
                  </a:lnTo>
                  <a:lnTo>
                    <a:pt x="78" y="77"/>
                  </a:lnTo>
                  <a:lnTo>
                    <a:pt x="26" y="154"/>
                  </a:lnTo>
                  <a:lnTo>
                    <a:pt x="1" y="257"/>
                  </a:lnTo>
                  <a:lnTo>
                    <a:pt x="1" y="1358"/>
                  </a:lnTo>
                  <a:lnTo>
                    <a:pt x="26" y="1461"/>
                  </a:lnTo>
                  <a:lnTo>
                    <a:pt x="78" y="1538"/>
                  </a:lnTo>
                  <a:lnTo>
                    <a:pt x="155" y="1614"/>
                  </a:lnTo>
                  <a:lnTo>
                    <a:pt x="359" y="1614"/>
                  </a:lnTo>
                  <a:lnTo>
                    <a:pt x="436" y="1538"/>
                  </a:lnTo>
                  <a:lnTo>
                    <a:pt x="488" y="1461"/>
                  </a:lnTo>
                  <a:lnTo>
                    <a:pt x="513" y="1358"/>
                  </a:lnTo>
                  <a:lnTo>
                    <a:pt x="513" y="257"/>
                  </a:lnTo>
                  <a:lnTo>
                    <a:pt x="488" y="154"/>
                  </a:lnTo>
                  <a:lnTo>
                    <a:pt x="436" y="77"/>
                  </a:lnTo>
                  <a:lnTo>
                    <a:pt x="359" y="26"/>
                  </a:lnTo>
                  <a:lnTo>
                    <a:pt x="2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9"/>
            <p:cNvSpPr/>
            <p:nvPr/>
          </p:nvSpPr>
          <p:spPr>
            <a:xfrm>
              <a:off x="4874025" y="4266050"/>
              <a:ext cx="41000" cy="12850"/>
            </a:xfrm>
            <a:custGeom>
              <a:avLst/>
              <a:gdLst/>
              <a:ahLst/>
              <a:cxnLst/>
              <a:rect l="l" t="t" r="r" b="b"/>
              <a:pathLst>
                <a:path w="1640" h="514" extrusionOk="0">
                  <a:moveTo>
                    <a:pt x="257" y="1"/>
                  </a:moveTo>
                  <a:lnTo>
                    <a:pt x="154" y="26"/>
                  </a:lnTo>
                  <a:lnTo>
                    <a:pt x="77" y="78"/>
                  </a:lnTo>
                  <a:lnTo>
                    <a:pt x="26" y="155"/>
                  </a:lnTo>
                  <a:lnTo>
                    <a:pt x="1" y="257"/>
                  </a:lnTo>
                  <a:lnTo>
                    <a:pt x="26" y="359"/>
                  </a:lnTo>
                  <a:lnTo>
                    <a:pt x="77" y="436"/>
                  </a:lnTo>
                  <a:lnTo>
                    <a:pt x="154" y="513"/>
                  </a:lnTo>
                  <a:lnTo>
                    <a:pt x="1486" y="513"/>
                  </a:lnTo>
                  <a:lnTo>
                    <a:pt x="1563" y="436"/>
                  </a:lnTo>
                  <a:lnTo>
                    <a:pt x="1614" y="359"/>
                  </a:lnTo>
                  <a:lnTo>
                    <a:pt x="1640" y="257"/>
                  </a:lnTo>
                  <a:lnTo>
                    <a:pt x="1614" y="155"/>
                  </a:lnTo>
                  <a:lnTo>
                    <a:pt x="1563" y="78"/>
                  </a:lnTo>
                  <a:lnTo>
                    <a:pt x="1486" y="26"/>
                  </a:lnTo>
                  <a:lnTo>
                    <a:pt x="13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9"/>
            <p:cNvSpPr/>
            <p:nvPr/>
          </p:nvSpPr>
          <p:spPr>
            <a:xfrm>
              <a:off x="4936775" y="4250050"/>
              <a:ext cx="26300" cy="28850"/>
            </a:xfrm>
            <a:custGeom>
              <a:avLst/>
              <a:gdLst/>
              <a:ahLst/>
              <a:cxnLst/>
              <a:rect l="l" t="t" r="r" b="b"/>
              <a:pathLst>
                <a:path w="1052" h="1154" extrusionOk="0">
                  <a:moveTo>
                    <a:pt x="795" y="0"/>
                  </a:moveTo>
                  <a:lnTo>
                    <a:pt x="693" y="26"/>
                  </a:lnTo>
                  <a:lnTo>
                    <a:pt x="616" y="77"/>
                  </a:lnTo>
                  <a:lnTo>
                    <a:pt x="564" y="154"/>
                  </a:lnTo>
                  <a:lnTo>
                    <a:pt x="539" y="257"/>
                  </a:lnTo>
                  <a:lnTo>
                    <a:pt x="539" y="641"/>
                  </a:lnTo>
                  <a:lnTo>
                    <a:pt x="257" y="641"/>
                  </a:lnTo>
                  <a:lnTo>
                    <a:pt x="155" y="666"/>
                  </a:lnTo>
                  <a:lnTo>
                    <a:pt x="78" y="718"/>
                  </a:lnTo>
                  <a:lnTo>
                    <a:pt x="1" y="795"/>
                  </a:lnTo>
                  <a:lnTo>
                    <a:pt x="1" y="897"/>
                  </a:lnTo>
                  <a:lnTo>
                    <a:pt x="1" y="999"/>
                  </a:lnTo>
                  <a:lnTo>
                    <a:pt x="78" y="1076"/>
                  </a:lnTo>
                  <a:lnTo>
                    <a:pt x="155" y="1153"/>
                  </a:lnTo>
                  <a:lnTo>
                    <a:pt x="718" y="1153"/>
                  </a:lnTo>
                  <a:lnTo>
                    <a:pt x="795" y="1128"/>
                  </a:lnTo>
                  <a:lnTo>
                    <a:pt x="872" y="1076"/>
                  </a:lnTo>
                  <a:lnTo>
                    <a:pt x="923" y="1025"/>
                  </a:lnTo>
                  <a:lnTo>
                    <a:pt x="974" y="974"/>
                  </a:lnTo>
                  <a:lnTo>
                    <a:pt x="1026" y="897"/>
                  </a:lnTo>
                  <a:lnTo>
                    <a:pt x="1051" y="820"/>
                  </a:lnTo>
                  <a:lnTo>
                    <a:pt x="1051" y="718"/>
                  </a:lnTo>
                  <a:lnTo>
                    <a:pt x="1051" y="257"/>
                  </a:lnTo>
                  <a:lnTo>
                    <a:pt x="1026" y="154"/>
                  </a:lnTo>
                  <a:lnTo>
                    <a:pt x="974" y="77"/>
                  </a:lnTo>
                  <a:lnTo>
                    <a:pt x="897" y="26"/>
                  </a:lnTo>
                  <a:lnTo>
                    <a:pt x="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39"/>
          <p:cNvGrpSpPr/>
          <p:nvPr/>
        </p:nvGrpSpPr>
        <p:grpSpPr>
          <a:xfrm>
            <a:off x="6947331" y="3081961"/>
            <a:ext cx="322771" cy="365752"/>
            <a:chOff x="6216325" y="4027825"/>
            <a:chExt cx="391950" cy="443175"/>
          </a:xfrm>
        </p:grpSpPr>
        <p:sp>
          <p:nvSpPr>
            <p:cNvPr id="5215" name="Google Shape;5215;p39"/>
            <p:cNvSpPr/>
            <p:nvPr/>
          </p:nvSpPr>
          <p:spPr>
            <a:xfrm>
              <a:off x="6216325" y="4027825"/>
              <a:ext cx="391950" cy="443175"/>
            </a:xfrm>
            <a:custGeom>
              <a:avLst/>
              <a:gdLst/>
              <a:ahLst/>
              <a:cxnLst/>
              <a:rect l="l" t="t" r="r" b="b"/>
              <a:pathLst>
                <a:path w="15678" h="17727" extrusionOk="0">
                  <a:moveTo>
                    <a:pt x="6532" y="820"/>
                  </a:moveTo>
                  <a:lnTo>
                    <a:pt x="6456" y="1333"/>
                  </a:lnTo>
                  <a:lnTo>
                    <a:pt x="5380" y="1333"/>
                  </a:lnTo>
                  <a:lnTo>
                    <a:pt x="5329" y="1307"/>
                  </a:lnTo>
                  <a:lnTo>
                    <a:pt x="5303" y="1281"/>
                  </a:lnTo>
                  <a:lnTo>
                    <a:pt x="5303" y="1230"/>
                  </a:lnTo>
                  <a:lnTo>
                    <a:pt x="5303" y="948"/>
                  </a:lnTo>
                  <a:lnTo>
                    <a:pt x="5303" y="897"/>
                  </a:lnTo>
                  <a:lnTo>
                    <a:pt x="5329" y="846"/>
                  </a:lnTo>
                  <a:lnTo>
                    <a:pt x="5380" y="820"/>
                  </a:lnTo>
                  <a:close/>
                  <a:moveTo>
                    <a:pt x="8607" y="820"/>
                  </a:moveTo>
                  <a:lnTo>
                    <a:pt x="8710" y="1333"/>
                  </a:lnTo>
                  <a:lnTo>
                    <a:pt x="6968" y="1333"/>
                  </a:lnTo>
                  <a:lnTo>
                    <a:pt x="7070" y="820"/>
                  </a:lnTo>
                  <a:close/>
                  <a:moveTo>
                    <a:pt x="11067" y="590"/>
                  </a:moveTo>
                  <a:lnTo>
                    <a:pt x="11067" y="1563"/>
                  </a:lnTo>
                  <a:lnTo>
                    <a:pt x="9837" y="1563"/>
                  </a:lnTo>
                  <a:lnTo>
                    <a:pt x="9760" y="1538"/>
                  </a:lnTo>
                  <a:lnTo>
                    <a:pt x="9683" y="1486"/>
                  </a:lnTo>
                  <a:lnTo>
                    <a:pt x="9606" y="1409"/>
                  </a:lnTo>
                  <a:lnTo>
                    <a:pt x="9530" y="1358"/>
                  </a:lnTo>
                  <a:lnTo>
                    <a:pt x="9504" y="1256"/>
                  </a:lnTo>
                  <a:lnTo>
                    <a:pt x="9478" y="1179"/>
                  </a:lnTo>
                  <a:lnTo>
                    <a:pt x="9453" y="1076"/>
                  </a:lnTo>
                  <a:lnTo>
                    <a:pt x="9478" y="974"/>
                  </a:lnTo>
                  <a:lnTo>
                    <a:pt x="9504" y="897"/>
                  </a:lnTo>
                  <a:lnTo>
                    <a:pt x="9530" y="820"/>
                  </a:lnTo>
                  <a:lnTo>
                    <a:pt x="9606" y="743"/>
                  </a:lnTo>
                  <a:lnTo>
                    <a:pt x="9683" y="667"/>
                  </a:lnTo>
                  <a:lnTo>
                    <a:pt x="9760" y="641"/>
                  </a:lnTo>
                  <a:lnTo>
                    <a:pt x="9837" y="615"/>
                  </a:lnTo>
                  <a:lnTo>
                    <a:pt x="9939" y="590"/>
                  </a:lnTo>
                  <a:close/>
                  <a:moveTo>
                    <a:pt x="6840" y="1"/>
                  </a:moveTo>
                  <a:lnTo>
                    <a:pt x="6737" y="52"/>
                  </a:lnTo>
                  <a:lnTo>
                    <a:pt x="6686" y="129"/>
                  </a:lnTo>
                  <a:lnTo>
                    <a:pt x="6635" y="206"/>
                  </a:lnTo>
                  <a:lnTo>
                    <a:pt x="6635" y="282"/>
                  </a:lnTo>
                  <a:lnTo>
                    <a:pt x="5431" y="282"/>
                  </a:lnTo>
                  <a:lnTo>
                    <a:pt x="5303" y="308"/>
                  </a:lnTo>
                  <a:lnTo>
                    <a:pt x="5175" y="334"/>
                  </a:lnTo>
                  <a:lnTo>
                    <a:pt x="5072" y="410"/>
                  </a:lnTo>
                  <a:lnTo>
                    <a:pt x="4970" y="487"/>
                  </a:lnTo>
                  <a:lnTo>
                    <a:pt x="4893" y="590"/>
                  </a:lnTo>
                  <a:lnTo>
                    <a:pt x="4842" y="692"/>
                  </a:lnTo>
                  <a:lnTo>
                    <a:pt x="4791" y="820"/>
                  </a:lnTo>
                  <a:lnTo>
                    <a:pt x="4791" y="948"/>
                  </a:lnTo>
                  <a:lnTo>
                    <a:pt x="4791" y="1230"/>
                  </a:lnTo>
                  <a:lnTo>
                    <a:pt x="4791" y="1358"/>
                  </a:lnTo>
                  <a:lnTo>
                    <a:pt x="4842" y="1461"/>
                  </a:lnTo>
                  <a:lnTo>
                    <a:pt x="4893" y="1589"/>
                  </a:lnTo>
                  <a:lnTo>
                    <a:pt x="4970" y="1666"/>
                  </a:lnTo>
                  <a:lnTo>
                    <a:pt x="5072" y="1743"/>
                  </a:lnTo>
                  <a:lnTo>
                    <a:pt x="5175" y="1819"/>
                  </a:lnTo>
                  <a:lnTo>
                    <a:pt x="5303" y="1845"/>
                  </a:lnTo>
                  <a:lnTo>
                    <a:pt x="5431" y="1871"/>
                  </a:lnTo>
                  <a:lnTo>
                    <a:pt x="6353" y="1871"/>
                  </a:lnTo>
                  <a:lnTo>
                    <a:pt x="6302" y="2178"/>
                  </a:lnTo>
                  <a:lnTo>
                    <a:pt x="5687" y="2332"/>
                  </a:lnTo>
                  <a:lnTo>
                    <a:pt x="5072" y="2537"/>
                  </a:lnTo>
                  <a:lnTo>
                    <a:pt x="4483" y="2793"/>
                  </a:lnTo>
                  <a:lnTo>
                    <a:pt x="3894" y="3100"/>
                  </a:lnTo>
                  <a:lnTo>
                    <a:pt x="3356" y="3433"/>
                  </a:lnTo>
                  <a:lnTo>
                    <a:pt x="2844" y="3843"/>
                  </a:lnTo>
                  <a:lnTo>
                    <a:pt x="2357" y="4253"/>
                  </a:lnTo>
                  <a:lnTo>
                    <a:pt x="1922" y="4740"/>
                  </a:lnTo>
                  <a:lnTo>
                    <a:pt x="1691" y="5021"/>
                  </a:lnTo>
                  <a:lnTo>
                    <a:pt x="1486" y="5278"/>
                  </a:lnTo>
                  <a:lnTo>
                    <a:pt x="1281" y="5585"/>
                  </a:lnTo>
                  <a:lnTo>
                    <a:pt x="1102" y="5867"/>
                  </a:lnTo>
                  <a:lnTo>
                    <a:pt x="923" y="6174"/>
                  </a:lnTo>
                  <a:lnTo>
                    <a:pt x="769" y="6481"/>
                  </a:lnTo>
                  <a:lnTo>
                    <a:pt x="615" y="6815"/>
                  </a:lnTo>
                  <a:lnTo>
                    <a:pt x="487" y="7148"/>
                  </a:lnTo>
                  <a:lnTo>
                    <a:pt x="385" y="7455"/>
                  </a:lnTo>
                  <a:lnTo>
                    <a:pt x="282" y="7788"/>
                  </a:lnTo>
                  <a:lnTo>
                    <a:pt x="180" y="8147"/>
                  </a:lnTo>
                  <a:lnTo>
                    <a:pt x="128" y="8480"/>
                  </a:lnTo>
                  <a:lnTo>
                    <a:pt x="52" y="8838"/>
                  </a:lnTo>
                  <a:lnTo>
                    <a:pt x="26" y="9171"/>
                  </a:lnTo>
                  <a:lnTo>
                    <a:pt x="0" y="9530"/>
                  </a:lnTo>
                  <a:lnTo>
                    <a:pt x="0" y="9888"/>
                  </a:lnTo>
                  <a:lnTo>
                    <a:pt x="0" y="10273"/>
                  </a:lnTo>
                  <a:lnTo>
                    <a:pt x="26" y="10657"/>
                  </a:lnTo>
                  <a:lnTo>
                    <a:pt x="77" y="11041"/>
                  </a:lnTo>
                  <a:lnTo>
                    <a:pt x="154" y="11425"/>
                  </a:lnTo>
                  <a:lnTo>
                    <a:pt x="231" y="11810"/>
                  </a:lnTo>
                  <a:lnTo>
                    <a:pt x="333" y="12168"/>
                  </a:lnTo>
                  <a:lnTo>
                    <a:pt x="461" y="12527"/>
                  </a:lnTo>
                  <a:lnTo>
                    <a:pt x="589" y="12886"/>
                  </a:lnTo>
                  <a:lnTo>
                    <a:pt x="743" y="13244"/>
                  </a:lnTo>
                  <a:lnTo>
                    <a:pt x="923" y="13577"/>
                  </a:lnTo>
                  <a:lnTo>
                    <a:pt x="1102" y="13910"/>
                  </a:lnTo>
                  <a:lnTo>
                    <a:pt x="1307" y="14243"/>
                  </a:lnTo>
                  <a:lnTo>
                    <a:pt x="1537" y="14551"/>
                  </a:lnTo>
                  <a:lnTo>
                    <a:pt x="1768" y="14858"/>
                  </a:lnTo>
                  <a:lnTo>
                    <a:pt x="2024" y="15140"/>
                  </a:lnTo>
                  <a:lnTo>
                    <a:pt x="2280" y="15422"/>
                  </a:lnTo>
                  <a:lnTo>
                    <a:pt x="2588" y="15703"/>
                  </a:lnTo>
                  <a:lnTo>
                    <a:pt x="2869" y="15959"/>
                  </a:lnTo>
                  <a:lnTo>
                    <a:pt x="3177" y="16190"/>
                  </a:lnTo>
                  <a:lnTo>
                    <a:pt x="3484" y="16421"/>
                  </a:lnTo>
                  <a:lnTo>
                    <a:pt x="3817" y="16626"/>
                  </a:lnTo>
                  <a:lnTo>
                    <a:pt x="4150" y="16805"/>
                  </a:lnTo>
                  <a:lnTo>
                    <a:pt x="4483" y="16984"/>
                  </a:lnTo>
                  <a:lnTo>
                    <a:pt x="4842" y="17138"/>
                  </a:lnTo>
                  <a:lnTo>
                    <a:pt x="5200" y="17266"/>
                  </a:lnTo>
                  <a:lnTo>
                    <a:pt x="5559" y="17394"/>
                  </a:lnTo>
                  <a:lnTo>
                    <a:pt x="5918" y="17496"/>
                  </a:lnTo>
                  <a:lnTo>
                    <a:pt x="6302" y="17573"/>
                  </a:lnTo>
                  <a:lnTo>
                    <a:pt x="6686" y="17650"/>
                  </a:lnTo>
                  <a:lnTo>
                    <a:pt x="7070" y="17701"/>
                  </a:lnTo>
                  <a:lnTo>
                    <a:pt x="7455" y="17727"/>
                  </a:lnTo>
                  <a:lnTo>
                    <a:pt x="8223" y="17727"/>
                  </a:lnTo>
                  <a:lnTo>
                    <a:pt x="8633" y="17701"/>
                  </a:lnTo>
                  <a:lnTo>
                    <a:pt x="8992" y="17650"/>
                  </a:lnTo>
                  <a:lnTo>
                    <a:pt x="9376" y="17573"/>
                  </a:lnTo>
                  <a:lnTo>
                    <a:pt x="9760" y="17496"/>
                  </a:lnTo>
                  <a:lnTo>
                    <a:pt x="10119" y="17394"/>
                  </a:lnTo>
                  <a:lnTo>
                    <a:pt x="10477" y="17266"/>
                  </a:lnTo>
                  <a:lnTo>
                    <a:pt x="10836" y="17138"/>
                  </a:lnTo>
                  <a:lnTo>
                    <a:pt x="11195" y="16984"/>
                  </a:lnTo>
                  <a:lnTo>
                    <a:pt x="11528" y="16805"/>
                  </a:lnTo>
                  <a:lnTo>
                    <a:pt x="11861" y="16626"/>
                  </a:lnTo>
                  <a:lnTo>
                    <a:pt x="12194" y="16421"/>
                  </a:lnTo>
                  <a:lnTo>
                    <a:pt x="12501" y="16190"/>
                  </a:lnTo>
                  <a:lnTo>
                    <a:pt x="12808" y="15959"/>
                  </a:lnTo>
                  <a:lnTo>
                    <a:pt x="13116" y="15703"/>
                  </a:lnTo>
                  <a:lnTo>
                    <a:pt x="13398" y="15422"/>
                  </a:lnTo>
                  <a:lnTo>
                    <a:pt x="13654" y="15140"/>
                  </a:lnTo>
                  <a:lnTo>
                    <a:pt x="13910" y="14858"/>
                  </a:lnTo>
                  <a:lnTo>
                    <a:pt x="14141" y="14551"/>
                  </a:lnTo>
                  <a:lnTo>
                    <a:pt x="14371" y="14243"/>
                  </a:lnTo>
                  <a:lnTo>
                    <a:pt x="14576" y="13910"/>
                  </a:lnTo>
                  <a:lnTo>
                    <a:pt x="14781" y="13577"/>
                  </a:lnTo>
                  <a:lnTo>
                    <a:pt x="14935" y="13244"/>
                  </a:lnTo>
                  <a:lnTo>
                    <a:pt x="15088" y="12886"/>
                  </a:lnTo>
                  <a:lnTo>
                    <a:pt x="15242" y="12527"/>
                  </a:lnTo>
                  <a:lnTo>
                    <a:pt x="15344" y="12168"/>
                  </a:lnTo>
                  <a:lnTo>
                    <a:pt x="15447" y="11810"/>
                  </a:lnTo>
                  <a:lnTo>
                    <a:pt x="15549" y="11425"/>
                  </a:lnTo>
                  <a:lnTo>
                    <a:pt x="15601" y="11041"/>
                  </a:lnTo>
                  <a:lnTo>
                    <a:pt x="15652" y="10657"/>
                  </a:lnTo>
                  <a:lnTo>
                    <a:pt x="15678" y="10273"/>
                  </a:lnTo>
                  <a:lnTo>
                    <a:pt x="15678" y="9888"/>
                  </a:lnTo>
                  <a:lnTo>
                    <a:pt x="15678" y="9530"/>
                  </a:lnTo>
                  <a:lnTo>
                    <a:pt x="15652" y="9171"/>
                  </a:lnTo>
                  <a:lnTo>
                    <a:pt x="15626" y="8838"/>
                  </a:lnTo>
                  <a:lnTo>
                    <a:pt x="15575" y="8480"/>
                  </a:lnTo>
                  <a:lnTo>
                    <a:pt x="15498" y="8147"/>
                  </a:lnTo>
                  <a:lnTo>
                    <a:pt x="15396" y="7788"/>
                  </a:lnTo>
                  <a:lnTo>
                    <a:pt x="15319" y="7455"/>
                  </a:lnTo>
                  <a:lnTo>
                    <a:pt x="15191" y="7148"/>
                  </a:lnTo>
                  <a:lnTo>
                    <a:pt x="15063" y="6815"/>
                  </a:lnTo>
                  <a:lnTo>
                    <a:pt x="14909" y="6481"/>
                  </a:lnTo>
                  <a:lnTo>
                    <a:pt x="14755" y="6174"/>
                  </a:lnTo>
                  <a:lnTo>
                    <a:pt x="14602" y="5867"/>
                  </a:lnTo>
                  <a:lnTo>
                    <a:pt x="14397" y="5585"/>
                  </a:lnTo>
                  <a:lnTo>
                    <a:pt x="14192" y="5278"/>
                  </a:lnTo>
                  <a:lnTo>
                    <a:pt x="13987" y="5021"/>
                  </a:lnTo>
                  <a:lnTo>
                    <a:pt x="13756" y="4740"/>
                  </a:lnTo>
                  <a:lnTo>
                    <a:pt x="13372" y="4330"/>
                  </a:lnTo>
                  <a:lnTo>
                    <a:pt x="12988" y="3945"/>
                  </a:lnTo>
                  <a:lnTo>
                    <a:pt x="12885" y="3894"/>
                  </a:lnTo>
                  <a:lnTo>
                    <a:pt x="12783" y="3894"/>
                  </a:lnTo>
                  <a:lnTo>
                    <a:pt x="12680" y="3920"/>
                  </a:lnTo>
                  <a:lnTo>
                    <a:pt x="12604" y="3971"/>
                  </a:lnTo>
                  <a:lnTo>
                    <a:pt x="12552" y="4074"/>
                  </a:lnTo>
                  <a:lnTo>
                    <a:pt x="12552" y="4176"/>
                  </a:lnTo>
                  <a:lnTo>
                    <a:pt x="12578" y="4253"/>
                  </a:lnTo>
                  <a:lnTo>
                    <a:pt x="12629" y="4330"/>
                  </a:lnTo>
                  <a:lnTo>
                    <a:pt x="13013" y="4688"/>
                  </a:lnTo>
                  <a:lnTo>
                    <a:pt x="13372" y="5073"/>
                  </a:lnTo>
                  <a:lnTo>
                    <a:pt x="13782" y="5585"/>
                  </a:lnTo>
                  <a:lnTo>
                    <a:pt x="14141" y="6148"/>
                  </a:lnTo>
                  <a:lnTo>
                    <a:pt x="14448" y="6712"/>
                  </a:lnTo>
                  <a:lnTo>
                    <a:pt x="14704" y="7327"/>
                  </a:lnTo>
                  <a:lnTo>
                    <a:pt x="14909" y="7942"/>
                  </a:lnTo>
                  <a:lnTo>
                    <a:pt x="15063" y="8582"/>
                  </a:lnTo>
                  <a:lnTo>
                    <a:pt x="15140" y="9222"/>
                  </a:lnTo>
                  <a:lnTo>
                    <a:pt x="15165" y="9888"/>
                  </a:lnTo>
                  <a:lnTo>
                    <a:pt x="15165" y="10247"/>
                  </a:lnTo>
                  <a:lnTo>
                    <a:pt x="15140" y="10606"/>
                  </a:lnTo>
                  <a:lnTo>
                    <a:pt x="15088" y="10964"/>
                  </a:lnTo>
                  <a:lnTo>
                    <a:pt x="15037" y="11323"/>
                  </a:lnTo>
                  <a:lnTo>
                    <a:pt x="14960" y="11682"/>
                  </a:lnTo>
                  <a:lnTo>
                    <a:pt x="14858" y="12015"/>
                  </a:lnTo>
                  <a:lnTo>
                    <a:pt x="14755" y="12348"/>
                  </a:lnTo>
                  <a:lnTo>
                    <a:pt x="14627" y="12681"/>
                  </a:lnTo>
                  <a:lnTo>
                    <a:pt x="14474" y="13014"/>
                  </a:lnTo>
                  <a:lnTo>
                    <a:pt x="14320" y="13347"/>
                  </a:lnTo>
                  <a:lnTo>
                    <a:pt x="14141" y="13654"/>
                  </a:lnTo>
                  <a:lnTo>
                    <a:pt x="13936" y="13936"/>
                  </a:lnTo>
                  <a:lnTo>
                    <a:pt x="13731" y="14243"/>
                  </a:lnTo>
                  <a:lnTo>
                    <a:pt x="13526" y="14525"/>
                  </a:lnTo>
                  <a:lnTo>
                    <a:pt x="13270" y="14807"/>
                  </a:lnTo>
                  <a:lnTo>
                    <a:pt x="13013" y="15063"/>
                  </a:lnTo>
                  <a:lnTo>
                    <a:pt x="12757" y="15319"/>
                  </a:lnTo>
                  <a:lnTo>
                    <a:pt x="12475" y="15550"/>
                  </a:lnTo>
                  <a:lnTo>
                    <a:pt x="12194" y="15780"/>
                  </a:lnTo>
                  <a:lnTo>
                    <a:pt x="11912" y="15985"/>
                  </a:lnTo>
                  <a:lnTo>
                    <a:pt x="11605" y="16190"/>
                  </a:lnTo>
                  <a:lnTo>
                    <a:pt x="11297" y="16344"/>
                  </a:lnTo>
                  <a:lnTo>
                    <a:pt x="10964" y="16523"/>
                  </a:lnTo>
                  <a:lnTo>
                    <a:pt x="10657" y="16651"/>
                  </a:lnTo>
                  <a:lnTo>
                    <a:pt x="10324" y="16779"/>
                  </a:lnTo>
                  <a:lnTo>
                    <a:pt x="9965" y="16907"/>
                  </a:lnTo>
                  <a:lnTo>
                    <a:pt x="9632" y="16984"/>
                  </a:lnTo>
                  <a:lnTo>
                    <a:pt x="9273" y="17061"/>
                  </a:lnTo>
                  <a:lnTo>
                    <a:pt x="8915" y="17138"/>
                  </a:lnTo>
                  <a:lnTo>
                    <a:pt x="8556" y="17189"/>
                  </a:lnTo>
                  <a:lnTo>
                    <a:pt x="8198" y="17215"/>
                  </a:lnTo>
                  <a:lnTo>
                    <a:pt x="7480" y="17215"/>
                  </a:lnTo>
                  <a:lnTo>
                    <a:pt x="7122" y="17189"/>
                  </a:lnTo>
                  <a:lnTo>
                    <a:pt x="6763" y="17138"/>
                  </a:lnTo>
                  <a:lnTo>
                    <a:pt x="6404" y="17061"/>
                  </a:lnTo>
                  <a:lnTo>
                    <a:pt x="6046" y="16984"/>
                  </a:lnTo>
                  <a:lnTo>
                    <a:pt x="5713" y="16907"/>
                  </a:lnTo>
                  <a:lnTo>
                    <a:pt x="5354" y="16779"/>
                  </a:lnTo>
                  <a:lnTo>
                    <a:pt x="5047" y="16651"/>
                  </a:lnTo>
                  <a:lnTo>
                    <a:pt x="4714" y="16523"/>
                  </a:lnTo>
                  <a:lnTo>
                    <a:pt x="4381" y="16344"/>
                  </a:lnTo>
                  <a:lnTo>
                    <a:pt x="4073" y="16190"/>
                  </a:lnTo>
                  <a:lnTo>
                    <a:pt x="3766" y="15985"/>
                  </a:lnTo>
                  <a:lnTo>
                    <a:pt x="3484" y="15780"/>
                  </a:lnTo>
                  <a:lnTo>
                    <a:pt x="3202" y="15550"/>
                  </a:lnTo>
                  <a:lnTo>
                    <a:pt x="2921" y="15319"/>
                  </a:lnTo>
                  <a:lnTo>
                    <a:pt x="2664" y="15063"/>
                  </a:lnTo>
                  <a:lnTo>
                    <a:pt x="2408" y="14807"/>
                  </a:lnTo>
                  <a:lnTo>
                    <a:pt x="2178" y="14525"/>
                  </a:lnTo>
                  <a:lnTo>
                    <a:pt x="1947" y="14243"/>
                  </a:lnTo>
                  <a:lnTo>
                    <a:pt x="1742" y="13936"/>
                  </a:lnTo>
                  <a:lnTo>
                    <a:pt x="1537" y="13654"/>
                  </a:lnTo>
                  <a:lnTo>
                    <a:pt x="1358" y="13347"/>
                  </a:lnTo>
                  <a:lnTo>
                    <a:pt x="1204" y="13014"/>
                  </a:lnTo>
                  <a:lnTo>
                    <a:pt x="1076" y="12681"/>
                  </a:lnTo>
                  <a:lnTo>
                    <a:pt x="948" y="12348"/>
                  </a:lnTo>
                  <a:lnTo>
                    <a:pt x="820" y="12015"/>
                  </a:lnTo>
                  <a:lnTo>
                    <a:pt x="718" y="11682"/>
                  </a:lnTo>
                  <a:lnTo>
                    <a:pt x="641" y="11323"/>
                  </a:lnTo>
                  <a:lnTo>
                    <a:pt x="589" y="10964"/>
                  </a:lnTo>
                  <a:lnTo>
                    <a:pt x="538" y="10606"/>
                  </a:lnTo>
                  <a:lnTo>
                    <a:pt x="513" y="10247"/>
                  </a:lnTo>
                  <a:lnTo>
                    <a:pt x="513" y="9888"/>
                  </a:lnTo>
                  <a:lnTo>
                    <a:pt x="538" y="9222"/>
                  </a:lnTo>
                  <a:lnTo>
                    <a:pt x="641" y="8582"/>
                  </a:lnTo>
                  <a:lnTo>
                    <a:pt x="769" y="7942"/>
                  </a:lnTo>
                  <a:lnTo>
                    <a:pt x="974" y="7327"/>
                  </a:lnTo>
                  <a:lnTo>
                    <a:pt x="1230" y="6712"/>
                  </a:lnTo>
                  <a:lnTo>
                    <a:pt x="1537" y="6148"/>
                  </a:lnTo>
                  <a:lnTo>
                    <a:pt x="1896" y="5585"/>
                  </a:lnTo>
                  <a:lnTo>
                    <a:pt x="2306" y="5073"/>
                  </a:lnTo>
                  <a:lnTo>
                    <a:pt x="2741" y="4637"/>
                  </a:lnTo>
                  <a:lnTo>
                    <a:pt x="3202" y="4227"/>
                  </a:lnTo>
                  <a:lnTo>
                    <a:pt x="3689" y="3843"/>
                  </a:lnTo>
                  <a:lnTo>
                    <a:pt x="4201" y="3510"/>
                  </a:lnTo>
                  <a:lnTo>
                    <a:pt x="4739" y="3228"/>
                  </a:lnTo>
                  <a:lnTo>
                    <a:pt x="5303" y="2998"/>
                  </a:lnTo>
                  <a:lnTo>
                    <a:pt x="5892" y="2818"/>
                  </a:lnTo>
                  <a:lnTo>
                    <a:pt x="6507" y="2690"/>
                  </a:lnTo>
                  <a:lnTo>
                    <a:pt x="6609" y="3356"/>
                  </a:lnTo>
                  <a:lnTo>
                    <a:pt x="6046" y="3484"/>
                  </a:lnTo>
                  <a:lnTo>
                    <a:pt x="5508" y="3664"/>
                  </a:lnTo>
                  <a:lnTo>
                    <a:pt x="4995" y="3894"/>
                  </a:lnTo>
                  <a:lnTo>
                    <a:pt x="4483" y="4150"/>
                  </a:lnTo>
                  <a:lnTo>
                    <a:pt x="4022" y="4458"/>
                  </a:lnTo>
                  <a:lnTo>
                    <a:pt x="3561" y="4816"/>
                  </a:lnTo>
                  <a:lnTo>
                    <a:pt x="3151" y="5201"/>
                  </a:lnTo>
                  <a:lnTo>
                    <a:pt x="2767" y="5636"/>
                  </a:lnTo>
                  <a:lnTo>
                    <a:pt x="2408" y="6097"/>
                  </a:lnTo>
                  <a:lnTo>
                    <a:pt x="2101" y="6584"/>
                  </a:lnTo>
                  <a:lnTo>
                    <a:pt x="1819" y="7096"/>
                  </a:lnTo>
                  <a:lnTo>
                    <a:pt x="1614" y="7634"/>
                  </a:lnTo>
                  <a:lnTo>
                    <a:pt x="1435" y="8172"/>
                  </a:lnTo>
                  <a:lnTo>
                    <a:pt x="1307" y="8736"/>
                  </a:lnTo>
                  <a:lnTo>
                    <a:pt x="1230" y="9299"/>
                  </a:lnTo>
                  <a:lnTo>
                    <a:pt x="1204" y="9888"/>
                  </a:lnTo>
                  <a:lnTo>
                    <a:pt x="1204" y="10247"/>
                  </a:lnTo>
                  <a:lnTo>
                    <a:pt x="1256" y="10631"/>
                  </a:lnTo>
                  <a:lnTo>
                    <a:pt x="1307" y="10990"/>
                  </a:lnTo>
                  <a:lnTo>
                    <a:pt x="1358" y="11349"/>
                  </a:lnTo>
                  <a:lnTo>
                    <a:pt x="1460" y="11707"/>
                  </a:lnTo>
                  <a:lnTo>
                    <a:pt x="1563" y="12066"/>
                  </a:lnTo>
                  <a:lnTo>
                    <a:pt x="1717" y="12424"/>
                  </a:lnTo>
                  <a:lnTo>
                    <a:pt x="1845" y="12757"/>
                  </a:lnTo>
                  <a:lnTo>
                    <a:pt x="1922" y="12834"/>
                  </a:lnTo>
                  <a:lnTo>
                    <a:pt x="1998" y="12886"/>
                  </a:lnTo>
                  <a:lnTo>
                    <a:pt x="2101" y="12911"/>
                  </a:lnTo>
                  <a:lnTo>
                    <a:pt x="2203" y="12886"/>
                  </a:lnTo>
                  <a:lnTo>
                    <a:pt x="2280" y="12809"/>
                  </a:lnTo>
                  <a:lnTo>
                    <a:pt x="2331" y="12732"/>
                  </a:lnTo>
                  <a:lnTo>
                    <a:pt x="2357" y="12629"/>
                  </a:lnTo>
                  <a:lnTo>
                    <a:pt x="2331" y="12527"/>
                  </a:lnTo>
                  <a:lnTo>
                    <a:pt x="2178" y="12220"/>
                  </a:lnTo>
                  <a:lnTo>
                    <a:pt x="2050" y="11887"/>
                  </a:lnTo>
                  <a:lnTo>
                    <a:pt x="1947" y="11579"/>
                  </a:lnTo>
                  <a:lnTo>
                    <a:pt x="1870" y="11246"/>
                  </a:lnTo>
                  <a:lnTo>
                    <a:pt x="1793" y="10913"/>
                  </a:lnTo>
                  <a:lnTo>
                    <a:pt x="1768" y="10580"/>
                  </a:lnTo>
                  <a:lnTo>
                    <a:pt x="1742" y="10221"/>
                  </a:lnTo>
                  <a:lnTo>
                    <a:pt x="1717" y="9888"/>
                  </a:lnTo>
                  <a:lnTo>
                    <a:pt x="1742" y="9351"/>
                  </a:lnTo>
                  <a:lnTo>
                    <a:pt x="1819" y="8813"/>
                  </a:lnTo>
                  <a:lnTo>
                    <a:pt x="1947" y="8300"/>
                  </a:lnTo>
                  <a:lnTo>
                    <a:pt x="2101" y="7788"/>
                  </a:lnTo>
                  <a:lnTo>
                    <a:pt x="2306" y="7301"/>
                  </a:lnTo>
                  <a:lnTo>
                    <a:pt x="2562" y="6840"/>
                  </a:lnTo>
                  <a:lnTo>
                    <a:pt x="2844" y="6405"/>
                  </a:lnTo>
                  <a:lnTo>
                    <a:pt x="3151" y="5969"/>
                  </a:lnTo>
                  <a:lnTo>
                    <a:pt x="3510" y="5585"/>
                  </a:lnTo>
                  <a:lnTo>
                    <a:pt x="3894" y="5226"/>
                  </a:lnTo>
                  <a:lnTo>
                    <a:pt x="4304" y="4893"/>
                  </a:lnTo>
                  <a:lnTo>
                    <a:pt x="4739" y="4612"/>
                  </a:lnTo>
                  <a:lnTo>
                    <a:pt x="5226" y="4355"/>
                  </a:lnTo>
                  <a:lnTo>
                    <a:pt x="5713" y="4150"/>
                  </a:lnTo>
                  <a:lnTo>
                    <a:pt x="6225" y="3997"/>
                  </a:lnTo>
                  <a:lnTo>
                    <a:pt x="6737" y="3869"/>
                  </a:lnTo>
                  <a:lnTo>
                    <a:pt x="6840" y="3843"/>
                  </a:lnTo>
                  <a:lnTo>
                    <a:pt x="6917" y="3792"/>
                  </a:lnTo>
                  <a:lnTo>
                    <a:pt x="6968" y="3741"/>
                  </a:lnTo>
                  <a:lnTo>
                    <a:pt x="7045" y="3664"/>
                  </a:lnTo>
                  <a:lnTo>
                    <a:pt x="7070" y="3612"/>
                  </a:lnTo>
                  <a:lnTo>
                    <a:pt x="7122" y="3510"/>
                  </a:lnTo>
                  <a:lnTo>
                    <a:pt x="7122" y="3433"/>
                  </a:lnTo>
                  <a:lnTo>
                    <a:pt x="7122" y="3331"/>
                  </a:lnTo>
                  <a:lnTo>
                    <a:pt x="6994" y="2537"/>
                  </a:lnTo>
                  <a:lnTo>
                    <a:pt x="6994" y="2460"/>
                  </a:lnTo>
                  <a:lnTo>
                    <a:pt x="6942" y="2383"/>
                  </a:lnTo>
                  <a:lnTo>
                    <a:pt x="6891" y="2306"/>
                  </a:lnTo>
                  <a:lnTo>
                    <a:pt x="6814" y="2255"/>
                  </a:lnTo>
                  <a:lnTo>
                    <a:pt x="6891" y="1871"/>
                  </a:lnTo>
                  <a:lnTo>
                    <a:pt x="8787" y="1871"/>
                  </a:lnTo>
                  <a:lnTo>
                    <a:pt x="8864" y="2255"/>
                  </a:lnTo>
                  <a:lnTo>
                    <a:pt x="8787" y="2306"/>
                  </a:lnTo>
                  <a:lnTo>
                    <a:pt x="8735" y="2383"/>
                  </a:lnTo>
                  <a:lnTo>
                    <a:pt x="8710" y="2460"/>
                  </a:lnTo>
                  <a:lnTo>
                    <a:pt x="8684" y="2537"/>
                  </a:lnTo>
                  <a:lnTo>
                    <a:pt x="8556" y="3331"/>
                  </a:lnTo>
                  <a:lnTo>
                    <a:pt x="8556" y="3433"/>
                  </a:lnTo>
                  <a:lnTo>
                    <a:pt x="8582" y="3510"/>
                  </a:lnTo>
                  <a:lnTo>
                    <a:pt x="8607" y="3612"/>
                  </a:lnTo>
                  <a:lnTo>
                    <a:pt x="8633" y="3664"/>
                  </a:lnTo>
                  <a:lnTo>
                    <a:pt x="8710" y="3741"/>
                  </a:lnTo>
                  <a:lnTo>
                    <a:pt x="8761" y="3792"/>
                  </a:lnTo>
                  <a:lnTo>
                    <a:pt x="8864" y="3843"/>
                  </a:lnTo>
                  <a:lnTo>
                    <a:pt x="8940" y="3869"/>
                  </a:lnTo>
                  <a:lnTo>
                    <a:pt x="9478" y="3997"/>
                  </a:lnTo>
                  <a:lnTo>
                    <a:pt x="9991" y="4150"/>
                  </a:lnTo>
                  <a:lnTo>
                    <a:pt x="10477" y="4355"/>
                  </a:lnTo>
                  <a:lnTo>
                    <a:pt x="10938" y="4612"/>
                  </a:lnTo>
                  <a:lnTo>
                    <a:pt x="11374" y="4893"/>
                  </a:lnTo>
                  <a:lnTo>
                    <a:pt x="11784" y="5226"/>
                  </a:lnTo>
                  <a:lnTo>
                    <a:pt x="12168" y="5585"/>
                  </a:lnTo>
                  <a:lnTo>
                    <a:pt x="12527" y="5969"/>
                  </a:lnTo>
                  <a:lnTo>
                    <a:pt x="12834" y="6405"/>
                  </a:lnTo>
                  <a:lnTo>
                    <a:pt x="13116" y="6840"/>
                  </a:lnTo>
                  <a:lnTo>
                    <a:pt x="13372" y="7301"/>
                  </a:lnTo>
                  <a:lnTo>
                    <a:pt x="13577" y="7788"/>
                  </a:lnTo>
                  <a:lnTo>
                    <a:pt x="13731" y="8300"/>
                  </a:lnTo>
                  <a:lnTo>
                    <a:pt x="13859" y="8813"/>
                  </a:lnTo>
                  <a:lnTo>
                    <a:pt x="13936" y="9351"/>
                  </a:lnTo>
                  <a:lnTo>
                    <a:pt x="13961" y="9888"/>
                  </a:lnTo>
                  <a:lnTo>
                    <a:pt x="13961" y="10196"/>
                  </a:lnTo>
                  <a:lnTo>
                    <a:pt x="13936" y="10503"/>
                  </a:lnTo>
                  <a:lnTo>
                    <a:pt x="13884" y="10811"/>
                  </a:lnTo>
                  <a:lnTo>
                    <a:pt x="13833" y="11118"/>
                  </a:lnTo>
                  <a:lnTo>
                    <a:pt x="13679" y="11707"/>
                  </a:lnTo>
                  <a:lnTo>
                    <a:pt x="13474" y="12271"/>
                  </a:lnTo>
                  <a:lnTo>
                    <a:pt x="13218" y="12809"/>
                  </a:lnTo>
                  <a:lnTo>
                    <a:pt x="12911" y="13295"/>
                  </a:lnTo>
                  <a:lnTo>
                    <a:pt x="12552" y="13782"/>
                  </a:lnTo>
                  <a:lnTo>
                    <a:pt x="12168" y="14218"/>
                  </a:lnTo>
                  <a:lnTo>
                    <a:pt x="11733" y="14602"/>
                  </a:lnTo>
                  <a:lnTo>
                    <a:pt x="11271" y="14960"/>
                  </a:lnTo>
                  <a:lnTo>
                    <a:pt x="10759" y="15268"/>
                  </a:lnTo>
                  <a:lnTo>
                    <a:pt x="10221" y="15524"/>
                  </a:lnTo>
                  <a:lnTo>
                    <a:pt x="9658" y="15729"/>
                  </a:lnTo>
                  <a:lnTo>
                    <a:pt x="9068" y="15883"/>
                  </a:lnTo>
                  <a:lnTo>
                    <a:pt x="8761" y="15934"/>
                  </a:lnTo>
                  <a:lnTo>
                    <a:pt x="8454" y="15985"/>
                  </a:lnTo>
                  <a:lnTo>
                    <a:pt x="8146" y="15985"/>
                  </a:lnTo>
                  <a:lnTo>
                    <a:pt x="7839" y="16011"/>
                  </a:lnTo>
                  <a:lnTo>
                    <a:pt x="7480" y="15985"/>
                  </a:lnTo>
                  <a:lnTo>
                    <a:pt x="7122" y="15959"/>
                  </a:lnTo>
                  <a:lnTo>
                    <a:pt x="6763" y="15908"/>
                  </a:lnTo>
                  <a:lnTo>
                    <a:pt x="6404" y="15831"/>
                  </a:lnTo>
                  <a:lnTo>
                    <a:pt x="6046" y="15729"/>
                  </a:lnTo>
                  <a:lnTo>
                    <a:pt x="5713" y="15626"/>
                  </a:lnTo>
                  <a:lnTo>
                    <a:pt x="5380" y="15498"/>
                  </a:lnTo>
                  <a:lnTo>
                    <a:pt x="5072" y="15319"/>
                  </a:lnTo>
                  <a:lnTo>
                    <a:pt x="4739" y="15165"/>
                  </a:lnTo>
                  <a:lnTo>
                    <a:pt x="4432" y="14960"/>
                  </a:lnTo>
                  <a:lnTo>
                    <a:pt x="4150" y="14756"/>
                  </a:lnTo>
                  <a:lnTo>
                    <a:pt x="3868" y="14525"/>
                  </a:lnTo>
                  <a:lnTo>
                    <a:pt x="3612" y="14294"/>
                  </a:lnTo>
                  <a:lnTo>
                    <a:pt x="3356" y="14038"/>
                  </a:lnTo>
                  <a:lnTo>
                    <a:pt x="3100" y="13756"/>
                  </a:lnTo>
                  <a:lnTo>
                    <a:pt x="2895" y="13475"/>
                  </a:lnTo>
                  <a:lnTo>
                    <a:pt x="2818" y="13398"/>
                  </a:lnTo>
                  <a:lnTo>
                    <a:pt x="2716" y="13372"/>
                  </a:lnTo>
                  <a:lnTo>
                    <a:pt x="2613" y="13372"/>
                  </a:lnTo>
                  <a:lnTo>
                    <a:pt x="2511" y="13423"/>
                  </a:lnTo>
                  <a:lnTo>
                    <a:pt x="2459" y="13500"/>
                  </a:lnTo>
                  <a:lnTo>
                    <a:pt x="2408" y="13577"/>
                  </a:lnTo>
                  <a:lnTo>
                    <a:pt x="2434" y="13680"/>
                  </a:lnTo>
                  <a:lnTo>
                    <a:pt x="2459" y="13782"/>
                  </a:lnTo>
                  <a:lnTo>
                    <a:pt x="2690" y="14090"/>
                  </a:lnTo>
                  <a:lnTo>
                    <a:pt x="2946" y="14371"/>
                  </a:lnTo>
                  <a:lnTo>
                    <a:pt x="3228" y="14653"/>
                  </a:lnTo>
                  <a:lnTo>
                    <a:pt x="3510" y="14909"/>
                  </a:lnTo>
                  <a:lnTo>
                    <a:pt x="3817" y="15140"/>
                  </a:lnTo>
                  <a:lnTo>
                    <a:pt x="4125" y="15370"/>
                  </a:lnTo>
                  <a:lnTo>
                    <a:pt x="4432" y="15575"/>
                  </a:lnTo>
                  <a:lnTo>
                    <a:pt x="4765" y="15780"/>
                  </a:lnTo>
                  <a:lnTo>
                    <a:pt x="5124" y="15934"/>
                  </a:lnTo>
                  <a:lnTo>
                    <a:pt x="5508" y="16088"/>
                  </a:lnTo>
                  <a:lnTo>
                    <a:pt x="5866" y="16216"/>
                  </a:lnTo>
                  <a:lnTo>
                    <a:pt x="6251" y="16344"/>
                  </a:lnTo>
                  <a:lnTo>
                    <a:pt x="6661" y="16421"/>
                  </a:lnTo>
                  <a:lnTo>
                    <a:pt x="7045" y="16472"/>
                  </a:lnTo>
                  <a:lnTo>
                    <a:pt x="7455" y="16523"/>
                  </a:lnTo>
                  <a:lnTo>
                    <a:pt x="8172" y="16523"/>
                  </a:lnTo>
                  <a:lnTo>
                    <a:pt x="8531" y="16497"/>
                  </a:lnTo>
                  <a:lnTo>
                    <a:pt x="8838" y="16446"/>
                  </a:lnTo>
                  <a:lnTo>
                    <a:pt x="9171" y="16395"/>
                  </a:lnTo>
                  <a:lnTo>
                    <a:pt x="9504" y="16318"/>
                  </a:lnTo>
                  <a:lnTo>
                    <a:pt x="9811" y="16216"/>
                  </a:lnTo>
                  <a:lnTo>
                    <a:pt x="10119" y="16113"/>
                  </a:lnTo>
                  <a:lnTo>
                    <a:pt x="10426" y="16011"/>
                  </a:lnTo>
                  <a:lnTo>
                    <a:pt x="10708" y="15857"/>
                  </a:lnTo>
                  <a:lnTo>
                    <a:pt x="10990" y="15729"/>
                  </a:lnTo>
                  <a:lnTo>
                    <a:pt x="11271" y="15550"/>
                  </a:lnTo>
                  <a:lnTo>
                    <a:pt x="11553" y="15396"/>
                  </a:lnTo>
                  <a:lnTo>
                    <a:pt x="12066" y="15012"/>
                  </a:lnTo>
                  <a:lnTo>
                    <a:pt x="12527" y="14576"/>
                  </a:lnTo>
                  <a:lnTo>
                    <a:pt x="12962" y="14115"/>
                  </a:lnTo>
                  <a:lnTo>
                    <a:pt x="13346" y="13603"/>
                  </a:lnTo>
                  <a:lnTo>
                    <a:pt x="13526" y="13321"/>
                  </a:lnTo>
                  <a:lnTo>
                    <a:pt x="13679" y="13039"/>
                  </a:lnTo>
                  <a:lnTo>
                    <a:pt x="13833" y="12757"/>
                  </a:lnTo>
                  <a:lnTo>
                    <a:pt x="13961" y="12476"/>
                  </a:lnTo>
                  <a:lnTo>
                    <a:pt x="14064" y="12168"/>
                  </a:lnTo>
                  <a:lnTo>
                    <a:pt x="14192" y="11861"/>
                  </a:lnTo>
                  <a:lnTo>
                    <a:pt x="14269" y="11554"/>
                  </a:lnTo>
                  <a:lnTo>
                    <a:pt x="14345" y="11220"/>
                  </a:lnTo>
                  <a:lnTo>
                    <a:pt x="14397" y="10887"/>
                  </a:lnTo>
                  <a:lnTo>
                    <a:pt x="14448" y="10554"/>
                  </a:lnTo>
                  <a:lnTo>
                    <a:pt x="14474" y="10221"/>
                  </a:lnTo>
                  <a:lnTo>
                    <a:pt x="14474" y="9888"/>
                  </a:lnTo>
                  <a:lnTo>
                    <a:pt x="14448" y="9299"/>
                  </a:lnTo>
                  <a:lnTo>
                    <a:pt x="14371" y="8736"/>
                  </a:lnTo>
                  <a:lnTo>
                    <a:pt x="14243" y="8172"/>
                  </a:lnTo>
                  <a:lnTo>
                    <a:pt x="14089" y="7634"/>
                  </a:lnTo>
                  <a:lnTo>
                    <a:pt x="13859" y="7096"/>
                  </a:lnTo>
                  <a:lnTo>
                    <a:pt x="13603" y="6584"/>
                  </a:lnTo>
                  <a:lnTo>
                    <a:pt x="13270" y="6097"/>
                  </a:lnTo>
                  <a:lnTo>
                    <a:pt x="12937" y="5636"/>
                  </a:lnTo>
                  <a:lnTo>
                    <a:pt x="12527" y="5201"/>
                  </a:lnTo>
                  <a:lnTo>
                    <a:pt x="12117" y="4816"/>
                  </a:lnTo>
                  <a:lnTo>
                    <a:pt x="11681" y="4458"/>
                  </a:lnTo>
                  <a:lnTo>
                    <a:pt x="11195" y="4150"/>
                  </a:lnTo>
                  <a:lnTo>
                    <a:pt x="10682" y="3894"/>
                  </a:lnTo>
                  <a:lnTo>
                    <a:pt x="10170" y="3664"/>
                  </a:lnTo>
                  <a:lnTo>
                    <a:pt x="9632" y="3484"/>
                  </a:lnTo>
                  <a:lnTo>
                    <a:pt x="9094" y="3356"/>
                  </a:lnTo>
                  <a:lnTo>
                    <a:pt x="9171" y="2690"/>
                  </a:lnTo>
                  <a:lnTo>
                    <a:pt x="9530" y="2742"/>
                  </a:lnTo>
                  <a:lnTo>
                    <a:pt x="9837" y="2844"/>
                  </a:lnTo>
                  <a:lnTo>
                    <a:pt x="10170" y="2946"/>
                  </a:lnTo>
                  <a:lnTo>
                    <a:pt x="10503" y="3049"/>
                  </a:lnTo>
                  <a:lnTo>
                    <a:pt x="10810" y="3177"/>
                  </a:lnTo>
                  <a:lnTo>
                    <a:pt x="11118" y="3331"/>
                  </a:lnTo>
                  <a:lnTo>
                    <a:pt x="11425" y="3484"/>
                  </a:lnTo>
                  <a:lnTo>
                    <a:pt x="11707" y="3664"/>
                  </a:lnTo>
                  <a:lnTo>
                    <a:pt x="11809" y="3689"/>
                  </a:lnTo>
                  <a:lnTo>
                    <a:pt x="11912" y="3689"/>
                  </a:lnTo>
                  <a:lnTo>
                    <a:pt x="11989" y="3664"/>
                  </a:lnTo>
                  <a:lnTo>
                    <a:pt x="12066" y="3587"/>
                  </a:lnTo>
                  <a:lnTo>
                    <a:pt x="12117" y="3484"/>
                  </a:lnTo>
                  <a:lnTo>
                    <a:pt x="12091" y="3382"/>
                  </a:lnTo>
                  <a:lnTo>
                    <a:pt x="12066" y="3279"/>
                  </a:lnTo>
                  <a:lnTo>
                    <a:pt x="11989" y="3228"/>
                  </a:lnTo>
                  <a:lnTo>
                    <a:pt x="11681" y="3049"/>
                  </a:lnTo>
                  <a:lnTo>
                    <a:pt x="11374" y="2870"/>
                  </a:lnTo>
                  <a:lnTo>
                    <a:pt x="11041" y="2716"/>
                  </a:lnTo>
                  <a:lnTo>
                    <a:pt x="10734" y="2588"/>
                  </a:lnTo>
                  <a:lnTo>
                    <a:pt x="10401" y="2460"/>
                  </a:lnTo>
                  <a:lnTo>
                    <a:pt x="10068" y="2357"/>
                  </a:lnTo>
                  <a:lnTo>
                    <a:pt x="9709" y="2255"/>
                  </a:lnTo>
                  <a:lnTo>
                    <a:pt x="9376" y="2178"/>
                  </a:lnTo>
                  <a:lnTo>
                    <a:pt x="9325" y="1871"/>
                  </a:lnTo>
                  <a:lnTo>
                    <a:pt x="9453" y="1947"/>
                  </a:lnTo>
                  <a:lnTo>
                    <a:pt x="9606" y="2024"/>
                  </a:lnTo>
                  <a:lnTo>
                    <a:pt x="9760" y="2076"/>
                  </a:lnTo>
                  <a:lnTo>
                    <a:pt x="11246" y="2076"/>
                  </a:lnTo>
                  <a:lnTo>
                    <a:pt x="11323" y="2050"/>
                  </a:lnTo>
                  <a:lnTo>
                    <a:pt x="11400" y="1999"/>
                  </a:lnTo>
                  <a:lnTo>
                    <a:pt x="11476" y="1947"/>
                  </a:lnTo>
                  <a:lnTo>
                    <a:pt x="11528" y="1896"/>
                  </a:lnTo>
                  <a:lnTo>
                    <a:pt x="11553" y="1819"/>
                  </a:lnTo>
                  <a:lnTo>
                    <a:pt x="11579" y="1743"/>
                  </a:lnTo>
                  <a:lnTo>
                    <a:pt x="11605" y="1640"/>
                  </a:lnTo>
                  <a:lnTo>
                    <a:pt x="11605" y="513"/>
                  </a:lnTo>
                  <a:lnTo>
                    <a:pt x="11579" y="410"/>
                  </a:lnTo>
                  <a:lnTo>
                    <a:pt x="11553" y="334"/>
                  </a:lnTo>
                  <a:lnTo>
                    <a:pt x="11528" y="257"/>
                  </a:lnTo>
                  <a:lnTo>
                    <a:pt x="11476" y="206"/>
                  </a:lnTo>
                  <a:lnTo>
                    <a:pt x="11400" y="154"/>
                  </a:lnTo>
                  <a:lnTo>
                    <a:pt x="11323" y="103"/>
                  </a:lnTo>
                  <a:lnTo>
                    <a:pt x="11246" y="77"/>
                  </a:lnTo>
                  <a:lnTo>
                    <a:pt x="9939" y="77"/>
                  </a:lnTo>
                  <a:lnTo>
                    <a:pt x="9760" y="103"/>
                  </a:lnTo>
                  <a:lnTo>
                    <a:pt x="9606" y="129"/>
                  </a:lnTo>
                  <a:lnTo>
                    <a:pt x="9453" y="206"/>
                  </a:lnTo>
                  <a:lnTo>
                    <a:pt x="9325" y="282"/>
                  </a:lnTo>
                  <a:lnTo>
                    <a:pt x="9043" y="282"/>
                  </a:lnTo>
                  <a:lnTo>
                    <a:pt x="9043" y="206"/>
                  </a:lnTo>
                  <a:lnTo>
                    <a:pt x="8992" y="129"/>
                  </a:lnTo>
                  <a:lnTo>
                    <a:pt x="8940" y="52"/>
                  </a:lnTo>
                  <a:lnTo>
                    <a:pt x="8838" y="1"/>
                  </a:lnTo>
                  <a:lnTo>
                    <a:pt x="8735" y="1"/>
                  </a:lnTo>
                  <a:lnTo>
                    <a:pt x="8659" y="26"/>
                  </a:lnTo>
                  <a:lnTo>
                    <a:pt x="8582" y="103"/>
                  </a:lnTo>
                  <a:lnTo>
                    <a:pt x="8531" y="206"/>
                  </a:lnTo>
                  <a:lnTo>
                    <a:pt x="8531" y="282"/>
                  </a:lnTo>
                  <a:lnTo>
                    <a:pt x="7147" y="282"/>
                  </a:lnTo>
                  <a:lnTo>
                    <a:pt x="7147" y="206"/>
                  </a:lnTo>
                  <a:lnTo>
                    <a:pt x="7096" y="103"/>
                  </a:lnTo>
                  <a:lnTo>
                    <a:pt x="7045" y="26"/>
                  </a:lnTo>
                  <a:lnTo>
                    <a:pt x="6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9"/>
            <p:cNvSpPr/>
            <p:nvPr/>
          </p:nvSpPr>
          <p:spPr>
            <a:xfrm>
              <a:off x="6279075" y="4168075"/>
              <a:ext cx="266450" cy="213275"/>
            </a:xfrm>
            <a:custGeom>
              <a:avLst/>
              <a:gdLst/>
              <a:ahLst/>
              <a:cxnLst/>
              <a:rect l="l" t="t" r="r" b="b"/>
              <a:pathLst>
                <a:path w="10658" h="8531" extrusionOk="0">
                  <a:moveTo>
                    <a:pt x="5867" y="692"/>
                  </a:moveTo>
                  <a:lnTo>
                    <a:pt x="6123" y="1179"/>
                  </a:lnTo>
                  <a:lnTo>
                    <a:pt x="6174" y="1230"/>
                  </a:lnTo>
                  <a:lnTo>
                    <a:pt x="6251" y="1281"/>
                  </a:lnTo>
                  <a:lnTo>
                    <a:pt x="6302" y="1307"/>
                  </a:lnTo>
                  <a:lnTo>
                    <a:pt x="6456" y="1307"/>
                  </a:lnTo>
                  <a:lnTo>
                    <a:pt x="6533" y="1281"/>
                  </a:lnTo>
                  <a:lnTo>
                    <a:pt x="6610" y="1230"/>
                  </a:lnTo>
                  <a:lnTo>
                    <a:pt x="6635" y="1179"/>
                  </a:lnTo>
                  <a:lnTo>
                    <a:pt x="6866" y="795"/>
                  </a:lnTo>
                  <a:lnTo>
                    <a:pt x="6866" y="974"/>
                  </a:lnTo>
                  <a:lnTo>
                    <a:pt x="6840" y="1281"/>
                  </a:lnTo>
                  <a:lnTo>
                    <a:pt x="6763" y="1563"/>
                  </a:lnTo>
                  <a:lnTo>
                    <a:pt x="6610" y="1845"/>
                  </a:lnTo>
                  <a:lnTo>
                    <a:pt x="6405" y="2075"/>
                  </a:lnTo>
                  <a:lnTo>
                    <a:pt x="6174" y="2255"/>
                  </a:lnTo>
                  <a:lnTo>
                    <a:pt x="5918" y="2408"/>
                  </a:lnTo>
                  <a:lnTo>
                    <a:pt x="5611" y="2485"/>
                  </a:lnTo>
                  <a:lnTo>
                    <a:pt x="5303" y="2511"/>
                  </a:lnTo>
                  <a:lnTo>
                    <a:pt x="5150" y="2511"/>
                  </a:lnTo>
                  <a:lnTo>
                    <a:pt x="4996" y="2485"/>
                  </a:lnTo>
                  <a:lnTo>
                    <a:pt x="4714" y="2383"/>
                  </a:lnTo>
                  <a:lnTo>
                    <a:pt x="4458" y="2255"/>
                  </a:lnTo>
                  <a:lnTo>
                    <a:pt x="4227" y="2050"/>
                  </a:lnTo>
                  <a:lnTo>
                    <a:pt x="4048" y="1819"/>
                  </a:lnTo>
                  <a:lnTo>
                    <a:pt x="3920" y="1563"/>
                  </a:lnTo>
                  <a:lnTo>
                    <a:pt x="3818" y="1281"/>
                  </a:lnTo>
                  <a:lnTo>
                    <a:pt x="3792" y="1128"/>
                  </a:lnTo>
                  <a:lnTo>
                    <a:pt x="3792" y="974"/>
                  </a:lnTo>
                  <a:lnTo>
                    <a:pt x="3792" y="795"/>
                  </a:lnTo>
                  <a:lnTo>
                    <a:pt x="4022" y="1179"/>
                  </a:lnTo>
                  <a:lnTo>
                    <a:pt x="4074" y="1230"/>
                  </a:lnTo>
                  <a:lnTo>
                    <a:pt x="4125" y="1281"/>
                  </a:lnTo>
                  <a:lnTo>
                    <a:pt x="4202" y="1307"/>
                  </a:lnTo>
                  <a:lnTo>
                    <a:pt x="4355" y="1307"/>
                  </a:lnTo>
                  <a:lnTo>
                    <a:pt x="4432" y="1281"/>
                  </a:lnTo>
                  <a:lnTo>
                    <a:pt x="4484" y="1230"/>
                  </a:lnTo>
                  <a:lnTo>
                    <a:pt x="4535" y="1179"/>
                  </a:lnTo>
                  <a:lnTo>
                    <a:pt x="4791" y="692"/>
                  </a:lnTo>
                  <a:lnTo>
                    <a:pt x="5073" y="1179"/>
                  </a:lnTo>
                  <a:lnTo>
                    <a:pt x="5124" y="1230"/>
                  </a:lnTo>
                  <a:lnTo>
                    <a:pt x="5175" y="1281"/>
                  </a:lnTo>
                  <a:lnTo>
                    <a:pt x="5252" y="1307"/>
                  </a:lnTo>
                  <a:lnTo>
                    <a:pt x="5406" y="1307"/>
                  </a:lnTo>
                  <a:lnTo>
                    <a:pt x="5483" y="1281"/>
                  </a:lnTo>
                  <a:lnTo>
                    <a:pt x="5534" y="1230"/>
                  </a:lnTo>
                  <a:lnTo>
                    <a:pt x="5585" y="1179"/>
                  </a:lnTo>
                  <a:lnTo>
                    <a:pt x="5867" y="692"/>
                  </a:lnTo>
                  <a:close/>
                  <a:moveTo>
                    <a:pt x="2870" y="2562"/>
                  </a:moveTo>
                  <a:lnTo>
                    <a:pt x="3023" y="2690"/>
                  </a:lnTo>
                  <a:lnTo>
                    <a:pt x="3126" y="2818"/>
                  </a:lnTo>
                  <a:lnTo>
                    <a:pt x="3203" y="2946"/>
                  </a:lnTo>
                  <a:lnTo>
                    <a:pt x="3356" y="3203"/>
                  </a:lnTo>
                  <a:lnTo>
                    <a:pt x="3433" y="3484"/>
                  </a:lnTo>
                  <a:lnTo>
                    <a:pt x="3459" y="3766"/>
                  </a:lnTo>
                  <a:lnTo>
                    <a:pt x="3433" y="4074"/>
                  </a:lnTo>
                  <a:lnTo>
                    <a:pt x="3356" y="4355"/>
                  </a:lnTo>
                  <a:lnTo>
                    <a:pt x="3228" y="4611"/>
                  </a:lnTo>
                  <a:lnTo>
                    <a:pt x="3126" y="4740"/>
                  </a:lnTo>
                  <a:lnTo>
                    <a:pt x="3023" y="4868"/>
                  </a:lnTo>
                  <a:lnTo>
                    <a:pt x="2793" y="5047"/>
                  </a:lnTo>
                  <a:lnTo>
                    <a:pt x="2537" y="5201"/>
                  </a:lnTo>
                  <a:lnTo>
                    <a:pt x="2229" y="5303"/>
                  </a:lnTo>
                  <a:lnTo>
                    <a:pt x="1922" y="5329"/>
                  </a:lnTo>
                  <a:lnTo>
                    <a:pt x="1615" y="5303"/>
                  </a:lnTo>
                  <a:lnTo>
                    <a:pt x="1333" y="5201"/>
                  </a:lnTo>
                  <a:lnTo>
                    <a:pt x="1077" y="5073"/>
                  </a:lnTo>
                  <a:lnTo>
                    <a:pt x="820" y="4868"/>
                  </a:lnTo>
                  <a:lnTo>
                    <a:pt x="718" y="4740"/>
                  </a:lnTo>
                  <a:lnTo>
                    <a:pt x="1128" y="4842"/>
                  </a:lnTo>
                  <a:lnTo>
                    <a:pt x="1205" y="4868"/>
                  </a:lnTo>
                  <a:lnTo>
                    <a:pt x="1282" y="4842"/>
                  </a:lnTo>
                  <a:lnTo>
                    <a:pt x="1358" y="4816"/>
                  </a:lnTo>
                  <a:lnTo>
                    <a:pt x="1410" y="4765"/>
                  </a:lnTo>
                  <a:lnTo>
                    <a:pt x="1461" y="4714"/>
                  </a:lnTo>
                  <a:lnTo>
                    <a:pt x="1486" y="4637"/>
                  </a:lnTo>
                  <a:lnTo>
                    <a:pt x="1512" y="4560"/>
                  </a:lnTo>
                  <a:lnTo>
                    <a:pt x="1486" y="4483"/>
                  </a:lnTo>
                  <a:lnTo>
                    <a:pt x="1358" y="3971"/>
                  </a:lnTo>
                  <a:lnTo>
                    <a:pt x="1871" y="4099"/>
                  </a:lnTo>
                  <a:lnTo>
                    <a:pt x="2024" y="4099"/>
                  </a:lnTo>
                  <a:lnTo>
                    <a:pt x="2101" y="4074"/>
                  </a:lnTo>
                  <a:lnTo>
                    <a:pt x="2178" y="4022"/>
                  </a:lnTo>
                  <a:lnTo>
                    <a:pt x="2204" y="3971"/>
                  </a:lnTo>
                  <a:lnTo>
                    <a:pt x="2255" y="3894"/>
                  </a:lnTo>
                  <a:lnTo>
                    <a:pt x="2255" y="3817"/>
                  </a:lnTo>
                  <a:lnTo>
                    <a:pt x="2255" y="3741"/>
                  </a:lnTo>
                  <a:lnTo>
                    <a:pt x="2101" y="3203"/>
                  </a:lnTo>
                  <a:lnTo>
                    <a:pt x="2639" y="3356"/>
                  </a:lnTo>
                  <a:lnTo>
                    <a:pt x="2793" y="3356"/>
                  </a:lnTo>
                  <a:lnTo>
                    <a:pt x="2844" y="3331"/>
                  </a:lnTo>
                  <a:lnTo>
                    <a:pt x="2921" y="3279"/>
                  </a:lnTo>
                  <a:lnTo>
                    <a:pt x="2972" y="3203"/>
                  </a:lnTo>
                  <a:lnTo>
                    <a:pt x="2998" y="3151"/>
                  </a:lnTo>
                  <a:lnTo>
                    <a:pt x="2998" y="3074"/>
                  </a:lnTo>
                  <a:lnTo>
                    <a:pt x="2998" y="2998"/>
                  </a:lnTo>
                  <a:lnTo>
                    <a:pt x="2870" y="2562"/>
                  </a:lnTo>
                  <a:close/>
                  <a:moveTo>
                    <a:pt x="3715" y="1"/>
                  </a:moveTo>
                  <a:lnTo>
                    <a:pt x="3613" y="26"/>
                  </a:lnTo>
                  <a:lnTo>
                    <a:pt x="3536" y="77"/>
                  </a:lnTo>
                  <a:lnTo>
                    <a:pt x="3459" y="129"/>
                  </a:lnTo>
                  <a:lnTo>
                    <a:pt x="3408" y="231"/>
                  </a:lnTo>
                  <a:lnTo>
                    <a:pt x="3356" y="410"/>
                  </a:lnTo>
                  <a:lnTo>
                    <a:pt x="3305" y="590"/>
                  </a:lnTo>
                  <a:lnTo>
                    <a:pt x="3280" y="795"/>
                  </a:lnTo>
                  <a:lnTo>
                    <a:pt x="3280" y="974"/>
                  </a:lnTo>
                  <a:lnTo>
                    <a:pt x="3280" y="1179"/>
                  </a:lnTo>
                  <a:lnTo>
                    <a:pt x="3305" y="1358"/>
                  </a:lnTo>
                  <a:lnTo>
                    <a:pt x="3356" y="1538"/>
                  </a:lnTo>
                  <a:lnTo>
                    <a:pt x="3408" y="1717"/>
                  </a:lnTo>
                  <a:lnTo>
                    <a:pt x="3485" y="1896"/>
                  </a:lnTo>
                  <a:lnTo>
                    <a:pt x="3587" y="2050"/>
                  </a:lnTo>
                  <a:lnTo>
                    <a:pt x="3689" y="2204"/>
                  </a:lnTo>
                  <a:lnTo>
                    <a:pt x="3792" y="2332"/>
                  </a:lnTo>
                  <a:lnTo>
                    <a:pt x="3920" y="2460"/>
                  </a:lnTo>
                  <a:lnTo>
                    <a:pt x="4048" y="2588"/>
                  </a:lnTo>
                  <a:lnTo>
                    <a:pt x="4202" y="2690"/>
                  </a:lnTo>
                  <a:lnTo>
                    <a:pt x="4355" y="2793"/>
                  </a:lnTo>
                  <a:lnTo>
                    <a:pt x="4535" y="2870"/>
                  </a:lnTo>
                  <a:lnTo>
                    <a:pt x="4714" y="2946"/>
                  </a:lnTo>
                  <a:lnTo>
                    <a:pt x="4893" y="2972"/>
                  </a:lnTo>
                  <a:lnTo>
                    <a:pt x="5073" y="3023"/>
                  </a:lnTo>
                  <a:lnTo>
                    <a:pt x="5073" y="6533"/>
                  </a:lnTo>
                  <a:lnTo>
                    <a:pt x="3587" y="4996"/>
                  </a:lnTo>
                  <a:lnTo>
                    <a:pt x="3689" y="4842"/>
                  </a:lnTo>
                  <a:lnTo>
                    <a:pt x="3766" y="4688"/>
                  </a:lnTo>
                  <a:lnTo>
                    <a:pt x="3843" y="4509"/>
                  </a:lnTo>
                  <a:lnTo>
                    <a:pt x="3894" y="4355"/>
                  </a:lnTo>
                  <a:lnTo>
                    <a:pt x="3946" y="4176"/>
                  </a:lnTo>
                  <a:lnTo>
                    <a:pt x="3971" y="3997"/>
                  </a:lnTo>
                  <a:lnTo>
                    <a:pt x="3971" y="3638"/>
                  </a:lnTo>
                  <a:lnTo>
                    <a:pt x="3946" y="3459"/>
                  </a:lnTo>
                  <a:lnTo>
                    <a:pt x="3920" y="3279"/>
                  </a:lnTo>
                  <a:lnTo>
                    <a:pt x="3869" y="3100"/>
                  </a:lnTo>
                  <a:lnTo>
                    <a:pt x="3792" y="2946"/>
                  </a:lnTo>
                  <a:lnTo>
                    <a:pt x="3715" y="2767"/>
                  </a:lnTo>
                  <a:lnTo>
                    <a:pt x="3638" y="2613"/>
                  </a:lnTo>
                  <a:lnTo>
                    <a:pt x="3510" y="2460"/>
                  </a:lnTo>
                  <a:lnTo>
                    <a:pt x="3382" y="2332"/>
                  </a:lnTo>
                  <a:lnTo>
                    <a:pt x="3254" y="2204"/>
                  </a:lnTo>
                  <a:lnTo>
                    <a:pt x="3100" y="2075"/>
                  </a:lnTo>
                  <a:lnTo>
                    <a:pt x="2921" y="1973"/>
                  </a:lnTo>
                  <a:lnTo>
                    <a:pt x="2767" y="1896"/>
                  </a:lnTo>
                  <a:lnTo>
                    <a:pt x="2665" y="1871"/>
                  </a:lnTo>
                  <a:lnTo>
                    <a:pt x="2562" y="1871"/>
                  </a:lnTo>
                  <a:lnTo>
                    <a:pt x="2460" y="1896"/>
                  </a:lnTo>
                  <a:lnTo>
                    <a:pt x="2383" y="1947"/>
                  </a:lnTo>
                  <a:lnTo>
                    <a:pt x="2306" y="2024"/>
                  </a:lnTo>
                  <a:lnTo>
                    <a:pt x="2281" y="2127"/>
                  </a:lnTo>
                  <a:lnTo>
                    <a:pt x="2255" y="2204"/>
                  </a:lnTo>
                  <a:lnTo>
                    <a:pt x="2281" y="2306"/>
                  </a:lnTo>
                  <a:lnTo>
                    <a:pt x="2383" y="2741"/>
                  </a:lnTo>
                  <a:lnTo>
                    <a:pt x="1948" y="2639"/>
                  </a:lnTo>
                  <a:lnTo>
                    <a:pt x="1871" y="2613"/>
                  </a:lnTo>
                  <a:lnTo>
                    <a:pt x="1768" y="2639"/>
                  </a:lnTo>
                  <a:lnTo>
                    <a:pt x="1691" y="2665"/>
                  </a:lnTo>
                  <a:lnTo>
                    <a:pt x="1615" y="2716"/>
                  </a:lnTo>
                  <a:lnTo>
                    <a:pt x="1563" y="2793"/>
                  </a:lnTo>
                  <a:lnTo>
                    <a:pt x="1538" y="2895"/>
                  </a:lnTo>
                  <a:lnTo>
                    <a:pt x="1512" y="2972"/>
                  </a:lnTo>
                  <a:lnTo>
                    <a:pt x="1538" y="3074"/>
                  </a:lnTo>
                  <a:lnTo>
                    <a:pt x="1640" y="3510"/>
                  </a:lnTo>
                  <a:lnTo>
                    <a:pt x="1205" y="3382"/>
                  </a:lnTo>
                  <a:lnTo>
                    <a:pt x="1025" y="3382"/>
                  </a:lnTo>
                  <a:lnTo>
                    <a:pt x="949" y="3433"/>
                  </a:lnTo>
                  <a:lnTo>
                    <a:pt x="872" y="3484"/>
                  </a:lnTo>
                  <a:lnTo>
                    <a:pt x="820" y="3561"/>
                  </a:lnTo>
                  <a:lnTo>
                    <a:pt x="769" y="3638"/>
                  </a:lnTo>
                  <a:lnTo>
                    <a:pt x="769" y="3715"/>
                  </a:lnTo>
                  <a:lnTo>
                    <a:pt x="769" y="3817"/>
                  </a:lnTo>
                  <a:lnTo>
                    <a:pt x="897" y="4253"/>
                  </a:lnTo>
                  <a:lnTo>
                    <a:pt x="462" y="4125"/>
                  </a:lnTo>
                  <a:lnTo>
                    <a:pt x="257" y="4125"/>
                  </a:lnTo>
                  <a:lnTo>
                    <a:pt x="180" y="4176"/>
                  </a:lnTo>
                  <a:lnTo>
                    <a:pt x="103" y="4253"/>
                  </a:lnTo>
                  <a:lnTo>
                    <a:pt x="26" y="4330"/>
                  </a:lnTo>
                  <a:lnTo>
                    <a:pt x="1" y="4432"/>
                  </a:lnTo>
                  <a:lnTo>
                    <a:pt x="1" y="4509"/>
                  </a:lnTo>
                  <a:lnTo>
                    <a:pt x="26" y="4611"/>
                  </a:lnTo>
                  <a:lnTo>
                    <a:pt x="129" y="4791"/>
                  </a:lnTo>
                  <a:lnTo>
                    <a:pt x="231" y="4944"/>
                  </a:lnTo>
                  <a:lnTo>
                    <a:pt x="334" y="5098"/>
                  </a:lnTo>
                  <a:lnTo>
                    <a:pt x="462" y="5226"/>
                  </a:lnTo>
                  <a:lnTo>
                    <a:pt x="616" y="5380"/>
                  </a:lnTo>
                  <a:lnTo>
                    <a:pt x="769" y="5508"/>
                  </a:lnTo>
                  <a:lnTo>
                    <a:pt x="949" y="5610"/>
                  </a:lnTo>
                  <a:lnTo>
                    <a:pt x="1128" y="5687"/>
                  </a:lnTo>
                  <a:lnTo>
                    <a:pt x="1333" y="5764"/>
                  </a:lnTo>
                  <a:lnTo>
                    <a:pt x="1512" y="5815"/>
                  </a:lnTo>
                  <a:lnTo>
                    <a:pt x="1717" y="5841"/>
                  </a:lnTo>
                  <a:lnTo>
                    <a:pt x="1948" y="5841"/>
                  </a:lnTo>
                  <a:lnTo>
                    <a:pt x="2281" y="5815"/>
                  </a:lnTo>
                  <a:lnTo>
                    <a:pt x="2614" y="5713"/>
                  </a:lnTo>
                  <a:lnTo>
                    <a:pt x="2947" y="5585"/>
                  </a:lnTo>
                  <a:lnTo>
                    <a:pt x="3228" y="5380"/>
                  </a:lnTo>
                  <a:lnTo>
                    <a:pt x="5073" y="7276"/>
                  </a:lnTo>
                  <a:lnTo>
                    <a:pt x="5073" y="8275"/>
                  </a:lnTo>
                  <a:lnTo>
                    <a:pt x="5098" y="8377"/>
                  </a:lnTo>
                  <a:lnTo>
                    <a:pt x="5150" y="8454"/>
                  </a:lnTo>
                  <a:lnTo>
                    <a:pt x="5226" y="8505"/>
                  </a:lnTo>
                  <a:lnTo>
                    <a:pt x="5329" y="8531"/>
                  </a:lnTo>
                  <a:lnTo>
                    <a:pt x="5431" y="8505"/>
                  </a:lnTo>
                  <a:lnTo>
                    <a:pt x="5508" y="8454"/>
                  </a:lnTo>
                  <a:lnTo>
                    <a:pt x="5559" y="8377"/>
                  </a:lnTo>
                  <a:lnTo>
                    <a:pt x="5585" y="8275"/>
                  </a:lnTo>
                  <a:lnTo>
                    <a:pt x="5585" y="7276"/>
                  </a:lnTo>
                  <a:lnTo>
                    <a:pt x="7429" y="5380"/>
                  </a:lnTo>
                  <a:lnTo>
                    <a:pt x="7609" y="5508"/>
                  </a:lnTo>
                  <a:lnTo>
                    <a:pt x="7814" y="5610"/>
                  </a:lnTo>
                  <a:lnTo>
                    <a:pt x="8019" y="5713"/>
                  </a:lnTo>
                  <a:lnTo>
                    <a:pt x="8224" y="5790"/>
                  </a:lnTo>
                  <a:lnTo>
                    <a:pt x="8326" y="5790"/>
                  </a:lnTo>
                  <a:lnTo>
                    <a:pt x="8428" y="5739"/>
                  </a:lnTo>
                  <a:lnTo>
                    <a:pt x="8505" y="5687"/>
                  </a:lnTo>
                  <a:lnTo>
                    <a:pt x="8531" y="5585"/>
                  </a:lnTo>
                  <a:lnTo>
                    <a:pt x="8557" y="5482"/>
                  </a:lnTo>
                  <a:lnTo>
                    <a:pt x="8505" y="5406"/>
                  </a:lnTo>
                  <a:lnTo>
                    <a:pt x="8454" y="5329"/>
                  </a:lnTo>
                  <a:lnTo>
                    <a:pt x="8352" y="5277"/>
                  </a:lnTo>
                  <a:lnTo>
                    <a:pt x="8147" y="5201"/>
                  </a:lnTo>
                  <a:lnTo>
                    <a:pt x="7967" y="5124"/>
                  </a:lnTo>
                  <a:lnTo>
                    <a:pt x="7788" y="4996"/>
                  </a:lnTo>
                  <a:lnTo>
                    <a:pt x="7634" y="4868"/>
                  </a:lnTo>
                  <a:lnTo>
                    <a:pt x="7532" y="4740"/>
                  </a:lnTo>
                  <a:lnTo>
                    <a:pt x="7429" y="4611"/>
                  </a:lnTo>
                  <a:lnTo>
                    <a:pt x="7301" y="4355"/>
                  </a:lnTo>
                  <a:lnTo>
                    <a:pt x="7225" y="4074"/>
                  </a:lnTo>
                  <a:lnTo>
                    <a:pt x="7199" y="3766"/>
                  </a:lnTo>
                  <a:lnTo>
                    <a:pt x="7225" y="3484"/>
                  </a:lnTo>
                  <a:lnTo>
                    <a:pt x="7301" y="3203"/>
                  </a:lnTo>
                  <a:lnTo>
                    <a:pt x="7455" y="2946"/>
                  </a:lnTo>
                  <a:lnTo>
                    <a:pt x="7532" y="2818"/>
                  </a:lnTo>
                  <a:lnTo>
                    <a:pt x="7634" y="2690"/>
                  </a:lnTo>
                  <a:lnTo>
                    <a:pt x="7788" y="2562"/>
                  </a:lnTo>
                  <a:lnTo>
                    <a:pt x="7788" y="2562"/>
                  </a:lnTo>
                  <a:lnTo>
                    <a:pt x="7660" y="2998"/>
                  </a:lnTo>
                  <a:lnTo>
                    <a:pt x="7660" y="3074"/>
                  </a:lnTo>
                  <a:lnTo>
                    <a:pt x="7660" y="3151"/>
                  </a:lnTo>
                  <a:lnTo>
                    <a:pt x="7711" y="3203"/>
                  </a:lnTo>
                  <a:lnTo>
                    <a:pt x="7737" y="3279"/>
                  </a:lnTo>
                  <a:lnTo>
                    <a:pt x="7814" y="3331"/>
                  </a:lnTo>
                  <a:lnTo>
                    <a:pt x="7891" y="3356"/>
                  </a:lnTo>
                  <a:lnTo>
                    <a:pt x="8044" y="3356"/>
                  </a:lnTo>
                  <a:lnTo>
                    <a:pt x="8557" y="3203"/>
                  </a:lnTo>
                  <a:lnTo>
                    <a:pt x="8428" y="3741"/>
                  </a:lnTo>
                  <a:lnTo>
                    <a:pt x="8403" y="3817"/>
                  </a:lnTo>
                  <a:lnTo>
                    <a:pt x="8428" y="3894"/>
                  </a:lnTo>
                  <a:lnTo>
                    <a:pt x="8454" y="3971"/>
                  </a:lnTo>
                  <a:lnTo>
                    <a:pt x="8505" y="4022"/>
                  </a:lnTo>
                  <a:lnTo>
                    <a:pt x="8557" y="4074"/>
                  </a:lnTo>
                  <a:lnTo>
                    <a:pt x="8633" y="4099"/>
                  </a:lnTo>
                  <a:lnTo>
                    <a:pt x="8787" y="4099"/>
                  </a:lnTo>
                  <a:lnTo>
                    <a:pt x="9299" y="3971"/>
                  </a:lnTo>
                  <a:lnTo>
                    <a:pt x="9171" y="4483"/>
                  </a:lnTo>
                  <a:lnTo>
                    <a:pt x="9146" y="4560"/>
                  </a:lnTo>
                  <a:lnTo>
                    <a:pt x="9171" y="4637"/>
                  </a:lnTo>
                  <a:lnTo>
                    <a:pt x="9197" y="4714"/>
                  </a:lnTo>
                  <a:lnTo>
                    <a:pt x="9248" y="4765"/>
                  </a:lnTo>
                  <a:lnTo>
                    <a:pt x="9299" y="4816"/>
                  </a:lnTo>
                  <a:lnTo>
                    <a:pt x="9376" y="4842"/>
                  </a:lnTo>
                  <a:lnTo>
                    <a:pt x="9453" y="4868"/>
                  </a:lnTo>
                  <a:lnTo>
                    <a:pt x="9530" y="4842"/>
                  </a:lnTo>
                  <a:lnTo>
                    <a:pt x="9940" y="4740"/>
                  </a:lnTo>
                  <a:lnTo>
                    <a:pt x="9837" y="4868"/>
                  </a:lnTo>
                  <a:lnTo>
                    <a:pt x="9607" y="5047"/>
                  </a:lnTo>
                  <a:lnTo>
                    <a:pt x="9376" y="5175"/>
                  </a:lnTo>
                  <a:lnTo>
                    <a:pt x="9299" y="5252"/>
                  </a:lnTo>
                  <a:lnTo>
                    <a:pt x="9248" y="5329"/>
                  </a:lnTo>
                  <a:lnTo>
                    <a:pt x="9223" y="5431"/>
                  </a:lnTo>
                  <a:lnTo>
                    <a:pt x="9248" y="5534"/>
                  </a:lnTo>
                  <a:lnTo>
                    <a:pt x="9299" y="5610"/>
                  </a:lnTo>
                  <a:lnTo>
                    <a:pt x="9402" y="5662"/>
                  </a:lnTo>
                  <a:lnTo>
                    <a:pt x="9479" y="5687"/>
                  </a:lnTo>
                  <a:lnTo>
                    <a:pt x="9581" y="5662"/>
                  </a:lnTo>
                  <a:lnTo>
                    <a:pt x="9761" y="5585"/>
                  </a:lnTo>
                  <a:lnTo>
                    <a:pt x="9914" y="5482"/>
                  </a:lnTo>
                  <a:lnTo>
                    <a:pt x="10068" y="5354"/>
                  </a:lnTo>
                  <a:lnTo>
                    <a:pt x="10196" y="5226"/>
                  </a:lnTo>
                  <a:lnTo>
                    <a:pt x="10324" y="5098"/>
                  </a:lnTo>
                  <a:lnTo>
                    <a:pt x="10427" y="4944"/>
                  </a:lnTo>
                  <a:lnTo>
                    <a:pt x="10529" y="4791"/>
                  </a:lnTo>
                  <a:lnTo>
                    <a:pt x="10631" y="4611"/>
                  </a:lnTo>
                  <a:lnTo>
                    <a:pt x="10657" y="4509"/>
                  </a:lnTo>
                  <a:lnTo>
                    <a:pt x="10657" y="4432"/>
                  </a:lnTo>
                  <a:lnTo>
                    <a:pt x="10631" y="4330"/>
                  </a:lnTo>
                  <a:lnTo>
                    <a:pt x="10580" y="4253"/>
                  </a:lnTo>
                  <a:lnTo>
                    <a:pt x="10503" y="4176"/>
                  </a:lnTo>
                  <a:lnTo>
                    <a:pt x="10401" y="4125"/>
                  </a:lnTo>
                  <a:lnTo>
                    <a:pt x="10222" y="4125"/>
                  </a:lnTo>
                  <a:lnTo>
                    <a:pt x="9761" y="4253"/>
                  </a:lnTo>
                  <a:lnTo>
                    <a:pt x="9889" y="3817"/>
                  </a:lnTo>
                  <a:lnTo>
                    <a:pt x="9889" y="3715"/>
                  </a:lnTo>
                  <a:lnTo>
                    <a:pt x="9889" y="3638"/>
                  </a:lnTo>
                  <a:lnTo>
                    <a:pt x="9837" y="3561"/>
                  </a:lnTo>
                  <a:lnTo>
                    <a:pt x="9786" y="3484"/>
                  </a:lnTo>
                  <a:lnTo>
                    <a:pt x="9709" y="3433"/>
                  </a:lnTo>
                  <a:lnTo>
                    <a:pt x="9632" y="3382"/>
                  </a:lnTo>
                  <a:lnTo>
                    <a:pt x="9453" y="3382"/>
                  </a:lnTo>
                  <a:lnTo>
                    <a:pt x="9018" y="3510"/>
                  </a:lnTo>
                  <a:lnTo>
                    <a:pt x="9146" y="3074"/>
                  </a:lnTo>
                  <a:lnTo>
                    <a:pt x="9146" y="2972"/>
                  </a:lnTo>
                  <a:lnTo>
                    <a:pt x="9146" y="2895"/>
                  </a:lnTo>
                  <a:lnTo>
                    <a:pt x="9095" y="2793"/>
                  </a:lnTo>
                  <a:lnTo>
                    <a:pt x="9043" y="2716"/>
                  </a:lnTo>
                  <a:lnTo>
                    <a:pt x="8966" y="2665"/>
                  </a:lnTo>
                  <a:lnTo>
                    <a:pt x="8890" y="2639"/>
                  </a:lnTo>
                  <a:lnTo>
                    <a:pt x="8787" y="2613"/>
                  </a:lnTo>
                  <a:lnTo>
                    <a:pt x="8710" y="2639"/>
                  </a:lnTo>
                  <a:lnTo>
                    <a:pt x="8275" y="2741"/>
                  </a:lnTo>
                  <a:lnTo>
                    <a:pt x="8377" y="2306"/>
                  </a:lnTo>
                  <a:lnTo>
                    <a:pt x="8403" y="2204"/>
                  </a:lnTo>
                  <a:lnTo>
                    <a:pt x="8377" y="2127"/>
                  </a:lnTo>
                  <a:lnTo>
                    <a:pt x="8352" y="2024"/>
                  </a:lnTo>
                  <a:lnTo>
                    <a:pt x="8275" y="1947"/>
                  </a:lnTo>
                  <a:lnTo>
                    <a:pt x="8198" y="1896"/>
                  </a:lnTo>
                  <a:lnTo>
                    <a:pt x="8095" y="1871"/>
                  </a:lnTo>
                  <a:lnTo>
                    <a:pt x="7993" y="1871"/>
                  </a:lnTo>
                  <a:lnTo>
                    <a:pt x="7916" y="1896"/>
                  </a:lnTo>
                  <a:lnTo>
                    <a:pt x="7737" y="1973"/>
                  </a:lnTo>
                  <a:lnTo>
                    <a:pt x="7558" y="2075"/>
                  </a:lnTo>
                  <a:lnTo>
                    <a:pt x="7404" y="2204"/>
                  </a:lnTo>
                  <a:lnTo>
                    <a:pt x="7276" y="2332"/>
                  </a:lnTo>
                  <a:lnTo>
                    <a:pt x="7148" y="2485"/>
                  </a:lnTo>
                  <a:lnTo>
                    <a:pt x="7045" y="2613"/>
                  </a:lnTo>
                  <a:lnTo>
                    <a:pt x="6943" y="2767"/>
                  </a:lnTo>
                  <a:lnTo>
                    <a:pt x="6866" y="2946"/>
                  </a:lnTo>
                  <a:lnTo>
                    <a:pt x="6789" y="3100"/>
                  </a:lnTo>
                  <a:lnTo>
                    <a:pt x="6738" y="3279"/>
                  </a:lnTo>
                  <a:lnTo>
                    <a:pt x="6712" y="3459"/>
                  </a:lnTo>
                  <a:lnTo>
                    <a:pt x="6687" y="3638"/>
                  </a:lnTo>
                  <a:lnTo>
                    <a:pt x="6687" y="3997"/>
                  </a:lnTo>
                  <a:lnTo>
                    <a:pt x="6712" y="4176"/>
                  </a:lnTo>
                  <a:lnTo>
                    <a:pt x="6763" y="4355"/>
                  </a:lnTo>
                  <a:lnTo>
                    <a:pt x="6815" y="4509"/>
                  </a:lnTo>
                  <a:lnTo>
                    <a:pt x="6892" y="4688"/>
                  </a:lnTo>
                  <a:lnTo>
                    <a:pt x="6968" y="4842"/>
                  </a:lnTo>
                  <a:lnTo>
                    <a:pt x="7071" y="4996"/>
                  </a:lnTo>
                  <a:lnTo>
                    <a:pt x="5585" y="6533"/>
                  </a:lnTo>
                  <a:lnTo>
                    <a:pt x="5585" y="3023"/>
                  </a:lnTo>
                  <a:lnTo>
                    <a:pt x="5918" y="2946"/>
                  </a:lnTo>
                  <a:lnTo>
                    <a:pt x="6225" y="2818"/>
                  </a:lnTo>
                  <a:lnTo>
                    <a:pt x="6507" y="2665"/>
                  </a:lnTo>
                  <a:lnTo>
                    <a:pt x="6789" y="2434"/>
                  </a:lnTo>
                  <a:lnTo>
                    <a:pt x="6917" y="2280"/>
                  </a:lnTo>
                  <a:lnTo>
                    <a:pt x="7045" y="2127"/>
                  </a:lnTo>
                  <a:lnTo>
                    <a:pt x="7148" y="1947"/>
                  </a:lnTo>
                  <a:lnTo>
                    <a:pt x="7225" y="1768"/>
                  </a:lnTo>
                  <a:lnTo>
                    <a:pt x="7301" y="1589"/>
                  </a:lnTo>
                  <a:lnTo>
                    <a:pt x="7353" y="1384"/>
                  </a:lnTo>
                  <a:lnTo>
                    <a:pt x="7378" y="1179"/>
                  </a:lnTo>
                  <a:lnTo>
                    <a:pt x="7404" y="974"/>
                  </a:lnTo>
                  <a:lnTo>
                    <a:pt x="7378" y="769"/>
                  </a:lnTo>
                  <a:lnTo>
                    <a:pt x="7353" y="590"/>
                  </a:lnTo>
                  <a:lnTo>
                    <a:pt x="7301" y="410"/>
                  </a:lnTo>
                  <a:lnTo>
                    <a:pt x="7250" y="231"/>
                  </a:lnTo>
                  <a:lnTo>
                    <a:pt x="7199" y="129"/>
                  </a:lnTo>
                  <a:lnTo>
                    <a:pt x="7148" y="77"/>
                  </a:lnTo>
                  <a:lnTo>
                    <a:pt x="7045" y="26"/>
                  </a:lnTo>
                  <a:lnTo>
                    <a:pt x="6943" y="1"/>
                  </a:lnTo>
                  <a:lnTo>
                    <a:pt x="6840" y="1"/>
                  </a:lnTo>
                  <a:lnTo>
                    <a:pt x="6763" y="52"/>
                  </a:lnTo>
                  <a:lnTo>
                    <a:pt x="6687" y="103"/>
                  </a:lnTo>
                  <a:lnTo>
                    <a:pt x="6610" y="180"/>
                  </a:lnTo>
                  <a:lnTo>
                    <a:pt x="6379" y="564"/>
                  </a:lnTo>
                  <a:lnTo>
                    <a:pt x="6174" y="180"/>
                  </a:lnTo>
                  <a:lnTo>
                    <a:pt x="6097" y="103"/>
                  </a:lnTo>
                  <a:lnTo>
                    <a:pt x="6046" y="52"/>
                  </a:lnTo>
                  <a:lnTo>
                    <a:pt x="5944" y="26"/>
                  </a:lnTo>
                  <a:lnTo>
                    <a:pt x="5867" y="1"/>
                  </a:lnTo>
                  <a:lnTo>
                    <a:pt x="5764" y="26"/>
                  </a:lnTo>
                  <a:lnTo>
                    <a:pt x="5688" y="52"/>
                  </a:lnTo>
                  <a:lnTo>
                    <a:pt x="5611" y="103"/>
                  </a:lnTo>
                  <a:lnTo>
                    <a:pt x="5559" y="180"/>
                  </a:lnTo>
                  <a:lnTo>
                    <a:pt x="5329" y="564"/>
                  </a:lnTo>
                  <a:lnTo>
                    <a:pt x="5098" y="180"/>
                  </a:lnTo>
                  <a:lnTo>
                    <a:pt x="5047" y="103"/>
                  </a:lnTo>
                  <a:lnTo>
                    <a:pt x="4970" y="52"/>
                  </a:lnTo>
                  <a:lnTo>
                    <a:pt x="4893" y="26"/>
                  </a:lnTo>
                  <a:lnTo>
                    <a:pt x="4791" y="1"/>
                  </a:lnTo>
                  <a:lnTo>
                    <a:pt x="4714" y="26"/>
                  </a:lnTo>
                  <a:lnTo>
                    <a:pt x="4637" y="52"/>
                  </a:lnTo>
                  <a:lnTo>
                    <a:pt x="4560" y="103"/>
                  </a:lnTo>
                  <a:lnTo>
                    <a:pt x="4484" y="180"/>
                  </a:lnTo>
                  <a:lnTo>
                    <a:pt x="4279" y="564"/>
                  </a:lnTo>
                  <a:lnTo>
                    <a:pt x="4048" y="180"/>
                  </a:lnTo>
                  <a:lnTo>
                    <a:pt x="3971" y="103"/>
                  </a:lnTo>
                  <a:lnTo>
                    <a:pt x="3894" y="52"/>
                  </a:lnTo>
                  <a:lnTo>
                    <a:pt x="38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7" name="Google Shape;5217;p39"/>
          <p:cNvSpPr/>
          <p:nvPr/>
        </p:nvSpPr>
        <p:spPr>
          <a:xfrm>
            <a:off x="1825266" y="3130590"/>
            <a:ext cx="420036" cy="268494"/>
          </a:xfrm>
          <a:custGeom>
            <a:avLst/>
            <a:gdLst/>
            <a:ahLst/>
            <a:cxnLst/>
            <a:rect l="l" t="t" r="r" b="b"/>
            <a:pathLst>
              <a:path w="17753" h="11348" extrusionOk="0">
                <a:moveTo>
                  <a:pt x="16856" y="512"/>
                </a:moveTo>
                <a:lnTo>
                  <a:pt x="16959" y="538"/>
                </a:lnTo>
                <a:lnTo>
                  <a:pt x="17036" y="589"/>
                </a:lnTo>
                <a:lnTo>
                  <a:pt x="17087" y="640"/>
                </a:lnTo>
                <a:lnTo>
                  <a:pt x="17164" y="717"/>
                </a:lnTo>
                <a:lnTo>
                  <a:pt x="17189" y="794"/>
                </a:lnTo>
                <a:lnTo>
                  <a:pt x="17215" y="871"/>
                </a:lnTo>
                <a:lnTo>
                  <a:pt x="17240" y="948"/>
                </a:lnTo>
                <a:lnTo>
                  <a:pt x="17215" y="1050"/>
                </a:lnTo>
                <a:lnTo>
                  <a:pt x="17189" y="1127"/>
                </a:lnTo>
                <a:lnTo>
                  <a:pt x="17164" y="1204"/>
                </a:lnTo>
                <a:lnTo>
                  <a:pt x="17087" y="1281"/>
                </a:lnTo>
                <a:lnTo>
                  <a:pt x="16984" y="1383"/>
                </a:lnTo>
                <a:lnTo>
                  <a:pt x="16831" y="1486"/>
                </a:lnTo>
                <a:lnTo>
                  <a:pt x="16472" y="1691"/>
                </a:lnTo>
                <a:lnTo>
                  <a:pt x="16139" y="1819"/>
                </a:lnTo>
                <a:lnTo>
                  <a:pt x="15985" y="1844"/>
                </a:lnTo>
                <a:lnTo>
                  <a:pt x="15883" y="1844"/>
                </a:lnTo>
                <a:lnTo>
                  <a:pt x="15883" y="1742"/>
                </a:lnTo>
                <a:lnTo>
                  <a:pt x="15934" y="1614"/>
                </a:lnTo>
                <a:lnTo>
                  <a:pt x="16062" y="1281"/>
                </a:lnTo>
                <a:lnTo>
                  <a:pt x="16267" y="922"/>
                </a:lnTo>
                <a:lnTo>
                  <a:pt x="16370" y="769"/>
                </a:lnTo>
                <a:lnTo>
                  <a:pt x="16472" y="640"/>
                </a:lnTo>
                <a:lnTo>
                  <a:pt x="16549" y="589"/>
                </a:lnTo>
                <a:lnTo>
                  <a:pt x="16626" y="538"/>
                </a:lnTo>
                <a:lnTo>
                  <a:pt x="16703" y="512"/>
                </a:lnTo>
                <a:close/>
                <a:moveTo>
                  <a:pt x="10068" y="3356"/>
                </a:moveTo>
                <a:lnTo>
                  <a:pt x="9837" y="3561"/>
                </a:lnTo>
                <a:lnTo>
                  <a:pt x="9607" y="3356"/>
                </a:lnTo>
                <a:close/>
                <a:moveTo>
                  <a:pt x="11605" y="3356"/>
                </a:moveTo>
                <a:lnTo>
                  <a:pt x="10606" y="4355"/>
                </a:lnTo>
                <a:lnTo>
                  <a:pt x="10196" y="3945"/>
                </a:lnTo>
                <a:lnTo>
                  <a:pt x="10785" y="3356"/>
                </a:lnTo>
                <a:close/>
                <a:moveTo>
                  <a:pt x="13834" y="3356"/>
                </a:moveTo>
                <a:lnTo>
                  <a:pt x="13987" y="3381"/>
                </a:lnTo>
                <a:lnTo>
                  <a:pt x="11810" y="5559"/>
                </a:lnTo>
                <a:lnTo>
                  <a:pt x="10990" y="4713"/>
                </a:lnTo>
                <a:lnTo>
                  <a:pt x="12348" y="3356"/>
                </a:lnTo>
                <a:close/>
                <a:moveTo>
                  <a:pt x="4227" y="3356"/>
                </a:moveTo>
                <a:lnTo>
                  <a:pt x="5585" y="4713"/>
                </a:lnTo>
                <a:lnTo>
                  <a:pt x="2921" y="7403"/>
                </a:lnTo>
                <a:lnTo>
                  <a:pt x="2921" y="4483"/>
                </a:lnTo>
                <a:lnTo>
                  <a:pt x="2947" y="4252"/>
                </a:lnTo>
                <a:lnTo>
                  <a:pt x="2998" y="4022"/>
                </a:lnTo>
                <a:lnTo>
                  <a:pt x="3100" y="3842"/>
                </a:lnTo>
                <a:lnTo>
                  <a:pt x="3254" y="3689"/>
                </a:lnTo>
                <a:lnTo>
                  <a:pt x="3408" y="3535"/>
                </a:lnTo>
                <a:lnTo>
                  <a:pt x="3613" y="3433"/>
                </a:lnTo>
                <a:lnTo>
                  <a:pt x="3818" y="3381"/>
                </a:lnTo>
                <a:lnTo>
                  <a:pt x="4048" y="3356"/>
                </a:lnTo>
                <a:close/>
                <a:moveTo>
                  <a:pt x="2409" y="5123"/>
                </a:moveTo>
                <a:lnTo>
                  <a:pt x="2409" y="8018"/>
                </a:lnTo>
                <a:lnTo>
                  <a:pt x="615" y="8018"/>
                </a:lnTo>
                <a:lnTo>
                  <a:pt x="564" y="7992"/>
                </a:lnTo>
                <a:lnTo>
                  <a:pt x="539" y="7941"/>
                </a:lnTo>
                <a:lnTo>
                  <a:pt x="539" y="5200"/>
                </a:lnTo>
                <a:lnTo>
                  <a:pt x="564" y="5149"/>
                </a:lnTo>
                <a:lnTo>
                  <a:pt x="615" y="5123"/>
                </a:lnTo>
                <a:close/>
                <a:moveTo>
                  <a:pt x="17138" y="5123"/>
                </a:moveTo>
                <a:lnTo>
                  <a:pt x="17189" y="5149"/>
                </a:lnTo>
                <a:lnTo>
                  <a:pt x="17215" y="5200"/>
                </a:lnTo>
                <a:lnTo>
                  <a:pt x="17215" y="7941"/>
                </a:lnTo>
                <a:lnTo>
                  <a:pt x="17189" y="7992"/>
                </a:lnTo>
                <a:lnTo>
                  <a:pt x="17138" y="8018"/>
                </a:lnTo>
                <a:lnTo>
                  <a:pt x="15294" y="8018"/>
                </a:lnTo>
                <a:lnTo>
                  <a:pt x="15294" y="5123"/>
                </a:lnTo>
                <a:close/>
                <a:moveTo>
                  <a:pt x="16600" y="0"/>
                </a:moveTo>
                <a:lnTo>
                  <a:pt x="16421" y="77"/>
                </a:lnTo>
                <a:lnTo>
                  <a:pt x="16241" y="154"/>
                </a:lnTo>
                <a:lnTo>
                  <a:pt x="16088" y="282"/>
                </a:lnTo>
                <a:lnTo>
                  <a:pt x="16011" y="384"/>
                </a:lnTo>
                <a:lnTo>
                  <a:pt x="15883" y="564"/>
                </a:lnTo>
                <a:lnTo>
                  <a:pt x="15755" y="769"/>
                </a:lnTo>
                <a:lnTo>
                  <a:pt x="15627" y="999"/>
                </a:lnTo>
                <a:lnTo>
                  <a:pt x="15499" y="1255"/>
                </a:lnTo>
                <a:lnTo>
                  <a:pt x="15422" y="1511"/>
                </a:lnTo>
                <a:lnTo>
                  <a:pt x="15370" y="1768"/>
                </a:lnTo>
                <a:lnTo>
                  <a:pt x="15370" y="1870"/>
                </a:lnTo>
                <a:lnTo>
                  <a:pt x="15396" y="1972"/>
                </a:lnTo>
                <a:lnTo>
                  <a:pt x="14371" y="2997"/>
                </a:lnTo>
                <a:lnTo>
                  <a:pt x="14218" y="2920"/>
                </a:lnTo>
                <a:lnTo>
                  <a:pt x="14038" y="2869"/>
                </a:lnTo>
                <a:lnTo>
                  <a:pt x="13859" y="2843"/>
                </a:lnTo>
                <a:lnTo>
                  <a:pt x="13654" y="2818"/>
                </a:lnTo>
                <a:lnTo>
                  <a:pt x="4048" y="2818"/>
                </a:lnTo>
                <a:lnTo>
                  <a:pt x="3869" y="2843"/>
                </a:lnTo>
                <a:lnTo>
                  <a:pt x="3715" y="2869"/>
                </a:lnTo>
                <a:lnTo>
                  <a:pt x="3561" y="2895"/>
                </a:lnTo>
                <a:lnTo>
                  <a:pt x="3408" y="2946"/>
                </a:lnTo>
                <a:lnTo>
                  <a:pt x="3254" y="3023"/>
                </a:lnTo>
                <a:lnTo>
                  <a:pt x="3126" y="3100"/>
                </a:lnTo>
                <a:lnTo>
                  <a:pt x="2870" y="3305"/>
                </a:lnTo>
                <a:lnTo>
                  <a:pt x="2690" y="3561"/>
                </a:lnTo>
                <a:lnTo>
                  <a:pt x="2588" y="3689"/>
                </a:lnTo>
                <a:lnTo>
                  <a:pt x="2537" y="3842"/>
                </a:lnTo>
                <a:lnTo>
                  <a:pt x="2460" y="3971"/>
                </a:lnTo>
                <a:lnTo>
                  <a:pt x="2434" y="4150"/>
                </a:lnTo>
                <a:lnTo>
                  <a:pt x="2409" y="4304"/>
                </a:lnTo>
                <a:lnTo>
                  <a:pt x="2409" y="4483"/>
                </a:lnTo>
                <a:lnTo>
                  <a:pt x="2409" y="4585"/>
                </a:lnTo>
                <a:lnTo>
                  <a:pt x="615" y="4585"/>
                </a:lnTo>
                <a:lnTo>
                  <a:pt x="487" y="4611"/>
                </a:lnTo>
                <a:lnTo>
                  <a:pt x="385" y="4637"/>
                </a:lnTo>
                <a:lnTo>
                  <a:pt x="282" y="4688"/>
                </a:lnTo>
                <a:lnTo>
                  <a:pt x="180" y="4765"/>
                </a:lnTo>
                <a:lnTo>
                  <a:pt x="103" y="4867"/>
                </a:lnTo>
                <a:lnTo>
                  <a:pt x="52" y="4970"/>
                </a:lnTo>
                <a:lnTo>
                  <a:pt x="26" y="5072"/>
                </a:lnTo>
                <a:lnTo>
                  <a:pt x="1" y="5200"/>
                </a:lnTo>
                <a:lnTo>
                  <a:pt x="1" y="7941"/>
                </a:lnTo>
                <a:lnTo>
                  <a:pt x="26" y="8069"/>
                </a:lnTo>
                <a:lnTo>
                  <a:pt x="52" y="8172"/>
                </a:lnTo>
                <a:lnTo>
                  <a:pt x="103" y="8274"/>
                </a:lnTo>
                <a:lnTo>
                  <a:pt x="180" y="8377"/>
                </a:lnTo>
                <a:lnTo>
                  <a:pt x="282" y="8453"/>
                </a:lnTo>
                <a:lnTo>
                  <a:pt x="385" y="8505"/>
                </a:lnTo>
                <a:lnTo>
                  <a:pt x="487" y="8530"/>
                </a:lnTo>
                <a:lnTo>
                  <a:pt x="615" y="8556"/>
                </a:lnTo>
                <a:lnTo>
                  <a:pt x="2409" y="8556"/>
                </a:lnTo>
                <a:lnTo>
                  <a:pt x="2409" y="8658"/>
                </a:lnTo>
                <a:lnTo>
                  <a:pt x="2409" y="8838"/>
                </a:lnTo>
                <a:lnTo>
                  <a:pt x="2434" y="8991"/>
                </a:lnTo>
                <a:lnTo>
                  <a:pt x="2460" y="9145"/>
                </a:lnTo>
                <a:lnTo>
                  <a:pt x="2537" y="9299"/>
                </a:lnTo>
                <a:lnTo>
                  <a:pt x="2588" y="9452"/>
                </a:lnTo>
                <a:lnTo>
                  <a:pt x="2690" y="9580"/>
                </a:lnTo>
                <a:lnTo>
                  <a:pt x="2870" y="9837"/>
                </a:lnTo>
                <a:lnTo>
                  <a:pt x="3126" y="10042"/>
                </a:lnTo>
                <a:lnTo>
                  <a:pt x="3254" y="10118"/>
                </a:lnTo>
                <a:lnTo>
                  <a:pt x="3408" y="10195"/>
                </a:lnTo>
                <a:lnTo>
                  <a:pt x="3561" y="10246"/>
                </a:lnTo>
                <a:lnTo>
                  <a:pt x="3715" y="10272"/>
                </a:lnTo>
                <a:lnTo>
                  <a:pt x="3869" y="10298"/>
                </a:lnTo>
                <a:lnTo>
                  <a:pt x="4048" y="10323"/>
                </a:lnTo>
                <a:lnTo>
                  <a:pt x="6046" y="10323"/>
                </a:lnTo>
                <a:lnTo>
                  <a:pt x="6149" y="10298"/>
                </a:lnTo>
                <a:lnTo>
                  <a:pt x="6225" y="10246"/>
                </a:lnTo>
                <a:lnTo>
                  <a:pt x="6277" y="10144"/>
                </a:lnTo>
                <a:lnTo>
                  <a:pt x="6302" y="10042"/>
                </a:lnTo>
                <a:lnTo>
                  <a:pt x="6277" y="9965"/>
                </a:lnTo>
                <a:lnTo>
                  <a:pt x="6225" y="9862"/>
                </a:lnTo>
                <a:lnTo>
                  <a:pt x="6149" y="9811"/>
                </a:lnTo>
                <a:lnTo>
                  <a:pt x="6046" y="9785"/>
                </a:lnTo>
                <a:lnTo>
                  <a:pt x="4048" y="9785"/>
                </a:lnTo>
                <a:lnTo>
                  <a:pt x="3818" y="9760"/>
                </a:lnTo>
                <a:lnTo>
                  <a:pt x="3613" y="9709"/>
                </a:lnTo>
                <a:lnTo>
                  <a:pt x="3408" y="9606"/>
                </a:lnTo>
                <a:lnTo>
                  <a:pt x="3254" y="9452"/>
                </a:lnTo>
                <a:lnTo>
                  <a:pt x="3100" y="9299"/>
                </a:lnTo>
                <a:lnTo>
                  <a:pt x="2998" y="9094"/>
                </a:lnTo>
                <a:lnTo>
                  <a:pt x="2947" y="8889"/>
                </a:lnTo>
                <a:lnTo>
                  <a:pt x="2921" y="8658"/>
                </a:lnTo>
                <a:lnTo>
                  <a:pt x="2921" y="8120"/>
                </a:lnTo>
                <a:lnTo>
                  <a:pt x="5969" y="5072"/>
                </a:lnTo>
                <a:lnTo>
                  <a:pt x="6379" y="5482"/>
                </a:lnTo>
                <a:lnTo>
                  <a:pt x="4202" y="7659"/>
                </a:lnTo>
                <a:lnTo>
                  <a:pt x="4151" y="7736"/>
                </a:lnTo>
                <a:lnTo>
                  <a:pt x="4125" y="7839"/>
                </a:lnTo>
                <a:lnTo>
                  <a:pt x="4151" y="7941"/>
                </a:lnTo>
                <a:lnTo>
                  <a:pt x="4202" y="8018"/>
                </a:lnTo>
                <a:lnTo>
                  <a:pt x="4304" y="8069"/>
                </a:lnTo>
                <a:lnTo>
                  <a:pt x="4381" y="8095"/>
                </a:lnTo>
                <a:lnTo>
                  <a:pt x="4484" y="8069"/>
                </a:lnTo>
                <a:lnTo>
                  <a:pt x="4586" y="8018"/>
                </a:lnTo>
                <a:lnTo>
                  <a:pt x="6738" y="5866"/>
                </a:lnTo>
                <a:lnTo>
                  <a:pt x="7148" y="6276"/>
                </a:lnTo>
                <a:lnTo>
                  <a:pt x="6302" y="7096"/>
                </a:lnTo>
                <a:lnTo>
                  <a:pt x="6251" y="7198"/>
                </a:lnTo>
                <a:lnTo>
                  <a:pt x="6225" y="7275"/>
                </a:lnTo>
                <a:lnTo>
                  <a:pt x="6251" y="7377"/>
                </a:lnTo>
                <a:lnTo>
                  <a:pt x="6302" y="7480"/>
                </a:lnTo>
                <a:lnTo>
                  <a:pt x="6405" y="7531"/>
                </a:lnTo>
                <a:lnTo>
                  <a:pt x="6482" y="7557"/>
                </a:lnTo>
                <a:lnTo>
                  <a:pt x="6584" y="7531"/>
                </a:lnTo>
                <a:lnTo>
                  <a:pt x="6687" y="7480"/>
                </a:lnTo>
                <a:lnTo>
                  <a:pt x="7506" y="6635"/>
                </a:lnTo>
                <a:lnTo>
                  <a:pt x="8352" y="7480"/>
                </a:lnTo>
                <a:lnTo>
                  <a:pt x="8428" y="7531"/>
                </a:lnTo>
                <a:lnTo>
                  <a:pt x="8531" y="7557"/>
                </a:lnTo>
                <a:lnTo>
                  <a:pt x="8633" y="7531"/>
                </a:lnTo>
                <a:lnTo>
                  <a:pt x="8710" y="7480"/>
                </a:lnTo>
                <a:lnTo>
                  <a:pt x="8787" y="7377"/>
                </a:lnTo>
                <a:lnTo>
                  <a:pt x="8787" y="7275"/>
                </a:lnTo>
                <a:lnTo>
                  <a:pt x="8787" y="7198"/>
                </a:lnTo>
                <a:lnTo>
                  <a:pt x="8710" y="7096"/>
                </a:lnTo>
                <a:lnTo>
                  <a:pt x="4970" y="3356"/>
                </a:lnTo>
                <a:lnTo>
                  <a:pt x="5790" y="3356"/>
                </a:lnTo>
                <a:lnTo>
                  <a:pt x="9914" y="7480"/>
                </a:lnTo>
                <a:lnTo>
                  <a:pt x="6456" y="10913"/>
                </a:lnTo>
                <a:lnTo>
                  <a:pt x="6405" y="10989"/>
                </a:lnTo>
                <a:lnTo>
                  <a:pt x="6379" y="11092"/>
                </a:lnTo>
                <a:lnTo>
                  <a:pt x="6405" y="11194"/>
                </a:lnTo>
                <a:lnTo>
                  <a:pt x="6456" y="11271"/>
                </a:lnTo>
                <a:lnTo>
                  <a:pt x="6558" y="11348"/>
                </a:lnTo>
                <a:lnTo>
                  <a:pt x="6738" y="11348"/>
                </a:lnTo>
                <a:lnTo>
                  <a:pt x="6840" y="11271"/>
                </a:lnTo>
                <a:lnTo>
                  <a:pt x="10273" y="7839"/>
                </a:lnTo>
                <a:lnTo>
                  <a:pt x="11349" y="8914"/>
                </a:lnTo>
                <a:lnTo>
                  <a:pt x="11426" y="8966"/>
                </a:lnTo>
                <a:lnTo>
                  <a:pt x="11528" y="8991"/>
                </a:lnTo>
                <a:lnTo>
                  <a:pt x="11631" y="8966"/>
                </a:lnTo>
                <a:lnTo>
                  <a:pt x="11707" y="8914"/>
                </a:lnTo>
                <a:lnTo>
                  <a:pt x="11759" y="8838"/>
                </a:lnTo>
                <a:lnTo>
                  <a:pt x="11784" y="8735"/>
                </a:lnTo>
                <a:lnTo>
                  <a:pt x="11759" y="8633"/>
                </a:lnTo>
                <a:lnTo>
                  <a:pt x="11707" y="8556"/>
                </a:lnTo>
                <a:lnTo>
                  <a:pt x="6507" y="3356"/>
                </a:lnTo>
                <a:lnTo>
                  <a:pt x="7327" y="3356"/>
                </a:lnTo>
                <a:lnTo>
                  <a:pt x="12553" y="8556"/>
                </a:lnTo>
                <a:lnTo>
                  <a:pt x="12630" y="8607"/>
                </a:lnTo>
                <a:lnTo>
                  <a:pt x="12732" y="8633"/>
                </a:lnTo>
                <a:lnTo>
                  <a:pt x="12834" y="8607"/>
                </a:lnTo>
                <a:lnTo>
                  <a:pt x="12911" y="8556"/>
                </a:lnTo>
                <a:lnTo>
                  <a:pt x="12963" y="8479"/>
                </a:lnTo>
                <a:lnTo>
                  <a:pt x="12988" y="8377"/>
                </a:lnTo>
                <a:lnTo>
                  <a:pt x="12963" y="8274"/>
                </a:lnTo>
                <a:lnTo>
                  <a:pt x="12911" y="8197"/>
                </a:lnTo>
                <a:lnTo>
                  <a:pt x="8070" y="3356"/>
                </a:lnTo>
                <a:lnTo>
                  <a:pt x="8890" y="3356"/>
                </a:lnTo>
                <a:lnTo>
                  <a:pt x="13014" y="7480"/>
                </a:lnTo>
                <a:lnTo>
                  <a:pt x="13091" y="7531"/>
                </a:lnTo>
                <a:lnTo>
                  <a:pt x="13193" y="7557"/>
                </a:lnTo>
                <a:lnTo>
                  <a:pt x="13270" y="7531"/>
                </a:lnTo>
                <a:lnTo>
                  <a:pt x="13372" y="7480"/>
                </a:lnTo>
                <a:lnTo>
                  <a:pt x="13424" y="7377"/>
                </a:lnTo>
                <a:lnTo>
                  <a:pt x="13449" y="7275"/>
                </a:lnTo>
                <a:lnTo>
                  <a:pt x="13424" y="7198"/>
                </a:lnTo>
                <a:lnTo>
                  <a:pt x="13372" y="7096"/>
                </a:lnTo>
                <a:lnTo>
                  <a:pt x="12194" y="5917"/>
                </a:lnTo>
                <a:lnTo>
                  <a:pt x="14448" y="3663"/>
                </a:lnTo>
                <a:lnTo>
                  <a:pt x="14576" y="3842"/>
                </a:lnTo>
                <a:lnTo>
                  <a:pt x="14704" y="4022"/>
                </a:lnTo>
                <a:lnTo>
                  <a:pt x="14756" y="4252"/>
                </a:lnTo>
                <a:lnTo>
                  <a:pt x="14781" y="4483"/>
                </a:lnTo>
                <a:lnTo>
                  <a:pt x="14781" y="8658"/>
                </a:lnTo>
                <a:lnTo>
                  <a:pt x="14756" y="8889"/>
                </a:lnTo>
                <a:lnTo>
                  <a:pt x="14704" y="9094"/>
                </a:lnTo>
                <a:lnTo>
                  <a:pt x="14602" y="9299"/>
                </a:lnTo>
                <a:lnTo>
                  <a:pt x="14448" y="9452"/>
                </a:lnTo>
                <a:lnTo>
                  <a:pt x="14295" y="9606"/>
                </a:lnTo>
                <a:lnTo>
                  <a:pt x="14090" y="9709"/>
                </a:lnTo>
                <a:lnTo>
                  <a:pt x="13885" y="9760"/>
                </a:lnTo>
                <a:lnTo>
                  <a:pt x="13654" y="9785"/>
                </a:lnTo>
                <a:lnTo>
                  <a:pt x="9376" y="9785"/>
                </a:lnTo>
                <a:lnTo>
                  <a:pt x="9274" y="9811"/>
                </a:lnTo>
                <a:lnTo>
                  <a:pt x="9197" y="9862"/>
                </a:lnTo>
                <a:lnTo>
                  <a:pt x="9146" y="9965"/>
                </a:lnTo>
                <a:lnTo>
                  <a:pt x="9120" y="10042"/>
                </a:lnTo>
                <a:lnTo>
                  <a:pt x="9146" y="10144"/>
                </a:lnTo>
                <a:lnTo>
                  <a:pt x="9197" y="10246"/>
                </a:lnTo>
                <a:lnTo>
                  <a:pt x="9274" y="10298"/>
                </a:lnTo>
                <a:lnTo>
                  <a:pt x="9376" y="10323"/>
                </a:lnTo>
                <a:lnTo>
                  <a:pt x="13654" y="10323"/>
                </a:lnTo>
                <a:lnTo>
                  <a:pt x="13834" y="10298"/>
                </a:lnTo>
                <a:lnTo>
                  <a:pt x="13987" y="10272"/>
                </a:lnTo>
                <a:lnTo>
                  <a:pt x="14141" y="10246"/>
                </a:lnTo>
                <a:lnTo>
                  <a:pt x="14295" y="10195"/>
                </a:lnTo>
                <a:lnTo>
                  <a:pt x="14448" y="10118"/>
                </a:lnTo>
                <a:lnTo>
                  <a:pt x="14576" y="10042"/>
                </a:lnTo>
                <a:lnTo>
                  <a:pt x="14833" y="9837"/>
                </a:lnTo>
                <a:lnTo>
                  <a:pt x="15012" y="9580"/>
                </a:lnTo>
                <a:lnTo>
                  <a:pt x="15114" y="9452"/>
                </a:lnTo>
                <a:lnTo>
                  <a:pt x="15166" y="9299"/>
                </a:lnTo>
                <a:lnTo>
                  <a:pt x="15217" y="9145"/>
                </a:lnTo>
                <a:lnTo>
                  <a:pt x="15268" y="8991"/>
                </a:lnTo>
                <a:lnTo>
                  <a:pt x="15294" y="8838"/>
                </a:lnTo>
                <a:lnTo>
                  <a:pt x="15294" y="8658"/>
                </a:lnTo>
                <a:lnTo>
                  <a:pt x="15294" y="8556"/>
                </a:lnTo>
                <a:lnTo>
                  <a:pt x="17138" y="8556"/>
                </a:lnTo>
                <a:lnTo>
                  <a:pt x="17266" y="8530"/>
                </a:lnTo>
                <a:lnTo>
                  <a:pt x="17369" y="8505"/>
                </a:lnTo>
                <a:lnTo>
                  <a:pt x="17471" y="8453"/>
                </a:lnTo>
                <a:lnTo>
                  <a:pt x="17573" y="8377"/>
                </a:lnTo>
                <a:lnTo>
                  <a:pt x="17650" y="8274"/>
                </a:lnTo>
                <a:lnTo>
                  <a:pt x="17702" y="8172"/>
                </a:lnTo>
                <a:lnTo>
                  <a:pt x="17727" y="8069"/>
                </a:lnTo>
                <a:lnTo>
                  <a:pt x="17753" y="7941"/>
                </a:lnTo>
                <a:lnTo>
                  <a:pt x="17753" y="5200"/>
                </a:lnTo>
                <a:lnTo>
                  <a:pt x="17727" y="5072"/>
                </a:lnTo>
                <a:lnTo>
                  <a:pt x="17702" y="4970"/>
                </a:lnTo>
                <a:lnTo>
                  <a:pt x="17650" y="4867"/>
                </a:lnTo>
                <a:lnTo>
                  <a:pt x="17573" y="4765"/>
                </a:lnTo>
                <a:lnTo>
                  <a:pt x="17471" y="4688"/>
                </a:lnTo>
                <a:lnTo>
                  <a:pt x="17369" y="4637"/>
                </a:lnTo>
                <a:lnTo>
                  <a:pt x="17266" y="4611"/>
                </a:lnTo>
                <a:lnTo>
                  <a:pt x="17138" y="4585"/>
                </a:lnTo>
                <a:lnTo>
                  <a:pt x="15294" y="4585"/>
                </a:lnTo>
                <a:lnTo>
                  <a:pt x="15294" y="4483"/>
                </a:lnTo>
                <a:lnTo>
                  <a:pt x="15294" y="4304"/>
                </a:lnTo>
                <a:lnTo>
                  <a:pt x="15268" y="4124"/>
                </a:lnTo>
                <a:lnTo>
                  <a:pt x="15217" y="3971"/>
                </a:lnTo>
                <a:lnTo>
                  <a:pt x="15166" y="3817"/>
                </a:lnTo>
                <a:lnTo>
                  <a:pt x="15089" y="3689"/>
                </a:lnTo>
                <a:lnTo>
                  <a:pt x="15012" y="3535"/>
                </a:lnTo>
                <a:lnTo>
                  <a:pt x="14909" y="3407"/>
                </a:lnTo>
                <a:lnTo>
                  <a:pt x="14807" y="3305"/>
                </a:lnTo>
                <a:lnTo>
                  <a:pt x="15755" y="2357"/>
                </a:lnTo>
                <a:lnTo>
                  <a:pt x="15934" y="2357"/>
                </a:lnTo>
                <a:lnTo>
                  <a:pt x="16139" y="2331"/>
                </a:lnTo>
                <a:lnTo>
                  <a:pt x="16370" y="2280"/>
                </a:lnTo>
                <a:lnTo>
                  <a:pt x="16600" y="2177"/>
                </a:lnTo>
                <a:lnTo>
                  <a:pt x="16831" y="2075"/>
                </a:lnTo>
                <a:lnTo>
                  <a:pt x="17215" y="1844"/>
                </a:lnTo>
                <a:lnTo>
                  <a:pt x="17471" y="1639"/>
                </a:lnTo>
                <a:lnTo>
                  <a:pt x="17599" y="1486"/>
                </a:lnTo>
                <a:lnTo>
                  <a:pt x="17676" y="1332"/>
                </a:lnTo>
                <a:lnTo>
                  <a:pt x="17727" y="1153"/>
                </a:lnTo>
                <a:lnTo>
                  <a:pt x="17753" y="948"/>
                </a:lnTo>
                <a:lnTo>
                  <a:pt x="17727" y="769"/>
                </a:lnTo>
                <a:lnTo>
                  <a:pt x="17676" y="589"/>
                </a:lnTo>
                <a:lnTo>
                  <a:pt x="17599" y="435"/>
                </a:lnTo>
                <a:lnTo>
                  <a:pt x="17471" y="282"/>
                </a:lnTo>
                <a:lnTo>
                  <a:pt x="17317" y="154"/>
                </a:lnTo>
                <a:lnTo>
                  <a:pt x="17138" y="77"/>
                </a:lnTo>
                <a:lnTo>
                  <a:pt x="169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43"/>
        <p:cNvGrpSpPr/>
        <p:nvPr/>
      </p:nvGrpSpPr>
      <p:grpSpPr>
        <a:xfrm>
          <a:off x="0" y="0"/>
          <a:ext cx="0" cy="0"/>
          <a:chOff x="0" y="0"/>
          <a:chExt cx="0" cy="0"/>
        </a:xfrm>
      </p:grpSpPr>
      <p:sp>
        <p:nvSpPr>
          <p:cNvPr id="5547" name="Google Shape;5547;p48"/>
          <p:cNvSpPr txBox="1">
            <a:spLocks noGrp="1"/>
          </p:cNvSpPr>
          <p:nvPr>
            <p:ph type="title"/>
          </p:nvPr>
        </p:nvSpPr>
        <p:spPr>
          <a:xfrm>
            <a:off x="2427750" y="791424"/>
            <a:ext cx="42885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WORK-FLOW MODEL</a:t>
            </a:r>
            <a:endParaRPr sz="2800" dirty="0"/>
          </a:p>
        </p:txBody>
      </p:sp>
      <p:grpSp>
        <p:nvGrpSpPr>
          <p:cNvPr id="5550" name="Google Shape;5550;p48"/>
          <p:cNvGrpSpPr/>
          <p:nvPr/>
        </p:nvGrpSpPr>
        <p:grpSpPr>
          <a:xfrm>
            <a:off x="106431" y="132124"/>
            <a:ext cx="1449050" cy="1457075"/>
            <a:chOff x="0" y="10400"/>
            <a:chExt cx="1449050" cy="1457075"/>
          </a:xfrm>
        </p:grpSpPr>
        <p:sp>
          <p:nvSpPr>
            <p:cNvPr id="5551" name="Google Shape;5551;p48"/>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8"/>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8"/>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8"/>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8"/>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8"/>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8"/>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8"/>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48"/>
          <p:cNvGrpSpPr/>
          <p:nvPr/>
        </p:nvGrpSpPr>
        <p:grpSpPr>
          <a:xfrm rot="10800000" flipH="1">
            <a:off x="106431" y="3564754"/>
            <a:ext cx="1449050" cy="1457075"/>
            <a:chOff x="0" y="10400"/>
            <a:chExt cx="1449050" cy="1457075"/>
          </a:xfrm>
        </p:grpSpPr>
        <p:sp>
          <p:nvSpPr>
            <p:cNvPr id="5560" name="Google Shape;5560;p48"/>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8"/>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8"/>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8"/>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8"/>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8"/>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8"/>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8"/>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48"/>
          <p:cNvGrpSpPr/>
          <p:nvPr/>
        </p:nvGrpSpPr>
        <p:grpSpPr>
          <a:xfrm flipH="1">
            <a:off x="7596201" y="132124"/>
            <a:ext cx="1449050" cy="1457075"/>
            <a:chOff x="0" y="10400"/>
            <a:chExt cx="1449050" cy="1457075"/>
          </a:xfrm>
        </p:grpSpPr>
        <p:sp>
          <p:nvSpPr>
            <p:cNvPr id="5569" name="Google Shape;5569;p48"/>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8"/>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8"/>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8"/>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8"/>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8"/>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8"/>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8"/>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48"/>
          <p:cNvGrpSpPr/>
          <p:nvPr/>
        </p:nvGrpSpPr>
        <p:grpSpPr>
          <a:xfrm rot="10800000">
            <a:off x="7596201" y="3564754"/>
            <a:ext cx="1449050" cy="1457075"/>
            <a:chOff x="0" y="10400"/>
            <a:chExt cx="1449050" cy="1457075"/>
          </a:xfrm>
        </p:grpSpPr>
        <p:sp>
          <p:nvSpPr>
            <p:cNvPr id="5578" name="Google Shape;5578;p48"/>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8"/>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8"/>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8"/>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8"/>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8"/>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8"/>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8"/>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48"/>
          <p:cNvGrpSpPr/>
          <p:nvPr/>
        </p:nvGrpSpPr>
        <p:grpSpPr>
          <a:xfrm flipH="1">
            <a:off x="7832870" y="1993117"/>
            <a:ext cx="563834" cy="944427"/>
            <a:chOff x="4411675" y="1345275"/>
            <a:chExt cx="413550" cy="692700"/>
          </a:xfrm>
        </p:grpSpPr>
        <p:sp>
          <p:nvSpPr>
            <p:cNvPr id="5587" name="Google Shape;5587;p48"/>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8"/>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8"/>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8"/>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48"/>
          <p:cNvGrpSpPr/>
          <p:nvPr/>
        </p:nvGrpSpPr>
        <p:grpSpPr>
          <a:xfrm>
            <a:off x="747295" y="1993117"/>
            <a:ext cx="563834" cy="944427"/>
            <a:chOff x="4411675" y="1345275"/>
            <a:chExt cx="413550" cy="692700"/>
          </a:xfrm>
        </p:grpSpPr>
        <p:sp>
          <p:nvSpPr>
            <p:cNvPr id="5592" name="Google Shape;5592;p48"/>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8"/>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8"/>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8"/>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descr="A screenshot of a computer&#10;&#10;Description automatically generated">
            <a:extLst>
              <a:ext uri="{FF2B5EF4-FFF2-40B4-BE49-F238E27FC236}">
                <a16:creationId xmlns:a16="http://schemas.microsoft.com/office/drawing/2014/main" id="{F01A1E07-80FB-4011-FA06-92DBFC922865}"/>
              </a:ext>
            </a:extLst>
          </p:cNvPr>
          <p:cNvPicPr>
            <a:picLocks noChangeAspect="1"/>
          </p:cNvPicPr>
          <p:nvPr/>
        </p:nvPicPr>
        <p:blipFill>
          <a:blip r:embed="rId3"/>
          <a:stretch>
            <a:fillRect/>
          </a:stretch>
        </p:blipFill>
        <p:spPr>
          <a:xfrm>
            <a:off x="1337510" y="1221874"/>
            <a:ext cx="6351721" cy="33148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0"/>
        <p:cNvGrpSpPr/>
        <p:nvPr/>
      </p:nvGrpSpPr>
      <p:grpSpPr>
        <a:xfrm>
          <a:off x="0" y="0"/>
          <a:ext cx="0" cy="0"/>
          <a:chOff x="0" y="0"/>
          <a:chExt cx="0" cy="0"/>
        </a:xfrm>
      </p:grpSpPr>
      <p:grpSp>
        <p:nvGrpSpPr>
          <p:cNvPr id="4931" name="Google Shape;4931;p34"/>
          <p:cNvGrpSpPr/>
          <p:nvPr/>
        </p:nvGrpSpPr>
        <p:grpSpPr>
          <a:xfrm>
            <a:off x="843450" y="1109148"/>
            <a:ext cx="7457100" cy="2956200"/>
            <a:chOff x="845843" y="1102120"/>
            <a:chExt cx="7457100" cy="2956200"/>
          </a:xfrm>
        </p:grpSpPr>
        <p:sp>
          <p:nvSpPr>
            <p:cNvPr id="4932" name="Google Shape;4932;p34"/>
            <p:cNvSpPr/>
            <p:nvPr/>
          </p:nvSpPr>
          <p:spPr>
            <a:xfrm>
              <a:off x="881400" y="1131750"/>
              <a:ext cx="7381200" cy="2880000"/>
            </a:xfrm>
            <a:prstGeom prst="roundRect">
              <a:avLst>
                <a:gd name="adj" fmla="val 16667"/>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4"/>
            <p:cNvSpPr/>
            <p:nvPr/>
          </p:nvSpPr>
          <p:spPr>
            <a:xfrm>
              <a:off x="845843" y="1102120"/>
              <a:ext cx="7457100" cy="2956200"/>
            </a:xfrm>
            <a:prstGeom prst="roundRect">
              <a:avLst>
                <a:gd name="adj" fmla="val 1758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34"/>
          <p:cNvSpPr/>
          <p:nvPr/>
        </p:nvSpPr>
        <p:spPr>
          <a:xfrm>
            <a:off x="1608997" y="1886550"/>
            <a:ext cx="1367100" cy="1370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4"/>
          <p:cNvSpPr txBox="1">
            <a:spLocks noGrp="1"/>
          </p:cNvSpPr>
          <p:nvPr>
            <p:ph type="title"/>
          </p:nvPr>
        </p:nvSpPr>
        <p:spPr>
          <a:xfrm>
            <a:off x="3131003" y="1940706"/>
            <a:ext cx="4404000" cy="7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RESULTS</a:t>
            </a:r>
            <a:endParaRPr sz="3600" dirty="0"/>
          </a:p>
        </p:txBody>
      </p:sp>
      <p:sp>
        <p:nvSpPr>
          <p:cNvPr id="4936" name="Google Shape;4936;p34"/>
          <p:cNvSpPr txBox="1">
            <a:spLocks noGrp="1"/>
          </p:cNvSpPr>
          <p:nvPr>
            <p:ph type="title" idx="2"/>
          </p:nvPr>
        </p:nvSpPr>
        <p:spPr>
          <a:xfrm>
            <a:off x="1835354" y="2226293"/>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4937" name="Google Shape;4937;p34"/>
          <p:cNvSpPr txBox="1">
            <a:spLocks noGrp="1"/>
          </p:cNvSpPr>
          <p:nvPr>
            <p:ph type="subTitle" idx="1"/>
          </p:nvPr>
        </p:nvSpPr>
        <p:spPr>
          <a:xfrm>
            <a:off x="3131001" y="2837094"/>
            <a:ext cx="4404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FINDINGS &amp; DISCUSSION</a:t>
            </a:r>
            <a:endParaRPr dirty="0"/>
          </a:p>
        </p:txBody>
      </p:sp>
      <p:grpSp>
        <p:nvGrpSpPr>
          <p:cNvPr id="4938" name="Google Shape;4938;p34"/>
          <p:cNvGrpSpPr/>
          <p:nvPr/>
        </p:nvGrpSpPr>
        <p:grpSpPr>
          <a:xfrm flipH="1">
            <a:off x="7596201" y="132124"/>
            <a:ext cx="1449050" cy="1457075"/>
            <a:chOff x="0" y="10400"/>
            <a:chExt cx="1449050" cy="1457075"/>
          </a:xfrm>
        </p:grpSpPr>
        <p:sp>
          <p:nvSpPr>
            <p:cNvPr id="4939" name="Google Shape;4939;p3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34"/>
          <p:cNvGrpSpPr/>
          <p:nvPr/>
        </p:nvGrpSpPr>
        <p:grpSpPr>
          <a:xfrm rot="10800000" flipH="1">
            <a:off x="106431" y="3564754"/>
            <a:ext cx="1449050" cy="1457075"/>
            <a:chOff x="0" y="10400"/>
            <a:chExt cx="1449050" cy="1457075"/>
          </a:xfrm>
        </p:grpSpPr>
        <p:sp>
          <p:nvSpPr>
            <p:cNvPr id="4948" name="Google Shape;4948;p3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34"/>
          <p:cNvGrpSpPr/>
          <p:nvPr/>
        </p:nvGrpSpPr>
        <p:grpSpPr>
          <a:xfrm>
            <a:off x="3452594" y="3394704"/>
            <a:ext cx="2238811" cy="110885"/>
            <a:chOff x="3332368" y="3564749"/>
            <a:chExt cx="2238811" cy="110885"/>
          </a:xfrm>
        </p:grpSpPr>
        <p:sp>
          <p:nvSpPr>
            <p:cNvPr id="4957" name="Google Shape;4957;p34"/>
            <p:cNvSpPr/>
            <p:nvPr/>
          </p:nvSpPr>
          <p:spPr>
            <a:xfrm>
              <a:off x="33323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34"/>
            <p:cNvGrpSpPr/>
            <p:nvPr/>
          </p:nvGrpSpPr>
          <p:grpSpPr>
            <a:xfrm>
              <a:off x="4186192" y="3566868"/>
              <a:ext cx="531161" cy="106627"/>
              <a:chOff x="4167121" y="3566868"/>
              <a:chExt cx="531161" cy="106627"/>
            </a:xfrm>
          </p:grpSpPr>
          <p:sp>
            <p:nvSpPr>
              <p:cNvPr id="4959" name="Google Shape;4959;p34"/>
              <p:cNvSpPr/>
              <p:nvPr/>
            </p:nvSpPr>
            <p:spPr>
              <a:xfrm>
                <a:off x="416712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4"/>
              <p:cNvSpPr/>
              <p:nvPr/>
            </p:nvSpPr>
            <p:spPr>
              <a:xfrm>
                <a:off x="4379746"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4"/>
              <p:cNvSpPr/>
              <p:nvPr/>
            </p:nvSpPr>
            <p:spPr>
              <a:xfrm>
                <a:off x="459237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34"/>
            <p:cNvSpPr/>
            <p:nvPr/>
          </p:nvSpPr>
          <p:spPr>
            <a:xfrm flipH="1">
              <a:off x="48789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3" name="Google Shape;4963;p34"/>
          <p:cNvSpPr/>
          <p:nvPr/>
        </p:nvSpPr>
        <p:spPr>
          <a:xfrm flipH="1">
            <a:off x="6976178" y="2580064"/>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485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99"/>
        <p:cNvGrpSpPr/>
        <p:nvPr/>
      </p:nvGrpSpPr>
      <p:grpSpPr>
        <a:xfrm>
          <a:off x="0" y="0"/>
          <a:ext cx="0" cy="0"/>
          <a:chOff x="0" y="0"/>
          <a:chExt cx="0" cy="0"/>
        </a:xfrm>
      </p:grpSpPr>
      <p:sp>
        <p:nvSpPr>
          <p:cNvPr id="5603" name="Google Shape;5603;p49"/>
          <p:cNvSpPr txBox="1">
            <a:spLocks noGrp="1"/>
          </p:cNvSpPr>
          <p:nvPr>
            <p:ph type="title" idx="4"/>
          </p:nvPr>
        </p:nvSpPr>
        <p:spPr>
          <a:xfrm>
            <a:off x="744873" y="899688"/>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EVALUATION </a:t>
            </a:r>
            <a:br>
              <a:rPr lang="en-US" sz="2800" dirty="0"/>
            </a:br>
            <a:r>
              <a:rPr lang="en-US" sz="2800" dirty="0"/>
              <a:t>METRICS</a:t>
            </a:r>
            <a:endParaRPr sz="2800" dirty="0"/>
          </a:p>
        </p:txBody>
      </p:sp>
      <p:sp>
        <p:nvSpPr>
          <p:cNvPr id="5605" name="Google Shape;5605;p49"/>
          <p:cNvSpPr txBox="1">
            <a:spLocks noGrp="1"/>
          </p:cNvSpPr>
          <p:nvPr>
            <p:ph type="subTitle" idx="1"/>
          </p:nvPr>
        </p:nvSpPr>
        <p:spPr>
          <a:xfrm>
            <a:off x="1441797" y="2786440"/>
            <a:ext cx="2940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t>Bilingual Evaluation Understudy Score</a:t>
            </a:r>
          </a:p>
          <a:p>
            <a:pPr marL="0" lvl="0" indent="0" algn="ctr" rtl="0">
              <a:spcBef>
                <a:spcPts val="0"/>
              </a:spcBef>
              <a:spcAft>
                <a:spcPts val="0"/>
              </a:spcAft>
              <a:buNone/>
            </a:pPr>
            <a:endParaRPr lang="en-US" sz="1100" b="1" dirty="0"/>
          </a:p>
          <a:p>
            <a:pPr marL="0" lvl="0" indent="0" algn="ctr" rtl="0">
              <a:spcBef>
                <a:spcPts val="0"/>
              </a:spcBef>
              <a:spcAft>
                <a:spcPts val="0"/>
              </a:spcAft>
              <a:buNone/>
            </a:pPr>
            <a:r>
              <a:rPr lang="en-US" sz="1100" b="1" dirty="0"/>
              <a:t>Measures similarity between the generated text and reference texts.</a:t>
            </a:r>
          </a:p>
          <a:p>
            <a:pPr marL="0" lvl="0" indent="0" algn="ctr" rtl="0">
              <a:spcBef>
                <a:spcPts val="0"/>
              </a:spcBef>
              <a:spcAft>
                <a:spcPts val="0"/>
              </a:spcAft>
              <a:buNone/>
            </a:pPr>
            <a:endParaRPr lang="en-US" sz="1100" b="1" dirty="0"/>
          </a:p>
          <a:p>
            <a:pPr marL="0" lvl="0" indent="0" algn="ctr" rtl="0">
              <a:spcBef>
                <a:spcPts val="0"/>
              </a:spcBef>
              <a:spcAft>
                <a:spcPts val="0"/>
              </a:spcAft>
              <a:buNone/>
            </a:pPr>
            <a:r>
              <a:rPr lang="en-US" sz="1100" b="1" dirty="0"/>
              <a:t>BLEU score compares n-grams in the generated text with those in the reference text(s).</a:t>
            </a:r>
          </a:p>
          <a:p>
            <a:pPr marL="0" lvl="0" indent="0" algn="ctr" rtl="0">
              <a:spcBef>
                <a:spcPts val="0"/>
              </a:spcBef>
              <a:spcAft>
                <a:spcPts val="0"/>
              </a:spcAft>
              <a:buNone/>
            </a:pPr>
            <a:endParaRPr lang="en-US" sz="1100" b="1" dirty="0"/>
          </a:p>
          <a:p>
            <a:pPr marL="0" indent="0"/>
            <a:r>
              <a:rPr lang="en-US" sz="1100" b="1" dirty="0"/>
              <a:t>It ranges from 0 to 1.</a:t>
            </a:r>
          </a:p>
          <a:p>
            <a:pPr marL="0" lvl="0" indent="0" algn="ctr" rtl="0">
              <a:spcBef>
                <a:spcPts val="0"/>
              </a:spcBef>
              <a:spcAft>
                <a:spcPts val="0"/>
              </a:spcAft>
              <a:buNone/>
            </a:pPr>
            <a:endParaRPr lang="en-US" sz="1100" b="1" dirty="0"/>
          </a:p>
        </p:txBody>
      </p:sp>
      <p:sp>
        <p:nvSpPr>
          <p:cNvPr id="5607" name="Google Shape;5607;p49"/>
          <p:cNvSpPr txBox="1">
            <a:spLocks noGrp="1"/>
          </p:cNvSpPr>
          <p:nvPr>
            <p:ph type="subTitle" idx="3"/>
          </p:nvPr>
        </p:nvSpPr>
        <p:spPr>
          <a:xfrm>
            <a:off x="4762203" y="2691182"/>
            <a:ext cx="2940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dirty="0"/>
              <a:t>Rhyme score is a metric used to evaluate the quality of poetry or text generation.</a:t>
            </a:r>
          </a:p>
          <a:p>
            <a:pPr marL="0" lvl="0" indent="0" algn="ctr" rtl="0">
              <a:spcBef>
                <a:spcPts val="0"/>
              </a:spcBef>
              <a:spcAft>
                <a:spcPts val="0"/>
              </a:spcAft>
              <a:buNone/>
            </a:pPr>
            <a:endParaRPr lang="en-US" sz="1100" b="1" dirty="0"/>
          </a:p>
          <a:p>
            <a:pPr marL="0" lvl="0" indent="0" algn="ctr" rtl="0">
              <a:spcBef>
                <a:spcPts val="0"/>
              </a:spcBef>
              <a:spcAft>
                <a:spcPts val="0"/>
              </a:spcAft>
              <a:buNone/>
            </a:pPr>
            <a:r>
              <a:rPr lang="en-US" sz="1100" b="1" dirty="0"/>
              <a:t>Measures the presence and quality of rhymes within the generated text.</a:t>
            </a:r>
          </a:p>
          <a:p>
            <a:pPr marL="0" lvl="0" indent="0" algn="ctr" rtl="0">
              <a:spcBef>
                <a:spcPts val="0"/>
              </a:spcBef>
              <a:spcAft>
                <a:spcPts val="0"/>
              </a:spcAft>
              <a:buNone/>
            </a:pPr>
            <a:endParaRPr lang="en-US" sz="1100" b="1" dirty="0"/>
          </a:p>
          <a:p>
            <a:pPr marL="0" lvl="0" indent="0" algn="ctr" rtl="0">
              <a:spcBef>
                <a:spcPts val="0"/>
              </a:spcBef>
              <a:spcAft>
                <a:spcPts val="0"/>
              </a:spcAft>
              <a:buNone/>
            </a:pPr>
            <a:r>
              <a:rPr lang="en-US" sz="1100" b="1" dirty="0"/>
              <a:t>Calculated based on frequency of rhymes, the diversity of rhyming words, and the accuracy of rhyming schemes.</a:t>
            </a:r>
          </a:p>
          <a:p>
            <a:pPr marL="0" lvl="0" indent="0" algn="ctr" rtl="0">
              <a:spcBef>
                <a:spcPts val="0"/>
              </a:spcBef>
              <a:spcAft>
                <a:spcPts val="0"/>
              </a:spcAft>
              <a:buNone/>
            </a:pPr>
            <a:endParaRPr lang="en-US" sz="1100" b="1" dirty="0"/>
          </a:p>
        </p:txBody>
      </p:sp>
      <p:sp>
        <p:nvSpPr>
          <p:cNvPr id="5609" name="Google Shape;5609;p49"/>
          <p:cNvSpPr txBox="1">
            <a:spLocks noGrp="1"/>
          </p:cNvSpPr>
          <p:nvPr>
            <p:ph type="subTitle" idx="5"/>
          </p:nvPr>
        </p:nvSpPr>
        <p:spPr>
          <a:xfrm>
            <a:off x="1441797" y="1888814"/>
            <a:ext cx="2940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BLEU SCORE</a:t>
            </a:r>
            <a:endParaRPr dirty="0"/>
          </a:p>
        </p:txBody>
      </p:sp>
      <p:sp>
        <p:nvSpPr>
          <p:cNvPr id="5610" name="Google Shape;5610;p49"/>
          <p:cNvSpPr txBox="1">
            <a:spLocks noGrp="1"/>
          </p:cNvSpPr>
          <p:nvPr>
            <p:ph type="subTitle" idx="6"/>
          </p:nvPr>
        </p:nvSpPr>
        <p:spPr>
          <a:xfrm>
            <a:off x="4762203" y="1888814"/>
            <a:ext cx="2940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RHYME SCORE</a:t>
            </a:r>
            <a:endParaRPr dirty="0"/>
          </a:p>
        </p:txBody>
      </p:sp>
      <p:grpSp>
        <p:nvGrpSpPr>
          <p:cNvPr id="5611" name="Google Shape;5611;p49"/>
          <p:cNvGrpSpPr/>
          <p:nvPr/>
        </p:nvGrpSpPr>
        <p:grpSpPr>
          <a:xfrm rot="10800000">
            <a:off x="7596201" y="3564754"/>
            <a:ext cx="1449050" cy="1457075"/>
            <a:chOff x="0" y="10400"/>
            <a:chExt cx="1449050" cy="1457075"/>
          </a:xfrm>
        </p:grpSpPr>
        <p:sp>
          <p:nvSpPr>
            <p:cNvPr id="5612" name="Google Shape;5612;p49"/>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9"/>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9"/>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9"/>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9"/>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9"/>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9"/>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9"/>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49"/>
          <p:cNvGrpSpPr/>
          <p:nvPr/>
        </p:nvGrpSpPr>
        <p:grpSpPr>
          <a:xfrm rot="10800000" flipH="1">
            <a:off x="106431" y="3564754"/>
            <a:ext cx="1449050" cy="1457075"/>
            <a:chOff x="0" y="10400"/>
            <a:chExt cx="1449050" cy="1457075"/>
          </a:xfrm>
        </p:grpSpPr>
        <p:sp>
          <p:nvSpPr>
            <p:cNvPr id="5621" name="Google Shape;5621;p49"/>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9"/>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9"/>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9"/>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9"/>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9"/>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9"/>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9"/>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9" name="Google Shape;5629;p49"/>
          <p:cNvSpPr/>
          <p:nvPr/>
        </p:nvSpPr>
        <p:spPr>
          <a:xfrm>
            <a:off x="26939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9"/>
          <p:cNvSpPr/>
          <p:nvPr/>
        </p:nvSpPr>
        <p:spPr>
          <a:xfrm>
            <a:off x="6250863"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9"/>
          <p:cNvSpPr/>
          <p:nvPr/>
        </p:nvSpPr>
        <p:spPr>
          <a:xfrm>
            <a:off x="796198" y="683722"/>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9"/>
          <p:cNvSpPr/>
          <p:nvPr/>
        </p:nvSpPr>
        <p:spPr>
          <a:xfrm flipH="1">
            <a:off x="7519998" y="683722"/>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sp>
        <p:nvSpPr>
          <p:cNvPr id="5047" name="Google Shape;5047;p37"/>
          <p:cNvSpPr/>
          <p:nvPr/>
        </p:nvSpPr>
        <p:spPr>
          <a:xfrm>
            <a:off x="7001976" y="2037840"/>
            <a:ext cx="1029300" cy="10449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7"/>
          <p:cNvSpPr/>
          <p:nvPr/>
        </p:nvSpPr>
        <p:spPr>
          <a:xfrm>
            <a:off x="5037024" y="2037840"/>
            <a:ext cx="1029300" cy="10449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7"/>
          <p:cNvSpPr/>
          <p:nvPr/>
        </p:nvSpPr>
        <p:spPr>
          <a:xfrm>
            <a:off x="3074874" y="2037840"/>
            <a:ext cx="1029300" cy="10449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7"/>
          <p:cNvSpPr/>
          <p:nvPr/>
        </p:nvSpPr>
        <p:spPr>
          <a:xfrm>
            <a:off x="1112724" y="2039040"/>
            <a:ext cx="1029300" cy="10449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7"/>
          <p:cNvSpPr txBox="1">
            <a:spLocks noGrp="1"/>
          </p:cNvSpPr>
          <p:nvPr>
            <p:ph type="title"/>
          </p:nvPr>
        </p:nvSpPr>
        <p:spPr>
          <a:xfrm>
            <a:off x="720000" y="722376"/>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GPT-4 EVALUATION</a:t>
            </a:r>
          </a:p>
        </p:txBody>
      </p:sp>
      <p:sp>
        <p:nvSpPr>
          <p:cNvPr id="5052" name="Google Shape;5052;p37"/>
          <p:cNvSpPr txBox="1"/>
          <p:nvPr/>
        </p:nvSpPr>
        <p:spPr>
          <a:xfrm>
            <a:off x="731274" y="3469802"/>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Marko One"/>
                <a:ea typeface="Marko One"/>
                <a:cs typeface="Marko One"/>
                <a:sym typeface="Marko One"/>
              </a:rPr>
              <a:t>Beher: Metric Evaluation</a:t>
            </a:r>
          </a:p>
        </p:txBody>
      </p:sp>
      <p:sp>
        <p:nvSpPr>
          <p:cNvPr id="5054" name="Google Shape;5054;p37"/>
          <p:cNvSpPr txBox="1"/>
          <p:nvPr/>
        </p:nvSpPr>
        <p:spPr>
          <a:xfrm>
            <a:off x="2693424" y="3469802"/>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Marko One"/>
                <a:ea typeface="Marko One"/>
                <a:cs typeface="Marko One"/>
                <a:sym typeface="Marko One"/>
              </a:rPr>
              <a:t>Radeef: End Rhyme Assessment</a:t>
            </a:r>
          </a:p>
        </p:txBody>
      </p:sp>
      <p:sp>
        <p:nvSpPr>
          <p:cNvPr id="5056" name="Google Shape;5056;p37"/>
          <p:cNvSpPr txBox="1"/>
          <p:nvPr/>
        </p:nvSpPr>
        <p:spPr>
          <a:xfrm>
            <a:off x="4655574" y="3469802"/>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Marko One"/>
                <a:ea typeface="Marko One"/>
                <a:cs typeface="Marko One"/>
                <a:sym typeface="Marko One"/>
              </a:rPr>
              <a:t>Kafiya: Rhyme Pattern Analysis</a:t>
            </a:r>
          </a:p>
        </p:txBody>
      </p:sp>
      <p:sp>
        <p:nvSpPr>
          <p:cNvPr id="5058" name="Google Shape;5058;p37"/>
          <p:cNvSpPr txBox="1"/>
          <p:nvPr/>
        </p:nvSpPr>
        <p:spPr>
          <a:xfrm>
            <a:off x="6620526" y="3469802"/>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Marko One"/>
                <a:ea typeface="Marko One"/>
                <a:cs typeface="Marko One"/>
                <a:sym typeface="Marko One"/>
              </a:rPr>
              <a:t>Tashreeh: Commentary Feedback</a:t>
            </a:r>
          </a:p>
        </p:txBody>
      </p:sp>
      <p:sp>
        <p:nvSpPr>
          <p:cNvPr id="5060" name="Google Shape;5060;p37"/>
          <p:cNvSpPr/>
          <p:nvPr/>
        </p:nvSpPr>
        <p:spPr>
          <a:xfrm>
            <a:off x="1500024" y="1535225"/>
            <a:ext cx="254700" cy="254700"/>
          </a:xfrm>
          <a:prstGeom prst="ellipse">
            <a:avLst/>
          </a:prstGeom>
          <a:solidFill>
            <a:srgbClr val="74B198"/>
          </a:solidFill>
          <a:ln w="19050" cap="flat" cmpd="sng">
            <a:solidFill>
              <a:srgbClr val="540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7"/>
          <p:cNvSpPr/>
          <p:nvPr/>
        </p:nvSpPr>
        <p:spPr>
          <a:xfrm>
            <a:off x="3462174" y="1535225"/>
            <a:ext cx="254700" cy="254700"/>
          </a:xfrm>
          <a:prstGeom prst="ellipse">
            <a:avLst/>
          </a:prstGeom>
          <a:solidFill>
            <a:srgbClr val="74B198"/>
          </a:solidFill>
          <a:ln w="19050" cap="flat" cmpd="sng">
            <a:solidFill>
              <a:srgbClr val="540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7"/>
          <p:cNvSpPr/>
          <p:nvPr/>
        </p:nvSpPr>
        <p:spPr>
          <a:xfrm>
            <a:off x="5424324" y="1535225"/>
            <a:ext cx="254700" cy="254700"/>
          </a:xfrm>
          <a:prstGeom prst="ellipse">
            <a:avLst/>
          </a:prstGeom>
          <a:solidFill>
            <a:srgbClr val="74B198"/>
          </a:solidFill>
          <a:ln w="19050" cap="flat" cmpd="sng">
            <a:solidFill>
              <a:srgbClr val="540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7"/>
          <p:cNvSpPr/>
          <p:nvPr/>
        </p:nvSpPr>
        <p:spPr>
          <a:xfrm>
            <a:off x="7389276" y="1535225"/>
            <a:ext cx="254700" cy="254700"/>
          </a:xfrm>
          <a:prstGeom prst="ellipse">
            <a:avLst/>
          </a:prstGeom>
          <a:solidFill>
            <a:srgbClr val="74B198"/>
          </a:solidFill>
          <a:ln w="19050" cap="flat" cmpd="sng">
            <a:solidFill>
              <a:srgbClr val="540E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4" name="Google Shape;5064;p37"/>
          <p:cNvCxnSpPr>
            <a:stCxn id="5060" idx="6"/>
            <a:endCxn id="5061" idx="2"/>
          </p:cNvCxnSpPr>
          <p:nvPr/>
        </p:nvCxnSpPr>
        <p:spPr>
          <a:xfrm>
            <a:off x="1754724" y="1662575"/>
            <a:ext cx="1707300" cy="0"/>
          </a:xfrm>
          <a:prstGeom prst="straightConnector1">
            <a:avLst/>
          </a:prstGeom>
          <a:noFill/>
          <a:ln w="19050" cap="flat" cmpd="sng">
            <a:solidFill>
              <a:schemeClr val="accent1"/>
            </a:solidFill>
            <a:prstDash val="solid"/>
            <a:round/>
            <a:headEnd type="none" w="med" len="med"/>
            <a:tailEnd type="none" w="med" len="med"/>
          </a:ln>
        </p:spPr>
      </p:cxnSp>
      <p:cxnSp>
        <p:nvCxnSpPr>
          <p:cNvPr id="5065" name="Google Shape;5065;p37"/>
          <p:cNvCxnSpPr>
            <a:stCxn id="5061" idx="6"/>
            <a:endCxn id="5062" idx="2"/>
          </p:cNvCxnSpPr>
          <p:nvPr/>
        </p:nvCxnSpPr>
        <p:spPr>
          <a:xfrm>
            <a:off x="3716874" y="1662575"/>
            <a:ext cx="1707600" cy="0"/>
          </a:xfrm>
          <a:prstGeom prst="straightConnector1">
            <a:avLst/>
          </a:prstGeom>
          <a:noFill/>
          <a:ln w="19050" cap="flat" cmpd="sng">
            <a:solidFill>
              <a:schemeClr val="accent1"/>
            </a:solidFill>
            <a:prstDash val="solid"/>
            <a:round/>
            <a:headEnd type="none" w="med" len="med"/>
            <a:tailEnd type="none" w="med" len="med"/>
          </a:ln>
        </p:spPr>
      </p:cxnSp>
      <p:cxnSp>
        <p:nvCxnSpPr>
          <p:cNvPr id="5066" name="Google Shape;5066;p37"/>
          <p:cNvCxnSpPr>
            <a:stCxn id="5062" idx="6"/>
            <a:endCxn id="5063" idx="2"/>
          </p:cNvCxnSpPr>
          <p:nvPr/>
        </p:nvCxnSpPr>
        <p:spPr>
          <a:xfrm>
            <a:off x="5679024" y="1662575"/>
            <a:ext cx="1710300" cy="0"/>
          </a:xfrm>
          <a:prstGeom prst="straightConnector1">
            <a:avLst/>
          </a:prstGeom>
          <a:noFill/>
          <a:ln w="19050" cap="flat" cmpd="sng">
            <a:solidFill>
              <a:schemeClr val="accent1"/>
            </a:solidFill>
            <a:prstDash val="solid"/>
            <a:round/>
            <a:headEnd type="none" w="med" len="med"/>
            <a:tailEnd type="none" w="med" len="med"/>
          </a:ln>
        </p:spPr>
      </p:cxnSp>
      <p:cxnSp>
        <p:nvCxnSpPr>
          <p:cNvPr id="5067" name="Google Shape;5067;p37"/>
          <p:cNvCxnSpPr>
            <a:cxnSpLocks/>
            <a:stCxn id="5060" idx="4"/>
            <a:endCxn id="5050" idx="0"/>
          </p:cNvCxnSpPr>
          <p:nvPr/>
        </p:nvCxnSpPr>
        <p:spPr>
          <a:xfrm>
            <a:off x="1627374" y="1789925"/>
            <a:ext cx="0" cy="249000"/>
          </a:xfrm>
          <a:prstGeom prst="straightConnector1">
            <a:avLst/>
          </a:prstGeom>
          <a:noFill/>
          <a:ln w="19050" cap="flat" cmpd="sng">
            <a:solidFill>
              <a:schemeClr val="accent1"/>
            </a:solidFill>
            <a:prstDash val="solid"/>
            <a:round/>
            <a:headEnd type="none" w="med" len="med"/>
            <a:tailEnd type="none" w="med" len="med"/>
          </a:ln>
        </p:spPr>
      </p:cxnSp>
      <p:cxnSp>
        <p:nvCxnSpPr>
          <p:cNvPr id="5068" name="Google Shape;5068;p37"/>
          <p:cNvCxnSpPr>
            <a:cxnSpLocks/>
            <a:stCxn id="5061" idx="4"/>
            <a:endCxn id="5049" idx="0"/>
          </p:cNvCxnSpPr>
          <p:nvPr/>
        </p:nvCxnSpPr>
        <p:spPr>
          <a:xfrm>
            <a:off x="3589524" y="1789925"/>
            <a:ext cx="0" cy="247800"/>
          </a:xfrm>
          <a:prstGeom prst="straightConnector1">
            <a:avLst/>
          </a:prstGeom>
          <a:noFill/>
          <a:ln w="19050" cap="flat" cmpd="sng">
            <a:solidFill>
              <a:schemeClr val="accent1"/>
            </a:solidFill>
            <a:prstDash val="solid"/>
            <a:round/>
            <a:headEnd type="none" w="med" len="med"/>
            <a:tailEnd type="none" w="med" len="med"/>
          </a:ln>
        </p:spPr>
      </p:cxnSp>
      <p:cxnSp>
        <p:nvCxnSpPr>
          <p:cNvPr id="5069" name="Google Shape;5069;p37"/>
          <p:cNvCxnSpPr>
            <a:cxnSpLocks/>
            <a:stCxn id="5062" idx="4"/>
            <a:endCxn id="5048" idx="0"/>
          </p:cNvCxnSpPr>
          <p:nvPr/>
        </p:nvCxnSpPr>
        <p:spPr>
          <a:xfrm>
            <a:off x="5551674" y="1789925"/>
            <a:ext cx="0" cy="247800"/>
          </a:xfrm>
          <a:prstGeom prst="straightConnector1">
            <a:avLst/>
          </a:prstGeom>
          <a:noFill/>
          <a:ln w="19050" cap="flat" cmpd="sng">
            <a:solidFill>
              <a:schemeClr val="accent1"/>
            </a:solidFill>
            <a:prstDash val="solid"/>
            <a:round/>
            <a:headEnd type="none" w="med" len="med"/>
            <a:tailEnd type="none" w="med" len="med"/>
          </a:ln>
        </p:spPr>
      </p:cxnSp>
      <p:cxnSp>
        <p:nvCxnSpPr>
          <p:cNvPr id="5070" name="Google Shape;5070;p37"/>
          <p:cNvCxnSpPr>
            <a:cxnSpLocks/>
            <a:stCxn id="5063" idx="4"/>
            <a:endCxn id="5047" idx="0"/>
          </p:cNvCxnSpPr>
          <p:nvPr/>
        </p:nvCxnSpPr>
        <p:spPr>
          <a:xfrm>
            <a:off x="7516626" y="1789925"/>
            <a:ext cx="0" cy="247800"/>
          </a:xfrm>
          <a:prstGeom prst="straightConnector1">
            <a:avLst/>
          </a:prstGeom>
          <a:noFill/>
          <a:ln w="19050" cap="flat" cmpd="sng">
            <a:solidFill>
              <a:schemeClr val="accent1"/>
            </a:solidFill>
            <a:prstDash val="solid"/>
            <a:round/>
            <a:headEnd type="none" w="med" len="med"/>
            <a:tailEnd type="none" w="med" len="med"/>
          </a:ln>
        </p:spPr>
      </p:cxnSp>
      <p:grpSp>
        <p:nvGrpSpPr>
          <p:cNvPr id="5071" name="Google Shape;5071;p37"/>
          <p:cNvGrpSpPr/>
          <p:nvPr/>
        </p:nvGrpSpPr>
        <p:grpSpPr>
          <a:xfrm>
            <a:off x="5277747" y="2285964"/>
            <a:ext cx="547853" cy="548651"/>
            <a:chOff x="238125" y="1244000"/>
            <a:chExt cx="443175" cy="443175"/>
          </a:xfrm>
        </p:grpSpPr>
        <p:sp>
          <p:nvSpPr>
            <p:cNvPr id="5072" name="Google Shape;5072;p37"/>
            <p:cNvSpPr/>
            <p:nvPr/>
          </p:nvSpPr>
          <p:spPr>
            <a:xfrm>
              <a:off x="533975" y="1413700"/>
              <a:ext cx="147325" cy="141550"/>
            </a:xfrm>
            <a:custGeom>
              <a:avLst/>
              <a:gdLst/>
              <a:ahLst/>
              <a:cxnLst/>
              <a:rect l="l" t="t" r="r" b="b"/>
              <a:pathLst>
                <a:path w="5893" h="5662" extrusionOk="0">
                  <a:moveTo>
                    <a:pt x="3689" y="538"/>
                  </a:moveTo>
                  <a:lnTo>
                    <a:pt x="3741" y="564"/>
                  </a:lnTo>
                  <a:lnTo>
                    <a:pt x="3792" y="615"/>
                  </a:lnTo>
                  <a:lnTo>
                    <a:pt x="3869" y="769"/>
                  </a:lnTo>
                  <a:lnTo>
                    <a:pt x="3997" y="974"/>
                  </a:lnTo>
                  <a:lnTo>
                    <a:pt x="4074" y="1076"/>
                  </a:lnTo>
                  <a:lnTo>
                    <a:pt x="4176" y="1153"/>
                  </a:lnTo>
                  <a:lnTo>
                    <a:pt x="4279" y="1204"/>
                  </a:lnTo>
                  <a:lnTo>
                    <a:pt x="4407" y="1255"/>
                  </a:lnTo>
                  <a:lnTo>
                    <a:pt x="4637" y="1307"/>
                  </a:lnTo>
                  <a:lnTo>
                    <a:pt x="4791" y="1358"/>
                  </a:lnTo>
                  <a:lnTo>
                    <a:pt x="4868" y="1384"/>
                  </a:lnTo>
                  <a:lnTo>
                    <a:pt x="4919" y="1409"/>
                  </a:lnTo>
                  <a:lnTo>
                    <a:pt x="4919" y="1460"/>
                  </a:lnTo>
                  <a:lnTo>
                    <a:pt x="4919" y="1537"/>
                  </a:lnTo>
                  <a:lnTo>
                    <a:pt x="4919" y="1691"/>
                  </a:lnTo>
                  <a:lnTo>
                    <a:pt x="4893" y="1947"/>
                  </a:lnTo>
                  <a:lnTo>
                    <a:pt x="4893" y="2075"/>
                  </a:lnTo>
                  <a:lnTo>
                    <a:pt x="4919" y="2178"/>
                  </a:lnTo>
                  <a:lnTo>
                    <a:pt x="4970" y="2306"/>
                  </a:lnTo>
                  <a:lnTo>
                    <a:pt x="5047" y="2408"/>
                  </a:lnTo>
                  <a:lnTo>
                    <a:pt x="5201" y="2588"/>
                  </a:lnTo>
                  <a:lnTo>
                    <a:pt x="5303" y="2716"/>
                  </a:lnTo>
                  <a:lnTo>
                    <a:pt x="5355" y="2792"/>
                  </a:lnTo>
                  <a:lnTo>
                    <a:pt x="5380" y="2844"/>
                  </a:lnTo>
                  <a:lnTo>
                    <a:pt x="5355" y="2869"/>
                  </a:lnTo>
                  <a:lnTo>
                    <a:pt x="5303" y="2946"/>
                  </a:lnTo>
                  <a:lnTo>
                    <a:pt x="5201" y="3074"/>
                  </a:lnTo>
                  <a:lnTo>
                    <a:pt x="5047" y="3254"/>
                  </a:lnTo>
                  <a:lnTo>
                    <a:pt x="4970" y="3356"/>
                  </a:lnTo>
                  <a:lnTo>
                    <a:pt x="4919" y="3484"/>
                  </a:lnTo>
                  <a:lnTo>
                    <a:pt x="4893" y="3612"/>
                  </a:lnTo>
                  <a:lnTo>
                    <a:pt x="4893" y="3740"/>
                  </a:lnTo>
                  <a:lnTo>
                    <a:pt x="4919" y="3971"/>
                  </a:lnTo>
                  <a:lnTo>
                    <a:pt x="4919" y="4125"/>
                  </a:lnTo>
                  <a:lnTo>
                    <a:pt x="4919" y="4201"/>
                  </a:lnTo>
                  <a:lnTo>
                    <a:pt x="4919" y="4253"/>
                  </a:lnTo>
                  <a:lnTo>
                    <a:pt x="4868" y="4278"/>
                  </a:lnTo>
                  <a:lnTo>
                    <a:pt x="4791" y="4304"/>
                  </a:lnTo>
                  <a:lnTo>
                    <a:pt x="4637" y="4355"/>
                  </a:lnTo>
                  <a:lnTo>
                    <a:pt x="4407" y="4406"/>
                  </a:lnTo>
                  <a:lnTo>
                    <a:pt x="4279" y="4458"/>
                  </a:lnTo>
                  <a:lnTo>
                    <a:pt x="4176" y="4509"/>
                  </a:lnTo>
                  <a:lnTo>
                    <a:pt x="4074" y="4611"/>
                  </a:lnTo>
                  <a:lnTo>
                    <a:pt x="3997" y="4688"/>
                  </a:lnTo>
                  <a:lnTo>
                    <a:pt x="3869" y="4893"/>
                  </a:lnTo>
                  <a:lnTo>
                    <a:pt x="3792" y="5047"/>
                  </a:lnTo>
                  <a:lnTo>
                    <a:pt x="3741" y="5098"/>
                  </a:lnTo>
                  <a:lnTo>
                    <a:pt x="3689" y="5149"/>
                  </a:lnTo>
                  <a:lnTo>
                    <a:pt x="3638" y="5124"/>
                  </a:lnTo>
                  <a:lnTo>
                    <a:pt x="3587" y="5124"/>
                  </a:lnTo>
                  <a:lnTo>
                    <a:pt x="3433" y="5047"/>
                  </a:lnTo>
                  <a:lnTo>
                    <a:pt x="3203" y="4944"/>
                  </a:lnTo>
                  <a:lnTo>
                    <a:pt x="3075" y="4919"/>
                  </a:lnTo>
                  <a:lnTo>
                    <a:pt x="2819" y="4919"/>
                  </a:lnTo>
                  <a:lnTo>
                    <a:pt x="2690" y="4944"/>
                  </a:lnTo>
                  <a:lnTo>
                    <a:pt x="2460" y="5047"/>
                  </a:lnTo>
                  <a:lnTo>
                    <a:pt x="2306" y="5124"/>
                  </a:lnTo>
                  <a:lnTo>
                    <a:pt x="2255" y="5124"/>
                  </a:lnTo>
                  <a:lnTo>
                    <a:pt x="2204" y="5149"/>
                  </a:lnTo>
                  <a:lnTo>
                    <a:pt x="2153" y="5098"/>
                  </a:lnTo>
                  <a:lnTo>
                    <a:pt x="2101" y="5047"/>
                  </a:lnTo>
                  <a:lnTo>
                    <a:pt x="2024" y="4893"/>
                  </a:lnTo>
                  <a:lnTo>
                    <a:pt x="1896" y="4688"/>
                  </a:lnTo>
                  <a:lnTo>
                    <a:pt x="1819" y="4611"/>
                  </a:lnTo>
                  <a:lnTo>
                    <a:pt x="1717" y="4509"/>
                  </a:lnTo>
                  <a:lnTo>
                    <a:pt x="1615" y="4458"/>
                  </a:lnTo>
                  <a:lnTo>
                    <a:pt x="1486" y="4406"/>
                  </a:lnTo>
                  <a:lnTo>
                    <a:pt x="1256" y="4355"/>
                  </a:lnTo>
                  <a:lnTo>
                    <a:pt x="1102" y="4304"/>
                  </a:lnTo>
                  <a:lnTo>
                    <a:pt x="1025" y="4278"/>
                  </a:lnTo>
                  <a:lnTo>
                    <a:pt x="974" y="4253"/>
                  </a:lnTo>
                  <a:lnTo>
                    <a:pt x="974" y="4201"/>
                  </a:lnTo>
                  <a:lnTo>
                    <a:pt x="974" y="4125"/>
                  </a:lnTo>
                  <a:lnTo>
                    <a:pt x="974" y="3971"/>
                  </a:lnTo>
                  <a:lnTo>
                    <a:pt x="1000" y="3740"/>
                  </a:lnTo>
                  <a:lnTo>
                    <a:pt x="1000" y="3612"/>
                  </a:lnTo>
                  <a:lnTo>
                    <a:pt x="974" y="3484"/>
                  </a:lnTo>
                  <a:lnTo>
                    <a:pt x="923" y="3356"/>
                  </a:lnTo>
                  <a:lnTo>
                    <a:pt x="846" y="3254"/>
                  </a:lnTo>
                  <a:lnTo>
                    <a:pt x="692" y="3074"/>
                  </a:lnTo>
                  <a:lnTo>
                    <a:pt x="590" y="2946"/>
                  </a:lnTo>
                  <a:lnTo>
                    <a:pt x="539" y="2869"/>
                  </a:lnTo>
                  <a:lnTo>
                    <a:pt x="513" y="2844"/>
                  </a:lnTo>
                  <a:lnTo>
                    <a:pt x="539" y="2792"/>
                  </a:lnTo>
                  <a:lnTo>
                    <a:pt x="590" y="2716"/>
                  </a:lnTo>
                  <a:lnTo>
                    <a:pt x="692" y="2588"/>
                  </a:lnTo>
                  <a:lnTo>
                    <a:pt x="846" y="2408"/>
                  </a:lnTo>
                  <a:lnTo>
                    <a:pt x="923" y="2306"/>
                  </a:lnTo>
                  <a:lnTo>
                    <a:pt x="974" y="2178"/>
                  </a:lnTo>
                  <a:lnTo>
                    <a:pt x="1000" y="2075"/>
                  </a:lnTo>
                  <a:lnTo>
                    <a:pt x="1000" y="1947"/>
                  </a:lnTo>
                  <a:lnTo>
                    <a:pt x="974" y="1691"/>
                  </a:lnTo>
                  <a:lnTo>
                    <a:pt x="974" y="1537"/>
                  </a:lnTo>
                  <a:lnTo>
                    <a:pt x="974" y="1460"/>
                  </a:lnTo>
                  <a:lnTo>
                    <a:pt x="974" y="1409"/>
                  </a:lnTo>
                  <a:lnTo>
                    <a:pt x="1025" y="1384"/>
                  </a:lnTo>
                  <a:lnTo>
                    <a:pt x="1102" y="1358"/>
                  </a:lnTo>
                  <a:lnTo>
                    <a:pt x="1256" y="1307"/>
                  </a:lnTo>
                  <a:lnTo>
                    <a:pt x="1486" y="1255"/>
                  </a:lnTo>
                  <a:lnTo>
                    <a:pt x="1615" y="1204"/>
                  </a:lnTo>
                  <a:lnTo>
                    <a:pt x="1717" y="1153"/>
                  </a:lnTo>
                  <a:lnTo>
                    <a:pt x="1819" y="1076"/>
                  </a:lnTo>
                  <a:lnTo>
                    <a:pt x="1896" y="974"/>
                  </a:lnTo>
                  <a:lnTo>
                    <a:pt x="2024" y="769"/>
                  </a:lnTo>
                  <a:lnTo>
                    <a:pt x="2101" y="615"/>
                  </a:lnTo>
                  <a:lnTo>
                    <a:pt x="2153" y="564"/>
                  </a:lnTo>
                  <a:lnTo>
                    <a:pt x="2204" y="538"/>
                  </a:lnTo>
                  <a:lnTo>
                    <a:pt x="2255" y="538"/>
                  </a:lnTo>
                  <a:lnTo>
                    <a:pt x="2306" y="564"/>
                  </a:lnTo>
                  <a:lnTo>
                    <a:pt x="2460" y="615"/>
                  </a:lnTo>
                  <a:lnTo>
                    <a:pt x="2690" y="718"/>
                  </a:lnTo>
                  <a:lnTo>
                    <a:pt x="2819" y="743"/>
                  </a:lnTo>
                  <a:lnTo>
                    <a:pt x="3075" y="743"/>
                  </a:lnTo>
                  <a:lnTo>
                    <a:pt x="3203" y="718"/>
                  </a:lnTo>
                  <a:lnTo>
                    <a:pt x="3433" y="615"/>
                  </a:lnTo>
                  <a:lnTo>
                    <a:pt x="3587" y="564"/>
                  </a:lnTo>
                  <a:lnTo>
                    <a:pt x="3638" y="538"/>
                  </a:lnTo>
                  <a:close/>
                  <a:moveTo>
                    <a:pt x="2204" y="0"/>
                  </a:moveTo>
                  <a:lnTo>
                    <a:pt x="2024" y="26"/>
                  </a:lnTo>
                  <a:lnTo>
                    <a:pt x="1871" y="103"/>
                  </a:lnTo>
                  <a:lnTo>
                    <a:pt x="1743" y="231"/>
                  </a:lnTo>
                  <a:lnTo>
                    <a:pt x="1666" y="359"/>
                  </a:lnTo>
                  <a:lnTo>
                    <a:pt x="1563" y="513"/>
                  </a:lnTo>
                  <a:lnTo>
                    <a:pt x="1486" y="641"/>
                  </a:lnTo>
                  <a:lnTo>
                    <a:pt x="1410" y="743"/>
                  </a:lnTo>
                  <a:lnTo>
                    <a:pt x="1307" y="769"/>
                  </a:lnTo>
                  <a:lnTo>
                    <a:pt x="1153" y="820"/>
                  </a:lnTo>
                  <a:lnTo>
                    <a:pt x="1000" y="846"/>
                  </a:lnTo>
                  <a:lnTo>
                    <a:pt x="846" y="897"/>
                  </a:lnTo>
                  <a:lnTo>
                    <a:pt x="692" y="974"/>
                  </a:lnTo>
                  <a:lnTo>
                    <a:pt x="564" y="1102"/>
                  </a:lnTo>
                  <a:lnTo>
                    <a:pt x="487" y="1255"/>
                  </a:lnTo>
                  <a:lnTo>
                    <a:pt x="462" y="1435"/>
                  </a:lnTo>
                  <a:lnTo>
                    <a:pt x="462" y="1588"/>
                  </a:lnTo>
                  <a:lnTo>
                    <a:pt x="462" y="1742"/>
                  </a:lnTo>
                  <a:lnTo>
                    <a:pt x="487" y="1896"/>
                  </a:lnTo>
                  <a:lnTo>
                    <a:pt x="487" y="2024"/>
                  </a:lnTo>
                  <a:lnTo>
                    <a:pt x="411" y="2126"/>
                  </a:lnTo>
                  <a:lnTo>
                    <a:pt x="308" y="2229"/>
                  </a:lnTo>
                  <a:lnTo>
                    <a:pt x="206" y="2357"/>
                  </a:lnTo>
                  <a:lnTo>
                    <a:pt x="103" y="2485"/>
                  </a:lnTo>
                  <a:lnTo>
                    <a:pt x="26" y="2664"/>
                  </a:lnTo>
                  <a:lnTo>
                    <a:pt x="1" y="2844"/>
                  </a:lnTo>
                  <a:lnTo>
                    <a:pt x="26" y="3023"/>
                  </a:lnTo>
                  <a:lnTo>
                    <a:pt x="103" y="3177"/>
                  </a:lnTo>
                  <a:lnTo>
                    <a:pt x="206" y="3305"/>
                  </a:lnTo>
                  <a:lnTo>
                    <a:pt x="308" y="3433"/>
                  </a:lnTo>
                  <a:lnTo>
                    <a:pt x="411" y="3535"/>
                  </a:lnTo>
                  <a:lnTo>
                    <a:pt x="487" y="3638"/>
                  </a:lnTo>
                  <a:lnTo>
                    <a:pt x="487" y="3766"/>
                  </a:lnTo>
                  <a:lnTo>
                    <a:pt x="462" y="3920"/>
                  </a:lnTo>
                  <a:lnTo>
                    <a:pt x="462" y="4073"/>
                  </a:lnTo>
                  <a:lnTo>
                    <a:pt x="462" y="4253"/>
                  </a:lnTo>
                  <a:lnTo>
                    <a:pt x="487" y="4406"/>
                  </a:lnTo>
                  <a:lnTo>
                    <a:pt x="564" y="4560"/>
                  </a:lnTo>
                  <a:lnTo>
                    <a:pt x="692" y="4688"/>
                  </a:lnTo>
                  <a:lnTo>
                    <a:pt x="846" y="4765"/>
                  </a:lnTo>
                  <a:lnTo>
                    <a:pt x="1000" y="4816"/>
                  </a:lnTo>
                  <a:lnTo>
                    <a:pt x="1153" y="4867"/>
                  </a:lnTo>
                  <a:lnTo>
                    <a:pt x="1307" y="4893"/>
                  </a:lnTo>
                  <a:lnTo>
                    <a:pt x="1410" y="4944"/>
                  </a:lnTo>
                  <a:lnTo>
                    <a:pt x="1486" y="5021"/>
                  </a:lnTo>
                  <a:lnTo>
                    <a:pt x="1563" y="5149"/>
                  </a:lnTo>
                  <a:lnTo>
                    <a:pt x="1666" y="5303"/>
                  </a:lnTo>
                  <a:lnTo>
                    <a:pt x="1743" y="5431"/>
                  </a:lnTo>
                  <a:lnTo>
                    <a:pt x="1871" y="5559"/>
                  </a:lnTo>
                  <a:lnTo>
                    <a:pt x="2024" y="5636"/>
                  </a:lnTo>
                  <a:lnTo>
                    <a:pt x="2204" y="5661"/>
                  </a:lnTo>
                  <a:lnTo>
                    <a:pt x="2383" y="5636"/>
                  </a:lnTo>
                  <a:lnTo>
                    <a:pt x="2537" y="5585"/>
                  </a:lnTo>
                  <a:lnTo>
                    <a:pt x="2665" y="5533"/>
                  </a:lnTo>
                  <a:lnTo>
                    <a:pt x="2819" y="5457"/>
                  </a:lnTo>
                  <a:lnTo>
                    <a:pt x="2947" y="5431"/>
                  </a:lnTo>
                  <a:lnTo>
                    <a:pt x="3075" y="5457"/>
                  </a:lnTo>
                  <a:lnTo>
                    <a:pt x="3228" y="5533"/>
                  </a:lnTo>
                  <a:lnTo>
                    <a:pt x="3433" y="5610"/>
                  </a:lnTo>
                  <a:lnTo>
                    <a:pt x="3561" y="5636"/>
                  </a:lnTo>
                  <a:lnTo>
                    <a:pt x="3689" y="5661"/>
                  </a:lnTo>
                  <a:lnTo>
                    <a:pt x="3869" y="5636"/>
                  </a:lnTo>
                  <a:lnTo>
                    <a:pt x="4023" y="5559"/>
                  </a:lnTo>
                  <a:lnTo>
                    <a:pt x="4151" y="5431"/>
                  </a:lnTo>
                  <a:lnTo>
                    <a:pt x="4227" y="5303"/>
                  </a:lnTo>
                  <a:lnTo>
                    <a:pt x="4330" y="5149"/>
                  </a:lnTo>
                  <a:lnTo>
                    <a:pt x="4407" y="5021"/>
                  </a:lnTo>
                  <a:lnTo>
                    <a:pt x="4484" y="4944"/>
                  </a:lnTo>
                  <a:lnTo>
                    <a:pt x="4586" y="4893"/>
                  </a:lnTo>
                  <a:lnTo>
                    <a:pt x="4740" y="4867"/>
                  </a:lnTo>
                  <a:lnTo>
                    <a:pt x="4893" y="4816"/>
                  </a:lnTo>
                  <a:lnTo>
                    <a:pt x="5047" y="4765"/>
                  </a:lnTo>
                  <a:lnTo>
                    <a:pt x="5201" y="4688"/>
                  </a:lnTo>
                  <a:lnTo>
                    <a:pt x="5329" y="4560"/>
                  </a:lnTo>
                  <a:lnTo>
                    <a:pt x="5406" y="4406"/>
                  </a:lnTo>
                  <a:lnTo>
                    <a:pt x="5431" y="4253"/>
                  </a:lnTo>
                  <a:lnTo>
                    <a:pt x="5431" y="4073"/>
                  </a:lnTo>
                  <a:lnTo>
                    <a:pt x="5431" y="3920"/>
                  </a:lnTo>
                  <a:lnTo>
                    <a:pt x="5406" y="3766"/>
                  </a:lnTo>
                  <a:lnTo>
                    <a:pt x="5431" y="3638"/>
                  </a:lnTo>
                  <a:lnTo>
                    <a:pt x="5483" y="3535"/>
                  </a:lnTo>
                  <a:lnTo>
                    <a:pt x="5585" y="3433"/>
                  </a:lnTo>
                  <a:lnTo>
                    <a:pt x="5688" y="3305"/>
                  </a:lnTo>
                  <a:lnTo>
                    <a:pt x="5790" y="3177"/>
                  </a:lnTo>
                  <a:lnTo>
                    <a:pt x="5867" y="3023"/>
                  </a:lnTo>
                  <a:lnTo>
                    <a:pt x="5892" y="2844"/>
                  </a:lnTo>
                  <a:lnTo>
                    <a:pt x="5867" y="2664"/>
                  </a:lnTo>
                  <a:lnTo>
                    <a:pt x="5790" y="2485"/>
                  </a:lnTo>
                  <a:lnTo>
                    <a:pt x="5688" y="2357"/>
                  </a:lnTo>
                  <a:lnTo>
                    <a:pt x="5585" y="2229"/>
                  </a:lnTo>
                  <a:lnTo>
                    <a:pt x="5483" y="2126"/>
                  </a:lnTo>
                  <a:lnTo>
                    <a:pt x="5431" y="2024"/>
                  </a:lnTo>
                  <a:lnTo>
                    <a:pt x="5406" y="1896"/>
                  </a:lnTo>
                  <a:lnTo>
                    <a:pt x="5431" y="1742"/>
                  </a:lnTo>
                  <a:lnTo>
                    <a:pt x="5431" y="1588"/>
                  </a:lnTo>
                  <a:lnTo>
                    <a:pt x="5431" y="1435"/>
                  </a:lnTo>
                  <a:lnTo>
                    <a:pt x="5406" y="1255"/>
                  </a:lnTo>
                  <a:lnTo>
                    <a:pt x="5329" y="1102"/>
                  </a:lnTo>
                  <a:lnTo>
                    <a:pt x="5201" y="974"/>
                  </a:lnTo>
                  <a:lnTo>
                    <a:pt x="5047" y="897"/>
                  </a:lnTo>
                  <a:lnTo>
                    <a:pt x="4893" y="846"/>
                  </a:lnTo>
                  <a:lnTo>
                    <a:pt x="4740" y="820"/>
                  </a:lnTo>
                  <a:lnTo>
                    <a:pt x="4586" y="769"/>
                  </a:lnTo>
                  <a:lnTo>
                    <a:pt x="4484" y="743"/>
                  </a:lnTo>
                  <a:lnTo>
                    <a:pt x="4407" y="641"/>
                  </a:lnTo>
                  <a:lnTo>
                    <a:pt x="4330" y="513"/>
                  </a:lnTo>
                  <a:lnTo>
                    <a:pt x="4227" y="359"/>
                  </a:lnTo>
                  <a:lnTo>
                    <a:pt x="4151" y="231"/>
                  </a:lnTo>
                  <a:lnTo>
                    <a:pt x="4023" y="103"/>
                  </a:lnTo>
                  <a:lnTo>
                    <a:pt x="3869" y="26"/>
                  </a:lnTo>
                  <a:lnTo>
                    <a:pt x="3689" y="0"/>
                  </a:lnTo>
                  <a:lnTo>
                    <a:pt x="3510" y="26"/>
                  </a:lnTo>
                  <a:lnTo>
                    <a:pt x="3356" y="77"/>
                  </a:lnTo>
                  <a:lnTo>
                    <a:pt x="3228" y="128"/>
                  </a:lnTo>
                  <a:lnTo>
                    <a:pt x="3075" y="205"/>
                  </a:lnTo>
                  <a:lnTo>
                    <a:pt x="2947" y="231"/>
                  </a:lnTo>
                  <a:lnTo>
                    <a:pt x="2819" y="205"/>
                  </a:lnTo>
                  <a:lnTo>
                    <a:pt x="2665" y="128"/>
                  </a:lnTo>
                  <a:lnTo>
                    <a:pt x="2537" y="77"/>
                  </a:lnTo>
                  <a:lnTo>
                    <a:pt x="2383" y="26"/>
                  </a:lnTo>
                  <a:lnTo>
                    <a:pt x="2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7"/>
            <p:cNvSpPr/>
            <p:nvPr/>
          </p:nvSpPr>
          <p:spPr>
            <a:xfrm>
              <a:off x="408450" y="1244000"/>
              <a:ext cx="138375" cy="92225"/>
            </a:xfrm>
            <a:custGeom>
              <a:avLst/>
              <a:gdLst/>
              <a:ahLst/>
              <a:cxnLst/>
              <a:rect l="l" t="t" r="r" b="b"/>
              <a:pathLst>
                <a:path w="5535" h="3689" extrusionOk="0">
                  <a:moveTo>
                    <a:pt x="1743" y="0"/>
                  </a:moveTo>
                  <a:lnTo>
                    <a:pt x="1333" y="26"/>
                  </a:lnTo>
                  <a:lnTo>
                    <a:pt x="923" y="77"/>
                  </a:lnTo>
                  <a:lnTo>
                    <a:pt x="539" y="205"/>
                  </a:lnTo>
                  <a:lnTo>
                    <a:pt x="155" y="333"/>
                  </a:lnTo>
                  <a:lnTo>
                    <a:pt x="78" y="410"/>
                  </a:lnTo>
                  <a:lnTo>
                    <a:pt x="27" y="487"/>
                  </a:lnTo>
                  <a:lnTo>
                    <a:pt x="1" y="589"/>
                  </a:lnTo>
                  <a:lnTo>
                    <a:pt x="27" y="692"/>
                  </a:lnTo>
                  <a:lnTo>
                    <a:pt x="103" y="768"/>
                  </a:lnTo>
                  <a:lnTo>
                    <a:pt x="180" y="820"/>
                  </a:lnTo>
                  <a:lnTo>
                    <a:pt x="283" y="845"/>
                  </a:lnTo>
                  <a:lnTo>
                    <a:pt x="385" y="820"/>
                  </a:lnTo>
                  <a:lnTo>
                    <a:pt x="718" y="692"/>
                  </a:lnTo>
                  <a:lnTo>
                    <a:pt x="1051" y="589"/>
                  </a:lnTo>
                  <a:lnTo>
                    <a:pt x="1384" y="538"/>
                  </a:lnTo>
                  <a:lnTo>
                    <a:pt x="1743" y="512"/>
                  </a:lnTo>
                  <a:lnTo>
                    <a:pt x="2050" y="538"/>
                  </a:lnTo>
                  <a:lnTo>
                    <a:pt x="2358" y="589"/>
                  </a:lnTo>
                  <a:lnTo>
                    <a:pt x="2665" y="640"/>
                  </a:lnTo>
                  <a:lnTo>
                    <a:pt x="2947" y="743"/>
                  </a:lnTo>
                  <a:lnTo>
                    <a:pt x="3203" y="871"/>
                  </a:lnTo>
                  <a:lnTo>
                    <a:pt x="3485" y="999"/>
                  </a:lnTo>
                  <a:lnTo>
                    <a:pt x="3715" y="1178"/>
                  </a:lnTo>
                  <a:lnTo>
                    <a:pt x="3946" y="1358"/>
                  </a:lnTo>
                  <a:lnTo>
                    <a:pt x="4151" y="1563"/>
                  </a:lnTo>
                  <a:lnTo>
                    <a:pt x="4356" y="1793"/>
                  </a:lnTo>
                  <a:lnTo>
                    <a:pt x="4535" y="2049"/>
                  </a:lnTo>
                  <a:lnTo>
                    <a:pt x="4663" y="2305"/>
                  </a:lnTo>
                  <a:lnTo>
                    <a:pt x="4791" y="2562"/>
                  </a:lnTo>
                  <a:lnTo>
                    <a:pt x="4894" y="2843"/>
                  </a:lnTo>
                  <a:lnTo>
                    <a:pt x="4971" y="3151"/>
                  </a:lnTo>
                  <a:lnTo>
                    <a:pt x="5022" y="3458"/>
                  </a:lnTo>
                  <a:lnTo>
                    <a:pt x="5047" y="3561"/>
                  </a:lnTo>
                  <a:lnTo>
                    <a:pt x="5124" y="3638"/>
                  </a:lnTo>
                  <a:lnTo>
                    <a:pt x="5201" y="3689"/>
                  </a:lnTo>
                  <a:lnTo>
                    <a:pt x="5304" y="3689"/>
                  </a:lnTo>
                  <a:lnTo>
                    <a:pt x="5406" y="3663"/>
                  </a:lnTo>
                  <a:lnTo>
                    <a:pt x="5483" y="3586"/>
                  </a:lnTo>
                  <a:lnTo>
                    <a:pt x="5534" y="3509"/>
                  </a:lnTo>
                  <a:lnTo>
                    <a:pt x="5534" y="3407"/>
                  </a:lnTo>
                  <a:lnTo>
                    <a:pt x="5483" y="3048"/>
                  </a:lnTo>
                  <a:lnTo>
                    <a:pt x="5406" y="2715"/>
                  </a:lnTo>
                  <a:lnTo>
                    <a:pt x="5278" y="2382"/>
                  </a:lnTo>
                  <a:lnTo>
                    <a:pt x="5124" y="2049"/>
                  </a:lnTo>
                  <a:lnTo>
                    <a:pt x="4971" y="1768"/>
                  </a:lnTo>
                  <a:lnTo>
                    <a:pt x="4766" y="1486"/>
                  </a:lnTo>
                  <a:lnTo>
                    <a:pt x="4535" y="1204"/>
                  </a:lnTo>
                  <a:lnTo>
                    <a:pt x="4304" y="973"/>
                  </a:lnTo>
                  <a:lnTo>
                    <a:pt x="4023" y="768"/>
                  </a:lnTo>
                  <a:lnTo>
                    <a:pt x="3741" y="564"/>
                  </a:lnTo>
                  <a:lnTo>
                    <a:pt x="3459" y="410"/>
                  </a:lnTo>
                  <a:lnTo>
                    <a:pt x="3126" y="256"/>
                  </a:lnTo>
                  <a:lnTo>
                    <a:pt x="2793" y="154"/>
                  </a:lnTo>
                  <a:lnTo>
                    <a:pt x="2460" y="77"/>
                  </a:lnTo>
                  <a:lnTo>
                    <a:pt x="2101" y="26"/>
                  </a:lnTo>
                  <a:lnTo>
                    <a:pt x="1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7"/>
            <p:cNvSpPr/>
            <p:nvPr/>
          </p:nvSpPr>
          <p:spPr>
            <a:xfrm>
              <a:off x="473150" y="1592375"/>
              <a:ext cx="94800" cy="94800"/>
            </a:xfrm>
            <a:custGeom>
              <a:avLst/>
              <a:gdLst/>
              <a:ahLst/>
              <a:cxnLst/>
              <a:rect l="l" t="t" r="r" b="b"/>
              <a:pathLst>
                <a:path w="3792" h="3792" extrusionOk="0">
                  <a:moveTo>
                    <a:pt x="1896" y="513"/>
                  </a:moveTo>
                  <a:lnTo>
                    <a:pt x="2178" y="564"/>
                  </a:lnTo>
                  <a:lnTo>
                    <a:pt x="2434" y="641"/>
                  </a:lnTo>
                  <a:lnTo>
                    <a:pt x="2664" y="769"/>
                  </a:lnTo>
                  <a:lnTo>
                    <a:pt x="2869" y="922"/>
                  </a:lnTo>
                  <a:lnTo>
                    <a:pt x="3049" y="1127"/>
                  </a:lnTo>
                  <a:lnTo>
                    <a:pt x="3177" y="1358"/>
                  </a:lnTo>
                  <a:lnTo>
                    <a:pt x="3253" y="1614"/>
                  </a:lnTo>
                  <a:lnTo>
                    <a:pt x="3279" y="1896"/>
                  </a:lnTo>
                  <a:lnTo>
                    <a:pt x="3253" y="2178"/>
                  </a:lnTo>
                  <a:lnTo>
                    <a:pt x="3177" y="2434"/>
                  </a:lnTo>
                  <a:lnTo>
                    <a:pt x="3049" y="2664"/>
                  </a:lnTo>
                  <a:lnTo>
                    <a:pt x="2869" y="2869"/>
                  </a:lnTo>
                  <a:lnTo>
                    <a:pt x="2664" y="3049"/>
                  </a:lnTo>
                  <a:lnTo>
                    <a:pt x="2434" y="3177"/>
                  </a:lnTo>
                  <a:lnTo>
                    <a:pt x="2178" y="3253"/>
                  </a:lnTo>
                  <a:lnTo>
                    <a:pt x="1896" y="3279"/>
                  </a:lnTo>
                  <a:lnTo>
                    <a:pt x="1640" y="3253"/>
                  </a:lnTo>
                  <a:lnTo>
                    <a:pt x="1383" y="3177"/>
                  </a:lnTo>
                  <a:lnTo>
                    <a:pt x="1127" y="3049"/>
                  </a:lnTo>
                  <a:lnTo>
                    <a:pt x="922" y="2869"/>
                  </a:lnTo>
                  <a:lnTo>
                    <a:pt x="769" y="2664"/>
                  </a:lnTo>
                  <a:lnTo>
                    <a:pt x="641" y="2434"/>
                  </a:lnTo>
                  <a:lnTo>
                    <a:pt x="564" y="2178"/>
                  </a:lnTo>
                  <a:lnTo>
                    <a:pt x="538" y="1896"/>
                  </a:lnTo>
                  <a:lnTo>
                    <a:pt x="564" y="1614"/>
                  </a:lnTo>
                  <a:lnTo>
                    <a:pt x="641" y="1358"/>
                  </a:lnTo>
                  <a:lnTo>
                    <a:pt x="769" y="1127"/>
                  </a:lnTo>
                  <a:lnTo>
                    <a:pt x="922" y="922"/>
                  </a:lnTo>
                  <a:lnTo>
                    <a:pt x="1127" y="769"/>
                  </a:lnTo>
                  <a:lnTo>
                    <a:pt x="1383" y="641"/>
                  </a:lnTo>
                  <a:lnTo>
                    <a:pt x="1640" y="564"/>
                  </a:lnTo>
                  <a:lnTo>
                    <a:pt x="1896" y="513"/>
                  </a:lnTo>
                  <a:close/>
                  <a:moveTo>
                    <a:pt x="1896" y="0"/>
                  </a:moveTo>
                  <a:lnTo>
                    <a:pt x="1716" y="26"/>
                  </a:lnTo>
                  <a:lnTo>
                    <a:pt x="1537" y="51"/>
                  </a:lnTo>
                  <a:lnTo>
                    <a:pt x="1332" y="103"/>
                  </a:lnTo>
                  <a:lnTo>
                    <a:pt x="1179" y="154"/>
                  </a:lnTo>
                  <a:lnTo>
                    <a:pt x="999" y="231"/>
                  </a:lnTo>
                  <a:lnTo>
                    <a:pt x="846" y="333"/>
                  </a:lnTo>
                  <a:lnTo>
                    <a:pt x="692" y="436"/>
                  </a:lnTo>
                  <a:lnTo>
                    <a:pt x="564" y="564"/>
                  </a:lnTo>
                  <a:lnTo>
                    <a:pt x="436" y="692"/>
                  </a:lnTo>
                  <a:lnTo>
                    <a:pt x="333" y="846"/>
                  </a:lnTo>
                  <a:lnTo>
                    <a:pt x="231" y="999"/>
                  </a:lnTo>
                  <a:lnTo>
                    <a:pt x="154" y="1153"/>
                  </a:lnTo>
                  <a:lnTo>
                    <a:pt x="103" y="1332"/>
                  </a:lnTo>
                  <a:lnTo>
                    <a:pt x="51" y="1512"/>
                  </a:lnTo>
                  <a:lnTo>
                    <a:pt x="26" y="1716"/>
                  </a:lnTo>
                  <a:lnTo>
                    <a:pt x="0" y="1896"/>
                  </a:lnTo>
                  <a:lnTo>
                    <a:pt x="26" y="2101"/>
                  </a:lnTo>
                  <a:lnTo>
                    <a:pt x="51" y="2280"/>
                  </a:lnTo>
                  <a:lnTo>
                    <a:pt x="103" y="2459"/>
                  </a:lnTo>
                  <a:lnTo>
                    <a:pt x="154" y="2639"/>
                  </a:lnTo>
                  <a:lnTo>
                    <a:pt x="231" y="2792"/>
                  </a:lnTo>
                  <a:lnTo>
                    <a:pt x="333" y="2946"/>
                  </a:lnTo>
                  <a:lnTo>
                    <a:pt x="436" y="3100"/>
                  </a:lnTo>
                  <a:lnTo>
                    <a:pt x="564" y="3228"/>
                  </a:lnTo>
                  <a:lnTo>
                    <a:pt x="692" y="3356"/>
                  </a:lnTo>
                  <a:lnTo>
                    <a:pt x="846" y="3458"/>
                  </a:lnTo>
                  <a:lnTo>
                    <a:pt x="999" y="3561"/>
                  </a:lnTo>
                  <a:lnTo>
                    <a:pt x="1179" y="3638"/>
                  </a:lnTo>
                  <a:lnTo>
                    <a:pt x="1332" y="3715"/>
                  </a:lnTo>
                  <a:lnTo>
                    <a:pt x="1537" y="3766"/>
                  </a:lnTo>
                  <a:lnTo>
                    <a:pt x="1716" y="3791"/>
                  </a:lnTo>
                  <a:lnTo>
                    <a:pt x="2101" y="3791"/>
                  </a:lnTo>
                  <a:lnTo>
                    <a:pt x="2280" y="3766"/>
                  </a:lnTo>
                  <a:lnTo>
                    <a:pt x="2459" y="3715"/>
                  </a:lnTo>
                  <a:lnTo>
                    <a:pt x="2639" y="3638"/>
                  </a:lnTo>
                  <a:lnTo>
                    <a:pt x="2818" y="3561"/>
                  </a:lnTo>
                  <a:lnTo>
                    <a:pt x="2972" y="3458"/>
                  </a:lnTo>
                  <a:lnTo>
                    <a:pt x="3100" y="3356"/>
                  </a:lnTo>
                  <a:lnTo>
                    <a:pt x="3253" y="3228"/>
                  </a:lnTo>
                  <a:lnTo>
                    <a:pt x="3356" y="3100"/>
                  </a:lnTo>
                  <a:lnTo>
                    <a:pt x="3484" y="2946"/>
                  </a:lnTo>
                  <a:lnTo>
                    <a:pt x="3561" y="2792"/>
                  </a:lnTo>
                  <a:lnTo>
                    <a:pt x="3663" y="2639"/>
                  </a:lnTo>
                  <a:lnTo>
                    <a:pt x="3715" y="2459"/>
                  </a:lnTo>
                  <a:lnTo>
                    <a:pt x="3766" y="2280"/>
                  </a:lnTo>
                  <a:lnTo>
                    <a:pt x="3791" y="2101"/>
                  </a:lnTo>
                  <a:lnTo>
                    <a:pt x="3791" y="1896"/>
                  </a:lnTo>
                  <a:lnTo>
                    <a:pt x="3791" y="1716"/>
                  </a:lnTo>
                  <a:lnTo>
                    <a:pt x="3766" y="1512"/>
                  </a:lnTo>
                  <a:lnTo>
                    <a:pt x="3715" y="1332"/>
                  </a:lnTo>
                  <a:lnTo>
                    <a:pt x="3663" y="1153"/>
                  </a:lnTo>
                  <a:lnTo>
                    <a:pt x="3561" y="999"/>
                  </a:lnTo>
                  <a:lnTo>
                    <a:pt x="3484" y="846"/>
                  </a:lnTo>
                  <a:lnTo>
                    <a:pt x="3356" y="692"/>
                  </a:lnTo>
                  <a:lnTo>
                    <a:pt x="3253" y="564"/>
                  </a:lnTo>
                  <a:lnTo>
                    <a:pt x="3100" y="436"/>
                  </a:lnTo>
                  <a:lnTo>
                    <a:pt x="2972" y="333"/>
                  </a:lnTo>
                  <a:lnTo>
                    <a:pt x="2818" y="231"/>
                  </a:lnTo>
                  <a:lnTo>
                    <a:pt x="2639" y="154"/>
                  </a:lnTo>
                  <a:lnTo>
                    <a:pt x="2459" y="103"/>
                  </a:lnTo>
                  <a:lnTo>
                    <a:pt x="2280" y="51"/>
                  </a:lnTo>
                  <a:lnTo>
                    <a:pt x="2101" y="26"/>
                  </a:lnTo>
                  <a:lnTo>
                    <a:pt x="1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7"/>
            <p:cNvSpPr/>
            <p:nvPr/>
          </p:nvSpPr>
          <p:spPr>
            <a:xfrm>
              <a:off x="452000" y="1295225"/>
              <a:ext cx="41025" cy="41000"/>
            </a:xfrm>
            <a:custGeom>
              <a:avLst/>
              <a:gdLst/>
              <a:ahLst/>
              <a:cxnLst/>
              <a:rect l="l" t="t" r="r" b="b"/>
              <a:pathLst>
                <a:path w="1641" h="1640" extrusionOk="0">
                  <a:moveTo>
                    <a:pt x="821" y="513"/>
                  </a:moveTo>
                  <a:lnTo>
                    <a:pt x="949" y="538"/>
                  </a:lnTo>
                  <a:lnTo>
                    <a:pt x="1026" y="615"/>
                  </a:lnTo>
                  <a:lnTo>
                    <a:pt x="1102" y="692"/>
                  </a:lnTo>
                  <a:lnTo>
                    <a:pt x="1128" y="820"/>
                  </a:lnTo>
                  <a:lnTo>
                    <a:pt x="1102" y="948"/>
                  </a:lnTo>
                  <a:lnTo>
                    <a:pt x="1026" y="1025"/>
                  </a:lnTo>
                  <a:lnTo>
                    <a:pt x="949" y="1102"/>
                  </a:lnTo>
                  <a:lnTo>
                    <a:pt x="821" y="1127"/>
                  </a:lnTo>
                  <a:lnTo>
                    <a:pt x="692" y="1102"/>
                  </a:lnTo>
                  <a:lnTo>
                    <a:pt x="616" y="1025"/>
                  </a:lnTo>
                  <a:lnTo>
                    <a:pt x="539" y="948"/>
                  </a:lnTo>
                  <a:lnTo>
                    <a:pt x="513" y="820"/>
                  </a:lnTo>
                  <a:lnTo>
                    <a:pt x="539" y="692"/>
                  </a:lnTo>
                  <a:lnTo>
                    <a:pt x="616" y="615"/>
                  </a:lnTo>
                  <a:lnTo>
                    <a:pt x="692" y="538"/>
                  </a:lnTo>
                  <a:lnTo>
                    <a:pt x="821" y="513"/>
                  </a:lnTo>
                  <a:close/>
                  <a:moveTo>
                    <a:pt x="667" y="0"/>
                  </a:moveTo>
                  <a:lnTo>
                    <a:pt x="513" y="52"/>
                  </a:lnTo>
                  <a:lnTo>
                    <a:pt x="359" y="128"/>
                  </a:lnTo>
                  <a:lnTo>
                    <a:pt x="231" y="231"/>
                  </a:lnTo>
                  <a:lnTo>
                    <a:pt x="129" y="359"/>
                  </a:lnTo>
                  <a:lnTo>
                    <a:pt x="52" y="513"/>
                  </a:lnTo>
                  <a:lnTo>
                    <a:pt x="1" y="666"/>
                  </a:lnTo>
                  <a:lnTo>
                    <a:pt x="1" y="820"/>
                  </a:lnTo>
                  <a:lnTo>
                    <a:pt x="1" y="974"/>
                  </a:lnTo>
                  <a:lnTo>
                    <a:pt x="52" y="1127"/>
                  </a:lnTo>
                  <a:lnTo>
                    <a:pt x="129" y="1281"/>
                  </a:lnTo>
                  <a:lnTo>
                    <a:pt x="231" y="1409"/>
                  </a:lnTo>
                  <a:lnTo>
                    <a:pt x="359" y="1512"/>
                  </a:lnTo>
                  <a:lnTo>
                    <a:pt x="513" y="1589"/>
                  </a:lnTo>
                  <a:lnTo>
                    <a:pt x="667" y="1640"/>
                  </a:lnTo>
                  <a:lnTo>
                    <a:pt x="974" y="1640"/>
                  </a:lnTo>
                  <a:lnTo>
                    <a:pt x="1128" y="1589"/>
                  </a:lnTo>
                  <a:lnTo>
                    <a:pt x="1282" y="1512"/>
                  </a:lnTo>
                  <a:lnTo>
                    <a:pt x="1410" y="1409"/>
                  </a:lnTo>
                  <a:lnTo>
                    <a:pt x="1512" y="1281"/>
                  </a:lnTo>
                  <a:lnTo>
                    <a:pt x="1589" y="1127"/>
                  </a:lnTo>
                  <a:lnTo>
                    <a:pt x="1640" y="974"/>
                  </a:lnTo>
                  <a:lnTo>
                    <a:pt x="1640" y="820"/>
                  </a:lnTo>
                  <a:lnTo>
                    <a:pt x="1640" y="666"/>
                  </a:lnTo>
                  <a:lnTo>
                    <a:pt x="1589" y="513"/>
                  </a:lnTo>
                  <a:lnTo>
                    <a:pt x="1512" y="359"/>
                  </a:lnTo>
                  <a:lnTo>
                    <a:pt x="1410" y="231"/>
                  </a:lnTo>
                  <a:lnTo>
                    <a:pt x="1282" y="128"/>
                  </a:lnTo>
                  <a:lnTo>
                    <a:pt x="1128" y="52"/>
                  </a:lnTo>
                  <a:lnTo>
                    <a:pt x="9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7"/>
            <p:cNvSpPr/>
            <p:nvPr/>
          </p:nvSpPr>
          <p:spPr>
            <a:xfrm>
              <a:off x="238125" y="1268325"/>
              <a:ext cx="307400" cy="333675"/>
            </a:xfrm>
            <a:custGeom>
              <a:avLst/>
              <a:gdLst/>
              <a:ahLst/>
              <a:cxnLst/>
              <a:rect l="l" t="t" r="r" b="b"/>
              <a:pathLst>
                <a:path w="12296" h="13347" extrusionOk="0">
                  <a:moveTo>
                    <a:pt x="7736" y="3228"/>
                  </a:moveTo>
                  <a:lnTo>
                    <a:pt x="7839" y="3254"/>
                  </a:lnTo>
                  <a:lnTo>
                    <a:pt x="7941" y="3331"/>
                  </a:lnTo>
                  <a:lnTo>
                    <a:pt x="8018" y="3407"/>
                  </a:lnTo>
                  <a:lnTo>
                    <a:pt x="8044" y="3535"/>
                  </a:lnTo>
                  <a:lnTo>
                    <a:pt x="8018" y="3638"/>
                  </a:lnTo>
                  <a:lnTo>
                    <a:pt x="7967" y="3740"/>
                  </a:lnTo>
                  <a:lnTo>
                    <a:pt x="7711" y="3587"/>
                  </a:lnTo>
                  <a:lnTo>
                    <a:pt x="7454" y="3459"/>
                  </a:lnTo>
                  <a:lnTo>
                    <a:pt x="7480" y="3382"/>
                  </a:lnTo>
                  <a:lnTo>
                    <a:pt x="7506" y="3331"/>
                  </a:lnTo>
                  <a:lnTo>
                    <a:pt x="7608" y="3254"/>
                  </a:lnTo>
                  <a:lnTo>
                    <a:pt x="7736" y="3228"/>
                  </a:lnTo>
                  <a:close/>
                  <a:moveTo>
                    <a:pt x="6122" y="0"/>
                  </a:moveTo>
                  <a:lnTo>
                    <a:pt x="6020" y="26"/>
                  </a:lnTo>
                  <a:lnTo>
                    <a:pt x="5917" y="77"/>
                  </a:lnTo>
                  <a:lnTo>
                    <a:pt x="5661" y="359"/>
                  </a:lnTo>
                  <a:lnTo>
                    <a:pt x="5405" y="666"/>
                  </a:lnTo>
                  <a:lnTo>
                    <a:pt x="5200" y="999"/>
                  </a:lnTo>
                  <a:lnTo>
                    <a:pt x="5046" y="1332"/>
                  </a:lnTo>
                  <a:lnTo>
                    <a:pt x="4893" y="1691"/>
                  </a:lnTo>
                  <a:lnTo>
                    <a:pt x="4816" y="2075"/>
                  </a:lnTo>
                  <a:lnTo>
                    <a:pt x="4739" y="2460"/>
                  </a:lnTo>
                  <a:lnTo>
                    <a:pt x="4739" y="2844"/>
                  </a:lnTo>
                  <a:lnTo>
                    <a:pt x="4739" y="2946"/>
                  </a:lnTo>
                  <a:lnTo>
                    <a:pt x="4227" y="3023"/>
                  </a:lnTo>
                  <a:lnTo>
                    <a:pt x="3766" y="3126"/>
                  </a:lnTo>
                  <a:lnTo>
                    <a:pt x="3305" y="3279"/>
                  </a:lnTo>
                  <a:lnTo>
                    <a:pt x="2869" y="3484"/>
                  </a:lnTo>
                  <a:lnTo>
                    <a:pt x="2459" y="3715"/>
                  </a:lnTo>
                  <a:lnTo>
                    <a:pt x="2075" y="3971"/>
                  </a:lnTo>
                  <a:lnTo>
                    <a:pt x="1691" y="4278"/>
                  </a:lnTo>
                  <a:lnTo>
                    <a:pt x="1358" y="4611"/>
                  </a:lnTo>
                  <a:lnTo>
                    <a:pt x="1050" y="4970"/>
                  </a:lnTo>
                  <a:lnTo>
                    <a:pt x="794" y="5354"/>
                  </a:lnTo>
                  <a:lnTo>
                    <a:pt x="564" y="5790"/>
                  </a:lnTo>
                  <a:lnTo>
                    <a:pt x="359" y="6225"/>
                  </a:lnTo>
                  <a:lnTo>
                    <a:pt x="205" y="6661"/>
                  </a:lnTo>
                  <a:lnTo>
                    <a:pt x="77" y="7147"/>
                  </a:lnTo>
                  <a:lnTo>
                    <a:pt x="26" y="7634"/>
                  </a:lnTo>
                  <a:lnTo>
                    <a:pt x="0" y="8146"/>
                  </a:lnTo>
                  <a:lnTo>
                    <a:pt x="0" y="8556"/>
                  </a:lnTo>
                  <a:lnTo>
                    <a:pt x="51" y="8992"/>
                  </a:lnTo>
                  <a:lnTo>
                    <a:pt x="154" y="9402"/>
                  </a:lnTo>
                  <a:lnTo>
                    <a:pt x="256" y="9811"/>
                  </a:lnTo>
                  <a:lnTo>
                    <a:pt x="410" y="10196"/>
                  </a:lnTo>
                  <a:lnTo>
                    <a:pt x="589" y="10580"/>
                  </a:lnTo>
                  <a:lnTo>
                    <a:pt x="820" y="10939"/>
                  </a:lnTo>
                  <a:lnTo>
                    <a:pt x="1050" y="11297"/>
                  </a:lnTo>
                  <a:lnTo>
                    <a:pt x="1127" y="11348"/>
                  </a:lnTo>
                  <a:lnTo>
                    <a:pt x="1230" y="11400"/>
                  </a:lnTo>
                  <a:lnTo>
                    <a:pt x="1332" y="11374"/>
                  </a:lnTo>
                  <a:lnTo>
                    <a:pt x="1409" y="11348"/>
                  </a:lnTo>
                  <a:lnTo>
                    <a:pt x="1486" y="11272"/>
                  </a:lnTo>
                  <a:lnTo>
                    <a:pt x="1511" y="11169"/>
                  </a:lnTo>
                  <a:lnTo>
                    <a:pt x="1511" y="11067"/>
                  </a:lnTo>
                  <a:lnTo>
                    <a:pt x="1460" y="10964"/>
                  </a:lnTo>
                  <a:lnTo>
                    <a:pt x="1255" y="10657"/>
                  </a:lnTo>
                  <a:lnTo>
                    <a:pt x="1050" y="10324"/>
                  </a:lnTo>
                  <a:lnTo>
                    <a:pt x="897" y="9991"/>
                  </a:lnTo>
                  <a:lnTo>
                    <a:pt x="743" y="9632"/>
                  </a:lnTo>
                  <a:lnTo>
                    <a:pt x="640" y="9273"/>
                  </a:lnTo>
                  <a:lnTo>
                    <a:pt x="564" y="8889"/>
                  </a:lnTo>
                  <a:lnTo>
                    <a:pt x="512" y="8531"/>
                  </a:lnTo>
                  <a:lnTo>
                    <a:pt x="512" y="8146"/>
                  </a:lnTo>
                  <a:lnTo>
                    <a:pt x="538" y="7660"/>
                  </a:lnTo>
                  <a:lnTo>
                    <a:pt x="615" y="7199"/>
                  </a:lnTo>
                  <a:lnTo>
                    <a:pt x="717" y="6737"/>
                  </a:lnTo>
                  <a:lnTo>
                    <a:pt x="871" y="6302"/>
                  </a:lnTo>
                  <a:lnTo>
                    <a:pt x="1076" y="5918"/>
                  </a:lnTo>
                  <a:lnTo>
                    <a:pt x="1306" y="5508"/>
                  </a:lnTo>
                  <a:lnTo>
                    <a:pt x="1588" y="5149"/>
                  </a:lnTo>
                  <a:lnTo>
                    <a:pt x="1870" y="4816"/>
                  </a:lnTo>
                  <a:lnTo>
                    <a:pt x="2203" y="4534"/>
                  </a:lnTo>
                  <a:lnTo>
                    <a:pt x="2587" y="4253"/>
                  </a:lnTo>
                  <a:lnTo>
                    <a:pt x="2971" y="4022"/>
                  </a:lnTo>
                  <a:lnTo>
                    <a:pt x="3381" y="3817"/>
                  </a:lnTo>
                  <a:lnTo>
                    <a:pt x="3791" y="3664"/>
                  </a:lnTo>
                  <a:lnTo>
                    <a:pt x="4252" y="3561"/>
                  </a:lnTo>
                  <a:lnTo>
                    <a:pt x="4713" y="3484"/>
                  </a:lnTo>
                  <a:lnTo>
                    <a:pt x="5200" y="3459"/>
                  </a:lnTo>
                  <a:lnTo>
                    <a:pt x="5661" y="3484"/>
                  </a:lnTo>
                  <a:lnTo>
                    <a:pt x="6122" y="3561"/>
                  </a:lnTo>
                  <a:lnTo>
                    <a:pt x="6583" y="3664"/>
                  </a:lnTo>
                  <a:lnTo>
                    <a:pt x="7019" y="3817"/>
                  </a:lnTo>
                  <a:lnTo>
                    <a:pt x="7429" y="4022"/>
                  </a:lnTo>
                  <a:lnTo>
                    <a:pt x="7813" y="4253"/>
                  </a:lnTo>
                  <a:lnTo>
                    <a:pt x="8172" y="4534"/>
                  </a:lnTo>
                  <a:lnTo>
                    <a:pt x="8505" y="4816"/>
                  </a:lnTo>
                  <a:lnTo>
                    <a:pt x="8812" y="5149"/>
                  </a:lnTo>
                  <a:lnTo>
                    <a:pt x="9068" y="5508"/>
                  </a:lnTo>
                  <a:lnTo>
                    <a:pt x="9299" y="5918"/>
                  </a:lnTo>
                  <a:lnTo>
                    <a:pt x="9504" y="6302"/>
                  </a:lnTo>
                  <a:lnTo>
                    <a:pt x="9657" y="6737"/>
                  </a:lnTo>
                  <a:lnTo>
                    <a:pt x="9785" y="7199"/>
                  </a:lnTo>
                  <a:lnTo>
                    <a:pt x="9837" y="7660"/>
                  </a:lnTo>
                  <a:lnTo>
                    <a:pt x="9862" y="8146"/>
                  </a:lnTo>
                  <a:lnTo>
                    <a:pt x="9837" y="8607"/>
                  </a:lnTo>
                  <a:lnTo>
                    <a:pt x="9785" y="9069"/>
                  </a:lnTo>
                  <a:lnTo>
                    <a:pt x="9657" y="9530"/>
                  </a:lnTo>
                  <a:lnTo>
                    <a:pt x="9504" y="9965"/>
                  </a:lnTo>
                  <a:lnTo>
                    <a:pt x="9299" y="10375"/>
                  </a:lnTo>
                  <a:lnTo>
                    <a:pt x="9068" y="10759"/>
                  </a:lnTo>
                  <a:lnTo>
                    <a:pt x="8812" y="11118"/>
                  </a:lnTo>
                  <a:lnTo>
                    <a:pt x="8505" y="11451"/>
                  </a:lnTo>
                  <a:lnTo>
                    <a:pt x="8172" y="11758"/>
                  </a:lnTo>
                  <a:lnTo>
                    <a:pt x="7813" y="12014"/>
                  </a:lnTo>
                  <a:lnTo>
                    <a:pt x="7429" y="12245"/>
                  </a:lnTo>
                  <a:lnTo>
                    <a:pt x="7019" y="12450"/>
                  </a:lnTo>
                  <a:lnTo>
                    <a:pt x="6583" y="12604"/>
                  </a:lnTo>
                  <a:lnTo>
                    <a:pt x="6122" y="12732"/>
                  </a:lnTo>
                  <a:lnTo>
                    <a:pt x="5661" y="12783"/>
                  </a:lnTo>
                  <a:lnTo>
                    <a:pt x="5200" y="12809"/>
                  </a:lnTo>
                  <a:lnTo>
                    <a:pt x="4790" y="12809"/>
                  </a:lnTo>
                  <a:lnTo>
                    <a:pt x="4406" y="12757"/>
                  </a:lnTo>
                  <a:lnTo>
                    <a:pt x="4022" y="12680"/>
                  </a:lnTo>
                  <a:lnTo>
                    <a:pt x="3638" y="12552"/>
                  </a:lnTo>
                  <a:lnTo>
                    <a:pt x="3279" y="12399"/>
                  </a:lnTo>
                  <a:lnTo>
                    <a:pt x="2920" y="12245"/>
                  </a:lnTo>
                  <a:lnTo>
                    <a:pt x="2587" y="12040"/>
                  </a:lnTo>
                  <a:lnTo>
                    <a:pt x="2280" y="11784"/>
                  </a:lnTo>
                  <a:lnTo>
                    <a:pt x="2177" y="11733"/>
                  </a:lnTo>
                  <a:lnTo>
                    <a:pt x="2075" y="11733"/>
                  </a:lnTo>
                  <a:lnTo>
                    <a:pt x="1972" y="11758"/>
                  </a:lnTo>
                  <a:lnTo>
                    <a:pt x="1896" y="11835"/>
                  </a:lnTo>
                  <a:lnTo>
                    <a:pt x="1844" y="11912"/>
                  </a:lnTo>
                  <a:lnTo>
                    <a:pt x="1844" y="12014"/>
                  </a:lnTo>
                  <a:lnTo>
                    <a:pt x="1870" y="12117"/>
                  </a:lnTo>
                  <a:lnTo>
                    <a:pt x="1947" y="12194"/>
                  </a:lnTo>
                  <a:lnTo>
                    <a:pt x="2305" y="12450"/>
                  </a:lnTo>
                  <a:lnTo>
                    <a:pt x="2664" y="12680"/>
                  </a:lnTo>
                  <a:lnTo>
                    <a:pt x="3074" y="12885"/>
                  </a:lnTo>
                  <a:lnTo>
                    <a:pt x="3458" y="13039"/>
                  </a:lnTo>
                  <a:lnTo>
                    <a:pt x="3894" y="13167"/>
                  </a:lnTo>
                  <a:lnTo>
                    <a:pt x="4304" y="13270"/>
                  </a:lnTo>
                  <a:lnTo>
                    <a:pt x="4739" y="13321"/>
                  </a:lnTo>
                  <a:lnTo>
                    <a:pt x="5200" y="13346"/>
                  </a:lnTo>
                  <a:lnTo>
                    <a:pt x="5712" y="13321"/>
                  </a:lnTo>
                  <a:lnTo>
                    <a:pt x="6225" y="13218"/>
                  </a:lnTo>
                  <a:lnTo>
                    <a:pt x="6737" y="13090"/>
                  </a:lnTo>
                  <a:lnTo>
                    <a:pt x="7224" y="12937"/>
                  </a:lnTo>
                  <a:lnTo>
                    <a:pt x="7659" y="12706"/>
                  </a:lnTo>
                  <a:lnTo>
                    <a:pt x="8095" y="12450"/>
                  </a:lnTo>
                  <a:lnTo>
                    <a:pt x="8505" y="12142"/>
                  </a:lnTo>
                  <a:lnTo>
                    <a:pt x="8863" y="11809"/>
                  </a:lnTo>
                  <a:lnTo>
                    <a:pt x="9196" y="11451"/>
                  </a:lnTo>
                  <a:lnTo>
                    <a:pt x="9504" y="11041"/>
                  </a:lnTo>
                  <a:lnTo>
                    <a:pt x="9760" y="10606"/>
                  </a:lnTo>
                  <a:lnTo>
                    <a:pt x="9990" y="10170"/>
                  </a:lnTo>
                  <a:lnTo>
                    <a:pt x="10144" y="9683"/>
                  </a:lnTo>
                  <a:lnTo>
                    <a:pt x="10298" y="9171"/>
                  </a:lnTo>
                  <a:lnTo>
                    <a:pt x="10375" y="8659"/>
                  </a:lnTo>
                  <a:lnTo>
                    <a:pt x="10400" y="8146"/>
                  </a:lnTo>
                  <a:lnTo>
                    <a:pt x="10375" y="7685"/>
                  </a:lnTo>
                  <a:lnTo>
                    <a:pt x="10323" y="7224"/>
                  </a:lnTo>
                  <a:lnTo>
                    <a:pt x="10221" y="6789"/>
                  </a:lnTo>
                  <a:lnTo>
                    <a:pt x="10093" y="6353"/>
                  </a:lnTo>
                  <a:lnTo>
                    <a:pt x="10477" y="6148"/>
                  </a:lnTo>
                  <a:lnTo>
                    <a:pt x="10861" y="5918"/>
                  </a:lnTo>
                  <a:lnTo>
                    <a:pt x="11194" y="5610"/>
                  </a:lnTo>
                  <a:lnTo>
                    <a:pt x="11502" y="5303"/>
                  </a:lnTo>
                  <a:lnTo>
                    <a:pt x="11758" y="4944"/>
                  </a:lnTo>
                  <a:lnTo>
                    <a:pt x="11988" y="4534"/>
                  </a:lnTo>
                  <a:lnTo>
                    <a:pt x="12168" y="4125"/>
                  </a:lnTo>
                  <a:lnTo>
                    <a:pt x="12296" y="3689"/>
                  </a:lnTo>
                  <a:lnTo>
                    <a:pt x="12296" y="3587"/>
                  </a:lnTo>
                  <a:lnTo>
                    <a:pt x="12245" y="3510"/>
                  </a:lnTo>
                  <a:lnTo>
                    <a:pt x="12193" y="3433"/>
                  </a:lnTo>
                  <a:lnTo>
                    <a:pt x="12091" y="3382"/>
                  </a:lnTo>
                  <a:lnTo>
                    <a:pt x="11988" y="3382"/>
                  </a:lnTo>
                  <a:lnTo>
                    <a:pt x="11886" y="3407"/>
                  </a:lnTo>
                  <a:lnTo>
                    <a:pt x="11835" y="3484"/>
                  </a:lnTo>
                  <a:lnTo>
                    <a:pt x="11784" y="3587"/>
                  </a:lnTo>
                  <a:lnTo>
                    <a:pt x="11681" y="3945"/>
                  </a:lnTo>
                  <a:lnTo>
                    <a:pt x="11527" y="4304"/>
                  </a:lnTo>
                  <a:lnTo>
                    <a:pt x="11322" y="4637"/>
                  </a:lnTo>
                  <a:lnTo>
                    <a:pt x="11092" y="4970"/>
                  </a:lnTo>
                  <a:lnTo>
                    <a:pt x="10836" y="5252"/>
                  </a:lnTo>
                  <a:lnTo>
                    <a:pt x="10554" y="5482"/>
                  </a:lnTo>
                  <a:lnTo>
                    <a:pt x="10221" y="5713"/>
                  </a:lnTo>
                  <a:lnTo>
                    <a:pt x="9888" y="5892"/>
                  </a:lnTo>
                  <a:lnTo>
                    <a:pt x="9734" y="5610"/>
                  </a:lnTo>
                  <a:lnTo>
                    <a:pt x="9581" y="5354"/>
                  </a:lnTo>
                  <a:lnTo>
                    <a:pt x="9427" y="5124"/>
                  </a:lnTo>
                  <a:lnTo>
                    <a:pt x="9247" y="4867"/>
                  </a:lnTo>
                  <a:lnTo>
                    <a:pt x="9043" y="4637"/>
                  </a:lnTo>
                  <a:lnTo>
                    <a:pt x="8838" y="4432"/>
                  </a:lnTo>
                  <a:lnTo>
                    <a:pt x="8607" y="4227"/>
                  </a:lnTo>
                  <a:lnTo>
                    <a:pt x="8377" y="4048"/>
                  </a:lnTo>
                  <a:lnTo>
                    <a:pt x="8479" y="3920"/>
                  </a:lnTo>
                  <a:lnTo>
                    <a:pt x="8530" y="3766"/>
                  </a:lnTo>
                  <a:lnTo>
                    <a:pt x="8556" y="3638"/>
                  </a:lnTo>
                  <a:lnTo>
                    <a:pt x="8556" y="3484"/>
                  </a:lnTo>
                  <a:lnTo>
                    <a:pt x="8530" y="3331"/>
                  </a:lnTo>
                  <a:lnTo>
                    <a:pt x="8479" y="3202"/>
                  </a:lnTo>
                  <a:lnTo>
                    <a:pt x="8402" y="3074"/>
                  </a:lnTo>
                  <a:lnTo>
                    <a:pt x="8325" y="2946"/>
                  </a:lnTo>
                  <a:lnTo>
                    <a:pt x="8197" y="2844"/>
                  </a:lnTo>
                  <a:lnTo>
                    <a:pt x="8044" y="2767"/>
                  </a:lnTo>
                  <a:lnTo>
                    <a:pt x="7890" y="2741"/>
                  </a:lnTo>
                  <a:lnTo>
                    <a:pt x="7736" y="2716"/>
                  </a:lnTo>
                  <a:lnTo>
                    <a:pt x="7582" y="2741"/>
                  </a:lnTo>
                  <a:lnTo>
                    <a:pt x="7429" y="2767"/>
                  </a:lnTo>
                  <a:lnTo>
                    <a:pt x="7275" y="2844"/>
                  </a:lnTo>
                  <a:lnTo>
                    <a:pt x="7147" y="2946"/>
                  </a:lnTo>
                  <a:lnTo>
                    <a:pt x="7044" y="3100"/>
                  </a:lnTo>
                  <a:lnTo>
                    <a:pt x="6968" y="3254"/>
                  </a:lnTo>
                  <a:lnTo>
                    <a:pt x="6558" y="3126"/>
                  </a:lnTo>
                  <a:lnTo>
                    <a:pt x="6122" y="3023"/>
                  </a:lnTo>
                  <a:lnTo>
                    <a:pt x="5687" y="2946"/>
                  </a:lnTo>
                  <a:lnTo>
                    <a:pt x="5251" y="2946"/>
                  </a:lnTo>
                  <a:lnTo>
                    <a:pt x="5251" y="2844"/>
                  </a:lnTo>
                  <a:lnTo>
                    <a:pt x="5251" y="2511"/>
                  </a:lnTo>
                  <a:lnTo>
                    <a:pt x="5303" y="2178"/>
                  </a:lnTo>
                  <a:lnTo>
                    <a:pt x="5405" y="1845"/>
                  </a:lnTo>
                  <a:lnTo>
                    <a:pt x="5508" y="1537"/>
                  </a:lnTo>
                  <a:lnTo>
                    <a:pt x="5661" y="1256"/>
                  </a:lnTo>
                  <a:lnTo>
                    <a:pt x="5841" y="974"/>
                  </a:lnTo>
                  <a:lnTo>
                    <a:pt x="6045" y="692"/>
                  </a:lnTo>
                  <a:lnTo>
                    <a:pt x="6276" y="462"/>
                  </a:lnTo>
                  <a:lnTo>
                    <a:pt x="6353" y="359"/>
                  </a:lnTo>
                  <a:lnTo>
                    <a:pt x="6353" y="257"/>
                  </a:lnTo>
                  <a:lnTo>
                    <a:pt x="6353" y="180"/>
                  </a:lnTo>
                  <a:lnTo>
                    <a:pt x="6302" y="77"/>
                  </a:lnTo>
                  <a:lnTo>
                    <a:pt x="6199" y="26"/>
                  </a:lnTo>
                  <a:lnTo>
                    <a:pt x="6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7"/>
            <p:cNvSpPr/>
            <p:nvPr/>
          </p:nvSpPr>
          <p:spPr>
            <a:xfrm>
              <a:off x="275900" y="1379750"/>
              <a:ext cx="183825" cy="183825"/>
            </a:xfrm>
            <a:custGeom>
              <a:avLst/>
              <a:gdLst/>
              <a:ahLst/>
              <a:cxnLst/>
              <a:rect l="l" t="t" r="r" b="b"/>
              <a:pathLst>
                <a:path w="7353" h="7353" extrusionOk="0">
                  <a:moveTo>
                    <a:pt x="3997" y="539"/>
                  </a:moveTo>
                  <a:lnTo>
                    <a:pt x="4304" y="590"/>
                  </a:lnTo>
                  <a:lnTo>
                    <a:pt x="4611" y="667"/>
                  </a:lnTo>
                  <a:lnTo>
                    <a:pt x="4893" y="769"/>
                  </a:lnTo>
                  <a:lnTo>
                    <a:pt x="5175" y="897"/>
                  </a:lnTo>
                  <a:lnTo>
                    <a:pt x="5431" y="1077"/>
                  </a:lnTo>
                  <a:lnTo>
                    <a:pt x="5687" y="1256"/>
                  </a:lnTo>
                  <a:lnTo>
                    <a:pt x="5918" y="1461"/>
                  </a:lnTo>
                  <a:lnTo>
                    <a:pt x="6097" y="1666"/>
                  </a:lnTo>
                  <a:lnTo>
                    <a:pt x="6302" y="1922"/>
                  </a:lnTo>
                  <a:lnTo>
                    <a:pt x="6456" y="2178"/>
                  </a:lnTo>
                  <a:lnTo>
                    <a:pt x="6584" y="2460"/>
                  </a:lnTo>
                  <a:lnTo>
                    <a:pt x="6686" y="2742"/>
                  </a:lnTo>
                  <a:lnTo>
                    <a:pt x="6763" y="3049"/>
                  </a:lnTo>
                  <a:lnTo>
                    <a:pt x="6814" y="3356"/>
                  </a:lnTo>
                  <a:lnTo>
                    <a:pt x="6840" y="3689"/>
                  </a:lnTo>
                  <a:lnTo>
                    <a:pt x="6814" y="3997"/>
                  </a:lnTo>
                  <a:lnTo>
                    <a:pt x="6763" y="4304"/>
                  </a:lnTo>
                  <a:lnTo>
                    <a:pt x="6686" y="4612"/>
                  </a:lnTo>
                  <a:lnTo>
                    <a:pt x="6584" y="4893"/>
                  </a:lnTo>
                  <a:lnTo>
                    <a:pt x="6456" y="5175"/>
                  </a:lnTo>
                  <a:lnTo>
                    <a:pt x="6302" y="5431"/>
                  </a:lnTo>
                  <a:lnTo>
                    <a:pt x="6097" y="5687"/>
                  </a:lnTo>
                  <a:lnTo>
                    <a:pt x="5918" y="5892"/>
                  </a:lnTo>
                  <a:lnTo>
                    <a:pt x="5687" y="6097"/>
                  </a:lnTo>
                  <a:lnTo>
                    <a:pt x="5431" y="6277"/>
                  </a:lnTo>
                  <a:lnTo>
                    <a:pt x="5175" y="6456"/>
                  </a:lnTo>
                  <a:lnTo>
                    <a:pt x="4893" y="6584"/>
                  </a:lnTo>
                  <a:lnTo>
                    <a:pt x="4611" y="6686"/>
                  </a:lnTo>
                  <a:lnTo>
                    <a:pt x="4304" y="6763"/>
                  </a:lnTo>
                  <a:lnTo>
                    <a:pt x="3997" y="6815"/>
                  </a:lnTo>
                  <a:lnTo>
                    <a:pt x="3689" y="6840"/>
                  </a:lnTo>
                  <a:lnTo>
                    <a:pt x="3356" y="6815"/>
                  </a:lnTo>
                  <a:lnTo>
                    <a:pt x="3049" y="6763"/>
                  </a:lnTo>
                  <a:lnTo>
                    <a:pt x="2741" y="6686"/>
                  </a:lnTo>
                  <a:lnTo>
                    <a:pt x="2460" y="6584"/>
                  </a:lnTo>
                  <a:lnTo>
                    <a:pt x="2178" y="6456"/>
                  </a:lnTo>
                  <a:lnTo>
                    <a:pt x="1922" y="6277"/>
                  </a:lnTo>
                  <a:lnTo>
                    <a:pt x="1665" y="6097"/>
                  </a:lnTo>
                  <a:lnTo>
                    <a:pt x="1460" y="5892"/>
                  </a:lnTo>
                  <a:lnTo>
                    <a:pt x="1256" y="5687"/>
                  </a:lnTo>
                  <a:lnTo>
                    <a:pt x="1076" y="5431"/>
                  </a:lnTo>
                  <a:lnTo>
                    <a:pt x="923" y="5175"/>
                  </a:lnTo>
                  <a:lnTo>
                    <a:pt x="769" y="4893"/>
                  </a:lnTo>
                  <a:lnTo>
                    <a:pt x="666" y="4612"/>
                  </a:lnTo>
                  <a:lnTo>
                    <a:pt x="590" y="4304"/>
                  </a:lnTo>
                  <a:lnTo>
                    <a:pt x="538" y="3997"/>
                  </a:lnTo>
                  <a:lnTo>
                    <a:pt x="538" y="3689"/>
                  </a:lnTo>
                  <a:lnTo>
                    <a:pt x="538" y="3356"/>
                  </a:lnTo>
                  <a:lnTo>
                    <a:pt x="590" y="3049"/>
                  </a:lnTo>
                  <a:lnTo>
                    <a:pt x="666" y="2742"/>
                  </a:lnTo>
                  <a:lnTo>
                    <a:pt x="769" y="2460"/>
                  </a:lnTo>
                  <a:lnTo>
                    <a:pt x="923" y="2178"/>
                  </a:lnTo>
                  <a:lnTo>
                    <a:pt x="1076" y="1922"/>
                  </a:lnTo>
                  <a:lnTo>
                    <a:pt x="1256" y="1666"/>
                  </a:lnTo>
                  <a:lnTo>
                    <a:pt x="1460" y="1461"/>
                  </a:lnTo>
                  <a:lnTo>
                    <a:pt x="1665" y="1256"/>
                  </a:lnTo>
                  <a:lnTo>
                    <a:pt x="1922" y="1077"/>
                  </a:lnTo>
                  <a:lnTo>
                    <a:pt x="2178" y="897"/>
                  </a:lnTo>
                  <a:lnTo>
                    <a:pt x="2460" y="769"/>
                  </a:lnTo>
                  <a:lnTo>
                    <a:pt x="2741" y="667"/>
                  </a:lnTo>
                  <a:lnTo>
                    <a:pt x="3049" y="590"/>
                  </a:lnTo>
                  <a:lnTo>
                    <a:pt x="3356" y="539"/>
                  </a:lnTo>
                  <a:close/>
                  <a:moveTo>
                    <a:pt x="3689" y="1"/>
                  </a:moveTo>
                  <a:lnTo>
                    <a:pt x="3305" y="26"/>
                  </a:lnTo>
                  <a:lnTo>
                    <a:pt x="2946" y="77"/>
                  </a:lnTo>
                  <a:lnTo>
                    <a:pt x="2588" y="180"/>
                  </a:lnTo>
                  <a:lnTo>
                    <a:pt x="2255" y="308"/>
                  </a:lnTo>
                  <a:lnTo>
                    <a:pt x="1922" y="462"/>
                  </a:lnTo>
                  <a:lnTo>
                    <a:pt x="1640" y="641"/>
                  </a:lnTo>
                  <a:lnTo>
                    <a:pt x="1358" y="846"/>
                  </a:lnTo>
                  <a:lnTo>
                    <a:pt x="1076" y="1077"/>
                  </a:lnTo>
                  <a:lnTo>
                    <a:pt x="846" y="1333"/>
                  </a:lnTo>
                  <a:lnTo>
                    <a:pt x="641" y="1640"/>
                  </a:lnTo>
                  <a:lnTo>
                    <a:pt x="461" y="1922"/>
                  </a:lnTo>
                  <a:lnTo>
                    <a:pt x="308" y="2255"/>
                  </a:lnTo>
                  <a:lnTo>
                    <a:pt x="180" y="2588"/>
                  </a:lnTo>
                  <a:lnTo>
                    <a:pt x="77" y="2946"/>
                  </a:lnTo>
                  <a:lnTo>
                    <a:pt x="26" y="3305"/>
                  </a:lnTo>
                  <a:lnTo>
                    <a:pt x="0" y="3689"/>
                  </a:lnTo>
                  <a:lnTo>
                    <a:pt x="26" y="4048"/>
                  </a:lnTo>
                  <a:lnTo>
                    <a:pt x="77" y="4407"/>
                  </a:lnTo>
                  <a:lnTo>
                    <a:pt x="180" y="4765"/>
                  </a:lnTo>
                  <a:lnTo>
                    <a:pt x="308" y="5098"/>
                  </a:lnTo>
                  <a:lnTo>
                    <a:pt x="461" y="5431"/>
                  </a:lnTo>
                  <a:lnTo>
                    <a:pt x="641" y="5739"/>
                  </a:lnTo>
                  <a:lnTo>
                    <a:pt x="846" y="6020"/>
                  </a:lnTo>
                  <a:lnTo>
                    <a:pt x="1076" y="6277"/>
                  </a:lnTo>
                  <a:lnTo>
                    <a:pt x="1358" y="6507"/>
                  </a:lnTo>
                  <a:lnTo>
                    <a:pt x="1640" y="6712"/>
                  </a:lnTo>
                  <a:lnTo>
                    <a:pt x="1922" y="6891"/>
                  </a:lnTo>
                  <a:lnTo>
                    <a:pt x="2255" y="7071"/>
                  </a:lnTo>
                  <a:lnTo>
                    <a:pt x="2588" y="7173"/>
                  </a:lnTo>
                  <a:lnTo>
                    <a:pt x="2946" y="7276"/>
                  </a:lnTo>
                  <a:lnTo>
                    <a:pt x="3305" y="7327"/>
                  </a:lnTo>
                  <a:lnTo>
                    <a:pt x="3689" y="7352"/>
                  </a:lnTo>
                  <a:lnTo>
                    <a:pt x="4048" y="7327"/>
                  </a:lnTo>
                  <a:lnTo>
                    <a:pt x="4406" y="7276"/>
                  </a:lnTo>
                  <a:lnTo>
                    <a:pt x="4765" y="7173"/>
                  </a:lnTo>
                  <a:lnTo>
                    <a:pt x="5098" y="7071"/>
                  </a:lnTo>
                  <a:lnTo>
                    <a:pt x="5431" y="6891"/>
                  </a:lnTo>
                  <a:lnTo>
                    <a:pt x="5738" y="6712"/>
                  </a:lnTo>
                  <a:lnTo>
                    <a:pt x="6020" y="6507"/>
                  </a:lnTo>
                  <a:lnTo>
                    <a:pt x="6276" y="6277"/>
                  </a:lnTo>
                  <a:lnTo>
                    <a:pt x="6507" y="6020"/>
                  </a:lnTo>
                  <a:lnTo>
                    <a:pt x="6712" y="5739"/>
                  </a:lnTo>
                  <a:lnTo>
                    <a:pt x="6917" y="5431"/>
                  </a:lnTo>
                  <a:lnTo>
                    <a:pt x="7070" y="5098"/>
                  </a:lnTo>
                  <a:lnTo>
                    <a:pt x="7173" y="4765"/>
                  </a:lnTo>
                  <a:lnTo>
                    <a:pt x="7275" y="4407"/>
                  </a:lnTo>
                  <a:lnTo>
                    <a:pt x="7327" y="4048"/>
                  </a:lnTo>
                  <a:lnTo>
                    <a:pt x="7352" y="3689"/>
                  </a:lnTo>
                  <a:lnTo>
                    <a:pt x="7327" y="3305"/>
                  </a:lnTo>
                  <a:lnTo>
                    <a:pt x="7275" y="2946"/>
                  </a:lnTo>
                  <a:lnTo>
                    <a:pt x="7173" y="2588"/>
                  </a:lnTo>
                  <a:lnTo>
                    <a:pt x="7070" y="2255"/>
                  </a:lnTo>
                  <a:lnTo>
                    <a:pt x="6917" y="1922"/>
                  </a:lnTo>
                  <a:lnTo>
                    <a:pt x="6712" y="1640"/>
                  </a:lnTo>
                  <a:lnTo>
                    <a:pt x="6507" y="1333"/>
                  </a:lnTo>
                  <a:lnTo>
                    <a:pt x="6276" y="1077"/>
                  </a:lnTo>
                  <a:lnTo>
                    <a:pt x="6020" y="846"/>
                  </a:lnTo>
                  <a:lnTo>
                    <a:pt x="5738" y="641"/>
                  </a:lnTo>
                  <a:lnTo>
                    <a:pt x="5431" y="462"/>
                  </a:lnTo>
                  <a:lnTo>
                    <a:pt x="5098" y="308"/>
                  </a:lnTo>
                  <a:lnTo>
                    <a:pt x="4765" y="180"/>
                  </a:lnTo>
                  <a:lnTo>
                    <a:pt x="4406" y="77"/>
                  </a:lnTo>
                  <a:lnTo>
                    <a:pt x="4048" y="26"/>
                  </a:lnTo>
                  <a:lnTo>
                    <a:pt x="36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7"/>
            <p:cNvSpPr/>
            <p:nvPr/>
          </p:nvSpPr>
          <p:spPr>
            <a:xfrm>
              <a:off x="316250" y="1478375"/>
              <a:ext cx="42275" cy="42300"/>
            </a:xfrm>
            <a:custGeom>
              <a:avLst/>
              <a:gdLst/>
              <a:ahLst/>
              <a:cxnLst/>
              <a:rect l="l" t="t" r="r" b="b"/>
              <a:pathLst>
                <a:path w="1691" h="1692" extrusionOk="0">
                  <a:moveTo>
                    <a:pt x="846" y="513"/>
                  </a:moveTo>
                  <a:lnTo>
                    <a:pt x="974" y="538"/>
                  </a:lnTo>
                  <a:lnTo>
                    <a:pt x="1076" y="615"/>
                  </a:lnTo>
                  <a:lnTo>
                    <a:pt x="1153" y="718"/>
                  </a:lnTo>
                  <a:lnTo>
                    <a:pt x="1179" y="846"/>
                  </a:lnTo>
                  <a:lnTo>
                    <a:pt x="1153" y="974"/>
                  </a:lnTo>
                  <a:lnTo>
                    <a:pt x="1076" y="1076"/>
                  </a:lnTo>
                  <a:lnTo>
                    <a:pt x="974" y="1153"/>
                  </a:lnTo>
                  <a:lnTo>
                    <a:pt x="846" y="1179"/>
                  </a:lnTo>
                  <a:lnTo>
                    <a:pt x="717" y="1153"/>
                  </a:lnTo>
                  <a:lnTo>
                    <a:pt x="615" y="1076"/>
                  </a:lnTo>
                  <a:lnTo>
                    <a:pt x="538" y="974"/>
                  </a:lnTo>
                  <a:lnTo>
                    <a:pt x="513" y="846"/>
                  </a:lnTo>
                  <a:lnTo>
                    <a:pt x="538" y="718"/>
                  </a:lnTo>
                  <a:lnTo>
                    <a:pt x="615" y="615"/>
                  </a:lnTo>
                  <a:lnTo>
                    <a:pt x="717" y="538"/>
                  </a:lnTo>
                  <a:lnTo>
                    <a:pt x="846" y="513"/>
                  </a:lnTo>
                  <a:close/>
                  <a:moveTo>
                    <a:pt x="666" y="1"/>
                  </a:moveTo>
                  <a:lnTo>
                    <a:pt x="513" y="52"/>
                  </a:lnTo>
                  <a:lnTo>
                    <a:pt x="359" y="129"/>
                  </a:lnTo>
                  <a:lnTo>
                    <a:pt x="231" y="231"/>
                  </a:lnTo>
                  <a:lnTo>
                    <a:pt x="128" y="359"/>
                  </a:lnTo>
                  <a:lnTo>
                    <a:pt x="51" y="513"/>
                  </a:lnTo>
                  <a:lnTo>
                    <a:pt x="0" y="667"/>
                  </a:lnTo>
                  <a:lnTo>
                    <a:pt x="0" y="846"/>
                  </a:lnTo>
                  <a:lnTo>
                    <a:pt x="0" y="1025"/>
                  </a:lnTo>
                  <a:lnTo>
                    <a:pt x="51" y="1179"/>
                  </a:lnTo>
                  <a:lnTo>
                    <a:pt x="128" y="1333"/>
                  </a:lnTo>
                  <a:lnTo>
                    <a:pt x="231" y="1461"/>
                  </a:lnTo>
                  <a:lnTo>
                    <a:pt x="359" y="1563"/>
                  </a:lnTo>
                  <a:lnTo>
                    <a:pt x="513" y="1640"/>
                  </a:lnTo>
                  <a:lnTo>
                    <a:pt x="666" y="1691"/>
                  </a:lnTo>
                  <a:lnTo>
                    <a:pt x="1025" y="1691"/>
                  </a:lnTo>
                  <a:lnTo>
                    <a:pt x="1179" y="1640"/>
                  </a:lnTo>
                  <a:lnTo>
                    <a:pt x="1332" y="1563"/>
                  </a:lnTo>
                  <a:lnTo>
                    <a:pt x="1435" y="1461"/>
                  </a:lnTo>
                  <a:lnTo>
                    <a:pt x="1563" y="1333"/>
                  </a:lnTo>
                  <a:lnTo>
                    <a:pt x="1640" y="1179"/>
                  </a:lnTo>
                  <a:lnTo>
                    <a:pt x="1691" y="1025"/>
                  </a:lnTo>
                  <a:lnTo>
                    <a:pt x="1691" y="846"/>
                  </a:lnTo>
                  <a:lnTo>
                    <a:pt x="1691" y="667"/>
                  </a:lnTo>
                  <a:lnTo>
                    <a:pt x="1640" y="513"/>
                  </a:lnTo>
                  <a:lnTo>
                    <a:pt x="1563" y="359"/>
                  </a:lnTo>
                  <a:lnTo>
                    <a:pt x="1435" y="231"/>
                  </a:lnTo>
                  <a:lnTo>
                    <a:pt x="1332" y="129"/>
                  </a:lnTo>
                  <a:lnTo>
                    <a:pt x="1179" y="52"/>
                  </a:lnTo>
                  <a:lnTo>
                    <a:pt x="1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7"/>
            <p:cNvSpPr/>
            <p:nvPr/>
          </p:nvSpPr>
          <p:spPr>
            <a:xfrm>
              <a:off x="377075" y="1478375"/>
              <a:ext cx="42950" cy="42300"/>
            </a:xfrm>
            <a:custGeom>
              <a:avLst/>
              <a:gdLst/>
              <a:ahLst/>
              <a:cxnLst/>
              <a:rect l="l" t="t" r="r" b="b"/>
              <a:pathLst>
                <a:path w="1718" h="1692" extrusionOk="0">
                  <a:moveTo>
                    <a:pt x="846" y="513"/>
                  </a:moveTo>
                  <a:lnTo>
                    <a:pt x="974" y="538"/>
                  </a:lnTo>
                  <a:lnTo>
                    <a:pt x="1102" y="615"/>
                  </a:lnTo>
                  <a:lnTo>
                    <a:pt x="1153" y="718"/>
                  </a:lnTo>
                  <a:lnTo>
                    <a:pt x="1179" y="846"/>
                  </a:lnTo>
                  <a:lnTo>
                    <a:pt x="1153" y="974"/>
                  </a:lnTo>
                  <a:lnTo>
                    <a:pt x="1102" y="1076"/>
                  </a:lnTo>
                  <a:lnTo>
                    <a:pt x="974" y="1153"/>
                  </a:lnTo>
                  <a:lnTo>
                    <a:pt x="846" y="1179"/>
                  </a:lnTo>
                  <a:lnTo>
                    <a:pt x="718" y="1153"/>
                  </a:lnTo>
                  <a:lnTo>
                    <a:pt x="616" y="1076"/>
                  </a:lnTo>
                  <a:lnTo>
                    <a:pt x="539" y="974"/>
                  </a:lnTo>
                  <a:lnTo>
                    <a:pt x="513" y="846"/>
                  </a:lnTo>
                  <a:lnTo>
                    <a:pt x="539" y="718"/>
                  </a:lnTo>
                  <a:lnTo>
                    <a:pt x="616" y="615"/>
                  </a:lnTo>
                  <a:lnTo>
                    <a:pt x="718" y="538"/>
                  </a:lnTo>
                  <a:lnTo>
                    <a:pt x="846" y="513"/>
                  </a:lnTo>
                  <a:close/>
                  <a:moveTo>
                    <a:pt x="692" y="1"/>
                  </a:moveTo>
                  <a:lnTo>
                    <a:pt x="513" y="52"/>
                  </a:lnTo>
                  <a:lnTo>
                    <a:pt x="385" y="129"/>
                  </a:lnTo>
                  <a:lnTo>
                    <a:pt x="257" y="231"/>
                  </a:lnTo>
                  <a:lnTo>
                    <a:pt x="154" y="359"/>
                  </a:lnTo>
                  <a:lnTo>
                    <a:pt x="78" y="513"/>
                  </a:lnTo>
                  <a:lnTo>
                    <a:pt x="26" y="667"/>
                  </a:lnTo>
                  <a:lnTo>
                    <a:pt x="1" y="846"/>
                  </a:lnTo>
                  <a:lnTo>
                    <a:pt x="26" y="1025"/>
                  </a:lnTo>
                  <a:lnTo>
                    <a:pt x="78" y="1179"/>
                  </a:lnTo>
                  <a:lnTo>
                    <a:pt x="154" y="1333"/>
                  </a:lnTo>
                  <a:lnTo>
                    <a:pt x="257" y="1461"/>
                  </a:lnTo>
                  <a:lnTo>
                    <a:pt x="385" y="1563"/>
                  </a:lnTo>
                  <a:lnTo>
                    <a:pt x="513" y="1640"/>
                  </a:lnTo>
                  <a:lnTo>
                    <a:pt x="692" y="1691"/>
                  </a:lnTo>
                  <a:lnTo>
                    <a:pt x="1025" y="1691"/>
                  </a:lnTo>
                  <a:lnTo>
                    <a:pt x="1179" y="1640"/>
                  </a:lnTo>
                  <a:lnTo>
                    <a:pt x="1333" y="1563"/>
                  </a:lnTo>
                  <a:lnTo>
                    <a:pt x="1461" y="1461"/>
                  </a:lnTo>
                  <a:lnTo>
                    <a:pt x="1563" y="1333"/>
                  </a:lnTo>
                  <a:lnTo>
                    <a:pt x="1640" y="1179"/>
                  </a:lnTo>
                  <a:lnTo>
                    <a:pt x="1691" y="1025"/>
                  </a:lnTo>
                  <a:lnTo>
                    <a:pt x="1717" y="846"/>
                  </a:lnTo>
                  <a:lnTo>
                    <a:pt x="1691" y="667"/>
                  </a:lnTo>
                  <a:lnTo>
                    <a:pt x="1640" y="513"/>
                  </a:lnTo>
                  <a:lnTo>
                    <a:pt x="1563" y="359"/>
                  </a:lnTo>
                  <a:lnTo>
                    <a:pt x="1461" y="231"/>
                  </a:lnTo>
                  <a:lnTo>
                    <a:pt x="1333" y="129"/>
                  </a:lnTo>
                  <a:lnTo>
                    <a:pt x="1179" y="52"/>
                  </a:lnTo>
                  <a:lnTo>
                    <a:pt x="1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7"/>
            <p:cNvSpPr/>
            <p:nvPr/>
          </p:nvSpPr>
          <p:spPr>
            <a:xfrm>
              <a:off x="316250" y="1422650"/>
              <a:ext cx="42275" cy="42300"/>
            </a:xfrm>
            <a:custGeom>
              <a:avLst/>
              <a:gdLst/>
              <a:ahLst/>
              <a:cxnLst/>
              <a:rect l="l" t="t" r="r" b="b"/>
              <a:pathLst>
                <a:path w="1691" h="1692" extrusionOk="0">
                  <a:moveTo>
                    <a:pt x="846" y="513"/>
                  </a:moveTo>
                  <a:lnTo>
                    <a:pt x="974" y="539"/>
                  </a:lnTo>
                  <a:lnTo>
                    <a:pt x="1076" y="616"/>
                  </a:lnTo>
                  <a:lnTo>
                    <a:pt x="1153" y="718"/>
                  </a:lnTo>
                  <a:lnTo>
                    <a:pt x="1179" y="846"/>
                  </a:lnTo>
                  <a:lnTo>
                    <a:pt x="1153" y="974"/>
                  </a:lnTo>
                  <a:lnTo>
                    <a:pt x="1076" y="1077"/>
                  </a:lnTo>
                  <a:lnTo>
                    <a:pt x="974" y="1154"/>
                  </a:lnTo>
                  <a:lnTo>
                    <a:pt x="846" y="1179"/>
                  </a:lnTo>
                  <a:lnTo>
                    <a:pt x="717" y="1154"/>
                  </a:lnTo>
                  <a:lnTo>
                    <a:pt x="615" y="1077"/>
                  </a:lnTo>
                  <a:lnTo>
                    <a:pt x="538" y="974"/>
                  </a:lnTo>
                  <a:lnTo>
                    <a:pt x="513" y="846"/>
                  </a:lnTo>
                  <a:lnTo>
                    <a:pt x="538" y="718"/>
                  </a:lnTo>
                  <a:lnTo>
                    <a:pt x="615" y="616"/>
                  </a:lnTo>
                  <a:lnTo>
                    <a:pt x="717" y="539"/>
                  </a:lnTo>
                  <a:lnTo>
                    <a:pt x="846" y="513"/>
                  </a:lnTo>
                  <a:close/>
                  <a:moveTo>
                    <a:pt x="666" y="1"/>
                  </a:moveTo>
                  <a:lnTo>
                    <a:pt x="513" y="52"/>
                  </a:lnTo>
                  <a:lnTo>
                    <a:pt x="359" y="129"/>
                  </a:lnTo>
                  <a:lnTo>
                    <a:pt x="231" y="257"/>
                  </a:lnTo>
                  <a:lnTo>
                    <a:pt x="128" y="360"/>
                  </a:lnTo>
                  <a:lnTo>
                    <a:pt x="51" y="513"/>
                  </a:lnTo>
                  <a:lnTo>
                    <a:pt x="0" y="667"/>
                  </a:lnTo>
                  <a:lnTo>
                    <a:pt x="0" y="846"/>
                  </a:lnTo>
                  <a:lnTo>
                    <a:pt x="0" y="1026"/>
                  </a:lnTo>
                  <a:lnTo>
                    <a:pt x="51" y="1179"/>
                  </a:lnTo>
                  <a:lnTo>
                    <a:pt x="128" y="1333"/>
                  </a:lnTo>
                  <a:lnTo>
                    <a:pt x="231" y="1461"/>
                  </a:lnTo>
                  <a:lnTo>
                    <a:pt x="359" y="1564"/>
                  </a:lnTo>
                  <a:lnTo>
                    <a:pt x="513" y="1640"/>
                  </a:lnTo>
                  <a:lnTo>
                    <a:pt x="666" y="1692"/>
                  </a:lnTo>
                  <a:lnTo>
                    <a:pt x="1025" y="1692"/>
                  </a:lnTo>
                  <a:lnTo>
                    <a:pt x="1179" y="1640"/>
                  </a:lnTo>
                  <a:lnTo>
                    <a:pt x="1332" y="1564"/>
                  </a:lnTo>
                  <a:lnTo>
                    <a:pt x="1435" y="1461"/>
                  </a:lnTo>
                  <a:lnTo>
                    <a:pt x="1563" y="1333"/>
                  </a:lnTo>
                  <a:lnTo>
                    <a:pt x="1640" y="1179"/>
                  </a:lnTo>
                  <a:lnTo>
                    <a:pt x="1691" y="1026"/>
                  </a:lnTo>
                  <a:lnTo>
                    <a:pt x="1691" y="846"/>
                  </a:lnTo>
                  <a:lnTo>
                    <a:pt x="1691" y="667"/>
                  </a:lnTo>
                  <a:lnTo>
                    <a:pt x="1640" y="513"/>
                  </a:lnTo>
                  <a:lnTo>
                    <a:pt x="1563" y="360"/>
                  </a:lnTo>
                  <a:lnTo>
                    <a:pt x="1435" y="257"/>
                  </a:lnTo>
                  <a:lnTo>
                    <a:pt x="1332" y="129"/>
                  </a:lnTo>
                  <a:lnTo>
                    <a:pt x="1179" y="52"/>
                  </a:lnTo>
                  <a:lnTo>
                    <a:pt x="1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7"/>
            <p:cNvSpPr/>
            <p:nvPr/>
          </p:nvSpPr>
          <p:spPr>
            <a:xfrm>
              <a:off x="377075" y="1422650"/>
              <a:ext cx="42950" cy="42300"/>
            </a:xfrm>
            <a:custGeom>
              <a:avLst/>
              <a:gdLst/>
              <a:ahLst/>
              <a:cxnLst/>
              <a:rect l="l" t="t" r="r" b="b"/>
              <a:pathLst>
                <a:path w="1718" h="1692" extrusionOk="0">
                  <a:moveTo>
                    <a:pt x="846" y="513"/>
                  </a:moveTo>
                  <a:lnTo>
                    <a:pt x="974" y="539"/>
                  </a:lnTo>
                  <a:lnTo>
                    <a:pt x="1102" y="616"/>
                  </a:lnTo>
                  <a:lnTo>
                    <a:pt x="1153" y="718"/>
                  </a:lnTo>
                  <a:lnTo>
                    <a:pt x="1179" y="846"/>
                  </a:lnTo>
                  <a:lnTo>
                    <a:pt x="1153" y="974"/>
                  </a:lnTo>
                  <a:lnTo>
                    <a:pt x="1102" y="1077"/>
                  </a:lnTo>
                  <a:lnTo>
                    <a:pt x="974" y="1154"/>
                  </a:lnTo>
                  <a:lnTo>
                    <a:pt x="846" y="1179"/>
                  </a:lnTo>
                  <a:lnTo>
                    <a:pt x="718" y="1154"/>
                  </a:lnTo>
                  <a:lnTo>
                    <a:pt x="616" y="1077"/>
                  </a:lnTo>
                  <a:lnTo>
                    <a:pt x="539" y="974"/>
                  </a:lnTo>
                  <a:lnTo>
                    <a:pt x="513" y="846"/>
                  </a:lnTo>
                  <a:lnTo>
                    <a:pt x="539" y="718"/>
                  </a:lnTo>
                  <a:lnTo>
                    <a:pt x="616" y="616"/>
                  </a:lnTo>
                  <a:lnTo>
                    <a:pt x="718" y="539"/>
                  </a:lnTo>
                  <a:lnTo>
                    <a:pt x="846" y="513"/>
                  </a:lnTo>
                  <a:close/>
                  <a:moveTo>
                    <a:pt x="692" y="1"/>
                  </a:moveTo>
                  <a:lnTo>
                    <a:pt x="513" y="52"/>
                  </a:lnTo>
                  <a:lnTo>
                    <a:pt x="385" y="129"/>
                  </a:lnTo>
                  <a:lnTo>
                    <a:pt x="257" y="257"/>
                  </a:lnTo>
                  <a:lnTo>
                    <a:pt x="154" y="360"/>
                  </a:lnTo>
                  <a:lnTo>
                    <a:pt x="78" y="513"/>
                  </a:lnTo>
                  <a:lnTo>
                    <a:pt x="26" y="667"/>
                  </a:lnTo>
                  <a:lnTo>
                    <a:pt x="1" y="846"/>
                  </a:lnTo>
                  <a:lnTo>
                    <a:pt x="26" y="1026"/>
                  </a:lnTo>
                  <a:lnTo>
                    <a:pt x="78" y="1179"/>
                  </a:lnTo>
                  <a:lnTo>
                    <a:pt x="154" y="1333"/>
                  </a:lnTo>
                  <a:lnTo>
                    <a:pt x="257" y="1461"/>
                  </a:lnTo>
                  <a:lnTo>
                    <a:pt x="385" y="1564"/>
                  </a:lnTo>
                  <a:lnTo>
                    <a:pt x="513" y="1640"/>
                  </a:lnTo>
                  <a:lnTo>
                    <a:pt x="692" y="1692"/>
                  </a:lnTo>
                  <a:lnTo>
                    <a:pt x="1025" y="1692"/>
                  </a:lnTo>
                  <a:lnTo>
                    <a:pt x="1179" y="1640"/>
                  </a:lnTo>
                  <a:lnTo>
                    <a:pt x="1333" y="1564"/>
                  </a:lnTo>
                  <a:lnTo>
                    <a:pt x="1461" y="1461"/>
                  </a:lnTo>
                  <a:lnTo>
                    <a:pt x="1563" y="1333"/>
                  </a:lnTo>
                  <a:lnTo>
                    <a:pt x="1640" y="1179"/>
                  </a:lnTo>
                  <a:lnTo>
                    <a:pt x="1691" y="1026"/>
                  </a:lnTo>
                  <a:lnTo>
                    <a:pt x="1717" y="846"/>
                  </a:lnTo>
                  <a:lnTo>
                    <a:pt x="1691" y="667"/>
                  </a:lnTo>
                  <a:lnTo>
                    <a:pt x="1640" y="513"/>
                  </a:lnTo>
                  <a:lnTo>
                    <a:pt x="1563" y="360"/>
                  </a:lnTo>
                  <a:lnTo>
                    <a:pt x="1461" y="257"/>
                  </a:lnTo>
                  <a:lnTo>
                    <a:pt x="1333" y="129"/>
                  </a:lnTo>
                  <a:lnTo>
                    <a:pt x="1179" y="52"/>
                  </a:lnTo>
                  <a:lnTo>
                    <a:pt x="1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7"/>
            <p:cNvSpPr/>
            <p:nvPr/>
          </p:nvSpPr>
          <p:spPr>
            <a:xfrm>
              <a:off x="507725" y="1633350"/>
              <a:ext cx="25000" cy="12825"/>
            </a:xfrm>
            <a:custGeom>
              <a:avLst/>
              <a:gdLst/>
              <a:ahLst/>
              <a:cxnLst/>
              <a:rect l="l" t="t" r="r" b="b"/>
              <a:pathLst>
                <a:path w="1000" h="513" extrusionOk="0">
                  <a:moveTo>
                    <a:pt x="257" y="1"/>
                  </a:moveTo>
                  <a:lnTo>
                    <a:pt x="154" y="26"/>
                  </a:lnTo>
                  <a:lnTo>
                    <a:pt x="77" y="77"/>
                  </a:lnTo>
                  <a:lnTo>
                    <a:pt x="26" y="154"/>
                  </a:lnTo>
                  <a:lnTo>
                    <a:pt x="0" y="257"/>
                  </a:lnTo>
                  <a:lnTo>
                    <a:pt x="26" y="359"/>
                  </a:lnTo>
                  <a:lnTo>
                    <a:pt x="77" y="436"/>
                  </a:lnTo>
                  <a:lnTo>
                    <a:pt x="154" y="487"/>
                  </a:lnTo>
                  <a:lnTo>
                    <a:pt x="257" y="513"/>
                  </a:lnTo>
                  <a:lnTo>
                    <a:pt x="743" y="513"/>
                  </a:lnTo>
                  <a:lnTo>
                    <a:pt x="846" y="487"/>
                  </a:lnTo>
                  <a:lnTo>
                    <a:pt x="923" y="436"/>
                  </a:lnTo>
                  <a:lnTo>
                    <a:pt x="974" y="359"/>
                  </a:lnTo>
                  <a:lnTo>
                    <a:pt x="1000" y="257"/>
                  </a:lnTo>
                  <a:lnTo>
                    <a:pt x="974" y="154"/>
                  </a:lnTo>
                  <a:lnTo>
                    <a:pt x="923" y="77"/>
                  </a:lnTo>
                  <a:lnTo>
                    <a:pt x="846" y="26"/>
                  </a:lnTo>
                  <a:lnTo>
                    <a:pt x="7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7"/>
            <p:cNvSpPr/>
            <p:nvPr/>
          </p:nvSpPr>
          <p:spPr>
            <a:xfrm>
              <a:off x="574325" y="1475825"/>
              <a:ext cx="21800" cy="21150"/>
            </a:xfrm>
            <a:custGeom>
              <a:avLst/>
              <a:gdLst/>
              <a:ahLst/>
              <a:cxnLst/>
              <a:rect l="l" t="t" r="r" b="b"/>
              <a:pathLst>
                <a:path w="872" h="846" extrusionOk="0">
                  <a:moveTo>
                    <a:pt x="436" y="0"/>
                  </a:moveTo>
                  <a:lnTo>
                    <a:pt x="359" y="26"/>
                  </a:lnTo>
                  <a:lnTo>
                    <a:pt x="282" y="26"/>
                  </a:lnTo>
                  <a:lnTo>
                    <a:pt x="205" y="77"/>
                  </a:lnTo>
                  <a:lnTo>
                    <a:pt x="129" y="128"/>
                  </a:lnTo>
                  <a:lnTo>
                    <a:pt x="77" y="205"/>
                  </a:lnTo>
                  <a:lnTo>
                    <a:pt x="52" y="256"/>
                  </a:lnTo>
                  <a:lnTo>
                    <a:pt x="26" y="333"/>
                  </a:lnTo>
                  <a:lnTo>
                    <a:pt x="1" y="436"/>
                  </a:lnTo>
                  <a:lnTo>
                    <a:pt x="26" y="512"/>
                  </a:lnTo>
                  <a:lnTo>
                    <a:pt x="52" y="589"/>
                  </a:lnTo>
                  <a:lnTo>
                    <a:pt x="77" y="666"/>
                  </a:lnTo>
                  <a:lnTo>
                    <a:pt x="129" y="743"/>
                  </a:lnTo>
                  <a:lnTo>
                    <a:pt x="205" y="794"/>
                  </a:lnTo>
                  <a:lnTo>
                    <a:pt x="282" y="820"/>
                  </a:lnTo>
                  <a:lnTo>
                    <a:pt x="359" y="845"/>
                  </a:lnTo>
                  <a:lnTo>
                    <a:pt x="513" y="845"/>
                  </a:lnTo>
                  <a:lnTo>
                    <a:pt x="615" y="820"/>
                  </a:lnTo>
                  <a:lnTo>
                    <a:pt x="667" y="794"/>
                  </a:lnTo>
                  <a:lnTo>
                    <a:pt x="743" y="743"/>
                  </a:lnTo>
                  <a:lnTo>
                    <a:pt x="795" y="666"/>
                  </a:lnTo>
                  <a:lnTo>
                    <a:pt x="820" y="589"/>
                  </a:lnTo>
                  <a:lnTo>
                    <a:pt x="846" y="512"/>
                  </a:lnTo>
                  <a:lnTo>
                    <a:pt x="872" y="436"/>
                  </a:lnTo>
                  <a:lnTo>
                    <a:pt x="846" y="333"/>
                  </a:lnTo>
                  <a:lnTo>
                    <a:pt x="820" y="256"/>
                  </a:lnTo>
                  <a:lnTo>
                    <a:pt x="795" y="205"/>
                  </a:lnTo>
                  <a:lnTo>
                    <a:pt x="743" y="128"/>
                  </a:lnTo>
                  <a:lnTo>
                    <a:pt x="667" y="77"/>
                  </a:lnTo>
                  <a:lnTo>
                    <a:pt x="615" y="26"/>
                  </a:lnTo>
                  <a:lnTo>
                    <a:pt x="513" y="26"/>
                  </a:lnTo>
                  <a:lnTo>
                    <a:pt x="4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7"/>
            <p:cNvSpPr/>
            <p:nvPr/>
          </p:nvSpPr>
          <p:spPr>
            <a:xfrm>
              <a:off x="619150" y="1475825"/>
              <a:ext cx="21800" cy="21150"/>
            </a:xfrm>
            <a:custGeom>
              <a:avLst/>
              <a:gdLst/>
              <a:ahLst/>
              <a:cxnLst/>
              <a:rect l="l" t="t" r="r" b="b"/>
              <a:pathLst>
                <a:path w="872" h="846" extrusionOk="0">
                  <a:moveTo>
                    <a:pt x="436" y="0"/>
                  </a:moveTo>
                  <a:lnTo>
                    <a:pt x="359" y="26"/>
                  </a:lnTo>
                  <a:lnTo>
                    <a:pt x="257" y="26"/>
                  </a:lnTo>
                  <a:lnTo>
                    <a:pt x="206" y="77"/>
                  </a:lnTo>
                  <a:lnTo>
                    <a:pt x="129" y="128"/>
                  </a:lnTo>
                  <a:lnTo>
                    <a:pt x="78" y="205"/>
                  </a:lnTo>
                  <a:lnTo>
                    <a:pt x="52" y="256"/>
                  </a:lnTo>
                  <a:lnTo>
                    <a:pt x="26" y="333"/>
                  </a:lnTo>
                  <a:lnTo>
                    <a:pt x="1" y="436"/>
                  </a:lnTo>
                  <a:lnTo>
                    <a:pt x="26" y="512"/>
                  </a:lnTo>
                  <a:lnTo>
                    <a:pt x="52" y="589"/>
                  </a:lnTo>
                  <a:lnTo>
                    <a:pt x="78" y="666"/>
                  </a:lnTo>
                  <a:lnTo>
                    <a:pt x="129" y="743"/>
                  </a:lnTo>
                  <a:lnTo>
                    <a:pt x="206" y="794"/>
                  </a:lnTo>
                  <a:lnTo>
                    <a:pt x="257" y="820"/>
                  </a:lnTo>
                  <a:lnTo>
                    <a:pt x="359" y="845"/>
                  </a:lnTo>
                  <a:lnTo>
                    <a:pt x="513" y="845"/>
                  </a:lnTo>
                  <a:lnTo>
                    <a:pt x="590" y="820"/>
                  </a:lnTo>
                  <a:lnTo>
                    <a:pt x="667" y="794"/>
                  </a:lnTo>
                  <a:lnTo>
                    <a:pt x="744" y="743"/>
                  </a:lnTo>
                  <a:lnTo>
                    <a:pt x="795" y="666"/>
                  </a:lnTo>
                  <a:lnTo>
                    <a:pt x="820" y="589"/>
                  </a:lnTo>
                  <a:lnTo>
                    <a:pt x="846" y="512"/>
                  </a:lnTo>
                  <a:lnTo>
                    <a:pt x="872" y="436"/>
                  </a:lnTo>
                  <a:lnTo>
                    <a:pt x="846" y="333"/>
                  </a:lnTo>
                  <a:lnTo>
                    <a:pt x="820" y="256"/>
                  </a:lnTo>
                  <a:lnTo>
                    <a:pt x="795" y="205"/>
                  </a:lnTo>
                  <a:lnTo>
                    <a:pt x="744" y="128"/>
                  </a:lnTo>
                  <a:lnTo>
                    <a:pt x="667" y="77"/>
                  </a:lnTo>
                  <a:lnTo>
                    <a:pt x="590" y="26"/>
                  </a:lnTo>
                  <a:lnTo>
                    <a:pt x="513" y="26"/>
                  </a:lnTo>
                  <a:lnTo>
                    <a:pt x="4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37"/>
          <p:cNvGrpSpPr/>
          <p:nvPr/>
        </p:nvGrpSpPr>
        <p:grpSpPr>
          <a:xfrm>
            <a:off x="7407362" y="2285964"/>
            <a:ext cx="218529" cy="548651"/>
            <a:chOff x="1115475" y="1244000"/>
            <a:chExt cx="176775" cy="443175"/>
          </a:xfrm>
        </p:grpSpPr>
        <p:sp>
          <p:nvSpPr>
            <p:cNvPr id="5086" name="Google Shape;5086;p37"/>
            <p:cNvSpPr/>
            <p:nvPr/>
          </p:nvSpPr>
          <p:spPr>
            <a:xfrm>
              <a:off x="1115475" y="1394475"/>
              <a:ext cx="176775" cy="292700"/>
            </a:xfrm>
            <a:custGeom>
              <a:avLst/>
              <a:gdLst/>
              <a:ahLst/>
              <a:cxnLst/>
              <a:rect l="l" t="t" r="r" b="b"/>
              <a:pathLst>
                <a:path w="7071" h="11708" extrusionOk="0">
                  <a:moveTo>
                    <a:pt x="3279" y="8096"/>
                  </a:moveTo>
                  <a:lnTo>
                    <a:pt x="3279" y="9146"/>
                  </a:lnTo>
                  <a:lnTo>
                    <a:pt x="2741" y="9248"/>
                  </a:lnTo>
                  <a:lnTo>
                    <a:pt x="2536" y="9325"/>
                  </a:lnTo>
                  <a:lnTo>
                    <a:pt x="2331" y="9428"/>
                  </a:lnTo>
                  <a:lnTo>
                    <a:pt x="2178" y="9581"/>
                  </a:lnTo>
                  <a:lnTo>
                    <a:pt x="2075" y="9761"/>
                  </a:lnTo>
                  <a:lnTo>
                    <a:pt x="1486" y="10990"/>
                  </a:lnTo>
                  <a:lnTo>
                    <a:pt x="1409" y="11093"/>
                  </a:lnTo>
                  <a:lnTo>
                    <a:pt x="1358" y="11144"/>
                  </a:lnTo>
                  <a:lnTo>
                    <a:pt x="1256" y="11195"/>
                  </a:lnTo>
                  <a:lnTo>
                    <a:pt x="769" y="11195"/>
                  </a:lnTo>
                  <a:lnTo>
                    <a:pt x="871" y="11144"/>
                  </a:lnTo>
                  <a:lnTo>
                    <a:pt x="974" y="11093"/>
                  </a:lnTo>
                  <a:lnTo>
                    <a:pt x="1076" y="11016"/>
                  </a:lnTo>
                  <a:lnTo>
                    <a:pt x="1179" y="10939"/>
                  </a:lnTo>
                  <a:lnTo>
                    <a:pt x="1256" y="10862"/>
                  </a:lnTo>
                  <a:lnTo>
                    <a:pt x="1332" y="10760"/>
                  </a:lnTo>
                  <a:lnTo>
                    <a:pt x="1384" y="10632"/>
                  </a:lnTo>
                  <a:lnTo>
                    <a:pt x="1409" y="10529"/>
                  </a:lnTo>
                  <a:lnTo>
                    <a:pt x="1742" y="9248"/>
                  </a:lnTo>
                  <a:lnTo>
                    <a:pt x="1845" y="9043"/>
                  </a:lnTo>
                  <a:lnTo>
                    <a:pt x="1973" y="8838"/>
                  </a:lnTo>
                  <a:lnTo>
                    <a:pt x="2127" y="8685"/>
                  </a:lnTo>
                  <a:lnTo>
                    <a:pt x="2331" y="8557"/>
                  </a:lnTo>
                  <a:lnTo>
                    <a:pt x="3279" y="8096"/>
                  </a:lnTo>
                  <a:close/>
                  <a:moveTo>
                    <a:pt x="3535" y="9632"/>
                  </a:moveTo>
                  <a:lnTo>
                    <a:pt x="3740" y="9658"/>
                  </a:lnTo>
                  <a:lnTo>
                    <a:pt x="3561" y="11169"/>
                  </a:lnTo>
                  <a:lnTo>
                    <a:pt x="3535" y="11195"/>
                  </a:lnTo>
                  <a:lnTo>
                    <a:pt x="3510" y="11169"/>
                  </a:lnTo>
                  <a:lnTo>
                    <a:pt x="3356" y="9658"/>
                  </a:lnTo>
                  <a:lnTo>
                    <a:pt x="3535" y="9632"/>
                  </a:lnTo>
                  <a:close/>
                  <a:moveTo>
                    <a:pt x="3792" y="8096"/>
                  </a:moveTo>
                  <a:lnTo>
                    <a:pt x="4739" y="8557"/>
                  </a:lnTo>
                  <a:lnTo>
                    <a:pt x="4944" y="8685"/>
                  </a:lnTo>
                  <a:lnTo>
                    <a:pt x="5124" y="8838"/>
                  </a:lnTo>
                  <a:lnTo>
                    <a:pt x="5252" y="9043"/>
                  </a:lnTo>
                  <a:lnTo>
                    <a:pt x="5329" y="9248"/>
                  </a:lnTo>
                  <a:lnTo>
                    <a:pt x="5662" y="10529"/>
                  </a:lnTo>
                  <a:lnTo>
                    <a:pt x="5713" y="10632"/>
                  </a:lnTo>
                  <a:lnTo>
                    <a:pt x="5764" y="10760"/>
                  </a:lnTo>
                  <a:lnTo>
                    <a:pt x="5841" y="10862"/>
                  </a:lnTo>
                  <a:lnTo>
                    <a:pt x="5918" y="10939"/>
                  </a:lnTo>
                  <a:lnTo>
                    <a:pt x="5995" y="11016"/>
                  </a:lnTo>
                  <a:lnTo>
                    <a:pt x="6097" y="11093"/>
                  </a:lnTo>
                  <a:lnTo>
                    <a:pt x="6200" y="11144"/>
                  </a:lnTo>
                  <a:lnTo>
                    <a:pt x="6328" y="11195"/>
                  </a:lnTo>
                  <a:lnTo>
                    <a:pt x="5841" y="11195"/>
                  </a:lnTo>
                  <a:lnTo>
                    <a:pt x="5738" y="11144"/>
                  </a:lnTo>
                  <a:lnTo>
                    <a:pt x="5662" y="11093"/>
                  </a:lnTo>
                  <a:lnTo>
                    <a:pt x="5610" y="10990"/>
                  </a:lnTo>
                  <a:lnTo>
                    <a:pt x="5021" y="9761"/>
                  </a:lnTo>
                  <a:lnTo>
                    <a:pt x="4893" y="9581"/>
                  </a:lnTo>
                  <a:lnTo>
                    <a:pt x="4739" y="9428"/>
                  </a:lnTo>
                  <a:lnTo>
                    <a:pt x="4560" y="9325"/>
                  </a:lnTo>
                  <a:lnTo>
                    <a:pt x="4355" y="9248"/>
                  </a:lnTo>
                  <a:lnTo>
                    <a:pt x="3792" y="9146"/>
                  </a:lnTo>
                  <a:lnTo>
                    <a:pt x="3792" y="8096"/>
                  </a:lnTo>
                  <a:close/>
                  <a:moveTo>
                    <a:pt x="5764" y="1"/>
                  </a:moveTo>
                  <a:lnTo>
                    <a:pt x="5687" y="78"/>
                  </a:lnTo>
                  <a:lnTo>
                    <a:pt x="5636" y="155"/>
                  </a:lnTo>
                  <a:lnTo>
                    <a:pt x="5329" y="872"/>
                  </a:lnTo>
                  <a:lnTo>
                    <a:pt x="5226" y="1128"/>
                  </a:lnTo>
                  <a:lnTo>
                    <a:pt x="5149" y="1384"/>
                  </a:lnTo>
                  <a:lnTo>
                    <a:pt x="5124" y="1640"/>
                  </a:lnTo>
                  <a:lnTo>
                    <a:pt x="5098" y="1896"/>
                  </a:lnTo>
                  <a:lnTo>
                    <a:pt x="5124" y="2255"/>
                  </a:lnTo>
                  <a:lnTo>
                    <a:pt x="5200" y="2588"/>
                  </a:lnTo>
                  <a:lnTo>
                    <a:pt x="5303" y="2921"/>
                  </a:lnTo>
                  <a:lnTo>
                    <a:pt x="5457" y="3228"/>
                  </a:lnTo>
                  <a:lnTo>
                    <a:pt x="5713" y="3664"/>
                  </a:lnTo>
                  <a:lnTo>
                    <a:pt x="5892" y="3997"/>
                  </a:lnTo>
                  <a:lnTo>
                    <a:pt x="6020" y="4330"/>
                  </a:lnTo>
                  <a:lnTo>
                    <a:pt x="6097" y="4714"/>
                  </a:lnTo>
                  <a:lnTo>
                    <a:pt x="6123" y="5073"/>
                  </a:lnTo>
                  <a:lnTo>
                    <a:pt x="6123" y="5918"/>
                  </a:lnTo>
                  <a:lnTo>
                    <a:pt x="974" y="5918"/>
                  </a:lnTo>
                  <a:lnTo>
                    <a:pt x="974" y="4970"/>
                  </a:lnTo>
                  <a:lnTo>
                    <a:pt x="948" y="4868"/>
                  </a:lnTo>
                  <a:lnTo>
                    <a:pt x="897" y="4791"/>
                  </a:lnTo>
                  <a:lnTo>
                    <a:pt x="820" y="4714"/>
                  </a:lnTo>
                  <a:lnTo>
                    <a:pt x="718" y="4689"/>
                  </a:lnTo>
                  <a:lnTo>
                    <a:pt x="615" y="4714"/>
                  </a:lnTo>
                  <a:lnTo>
                    <a:pt x="538" y="4765"/>
                  </a:lnTo>
                  <a:lnTo>
                    <a:pt x="487" y="4842"/>
                  </a:lnTo>
                  <a:lnTo>
                    <a:pt x="461" y="4945"/>
                  </a:lnTo>
                  <a:lnTo>
                    <a:pt x="461" y="5918"/>
                  </a:lnTo>
                  <a:lnTo>
                    <a:pt x="461" y="6021"/>
                  </a:lnTo>
                  <a:lnTo>
                    <a:pt x="487" y="6123"/>
                  </a:lnTo>
                  <a:lnTo>
                    <a:pt x="538" y="6200"/>
                  </a:lnTo>
                  <a:lnTo>
                    <a:pt x="615" y="6302"/>
                  </a:lnTo>
                  <a:lnTo>
                    <a:pt x="692" y="6354"/>
                  </a:lnTo>
                  <a:lnTo>
                    <a:pt x="769" y="6405"/>
                  </a:lnTo>
                  <a:lnTo>
                    <a:pt x="871" y="6430"/>
                  </a:lnTo>
                  <a:lnTo>
                    <a:pt x="974" y="6456"/>
                  </a:lnTo>
                  <a:lnTo>
                    <a:pt x="3279" y="6456"/>
                  </a:lnTo>
                  <a:lnTo>
                    <a:pt x="3279" y="7506"/>
                  </a:lnTo>
                  <a:lnTo>
                    <a:pt x="2101" y="8070"/>
                  </a:lnTo>
                  <a:lnTo>
                    <a:pt x="1947" y="8172"/>
                  </a:lnTo>
                  <a:lnTo>
                    <a:pt x="1819" y="8275"/>
                  </a:lnTo>
                  <a:lnTo>
                    <a:pt x="1691" y="8377"/>
                  </a:lnTo>
                  <a:lnTo>
                    <a:pt x="1563" y="8505"/>
                  </a:lnTo>
                  <a:lnTo>
                    <a:pt x="1460" y="8633"/>
                  </a:lnTo>
                  <a:lnTo>
                    <a:pt x="1384" y="8787"/>
                  </a:lnTo>
                  <a:lnTo>
                    <a:pt x="1307" y="8941"/>
                  </a:lnTo>
                  <a:lnTo>
                    <a:pt x="1256" y="9120"/>
                  </a:lnTo>
                  <a:lnTo>
                    <a:pt x="923" y="10375"/>
                  </a:lnTo>
                  <a:lnTo>
                    <a:pt x="871" y="10503"/>
                  </a:lnTo>
                  <a:lnTo>
                    <a:pt x="794" y="10580"/>
                  </a:lnTo>
                  <a:lnTo>
                    <a:pt x="718" y="10657"/>
                  </a:lnTo>
                  <a:lnTo>
                    <a:pt x="615" y="10708"/>
                  </a:lnTo>
                  <a:lnTo>
                    <a:pt x="359" y="10785"/>
                  </a:lnTo>
                  <a:lnTo>
                    <a:pt x="205" y="10836"/>
                  </a:lnTo>
                  <a:lnTo>
                    <a:pt x="103" y="10939"/>
                  </a:lnTo>
                  <a:lnTo>
                    <a:pt x="26" y="11093"/>
                  </a:lnTo>
                  <a:lnTo>
                    <a:pt x="0" y="11246"/>
                  </a:lnTo>
                  <a:lnTo>
                    <a:pt x="26" y="11323"/>
                  </a:lnTo>
                  <a:lnTo>
                    <a:pt x="52" y="11426"/>
                  </a:lnTo>
                  <a:lnTo>
                    <a:pt x="103" y="11502"/>
                  </a:lnTo>
                  <a:lnTo>
                    <a:pt x="154" y="11579"/>
                  </a:lnTo>
                  <a:lnTo>
                    <a:pt x="231" y="11631"/>
                  </a:lnTo>
                  <a:lnTo>
                    <a:pt x="308" y="11682"/>
                  </a:lnTo>
                  <a:lnTo>
                    <a:pt x="385" y="11707"/>
                  </a:lnTo>
                  <a:lnTo>
                    <a:pt x="1281" y="11707"/>
                  </a:lnTo>
                  <a:lnTo>
                    <a:pt x="1409" y="11682"/>
                  </a:lnTo>
                  <a:lnTo>
                    <a:pt x="1512" y="11631"/>
                  </a:lnTo>
                  <a:lnTo>
                    <a:pt x="1614" y="11579"/>
                  </a:lnTo>
                  <a:lnTo>
                    <a:pt x="1717" y="11502"/>
                  </a:lnTo>
                  <a:lnTo>
                    <a:pt x="1793" y="11426"/>
                  </a:lnTo>
                  <a:lnTo>
                    <a:pt x="1870" y="11323"/>
                  </a:lnTo>
                  <a:lnTo>
                    <a:pt x="1947" y="11221"/>
                  </a:lnTo>
                  <a:lnTo>
                    <a:pt x="2536" y="9966"/>
                  </a:lnTo>
                  <a:lnTo>
                    <a:pt x="2588" y="9889"/>
                  </a:lnTo>
                  <a:lnTo>
                    <a:pt x="2664" y="9837"/>
                  </a:lnTo>
                  <a:lnTo>
                    <a:pt x="2741" y="9786"/>
                  </a:lnTo>
                  <a:lnTo>
                    <a:pt x="2818" y="9761"/>
                  </a:lnTo>
                  <a:lnTo>
                    <a:pt x="2844" y="9761"/>
                  </a:lnTo>
                  <a:lnTo>
                    <a:pt x="2997" y="11221"/>
                  </a:lnTo>
                  <a:lnTo>
                    <a:pt x="3023" y="11323"/>
                  </a:lnTo>
                  <a:lnTo>
                    <a:pt x="3049" y="11426"/>
                  </a:lnTo>
                  <a:lnTo>
                    <a:pt x="3100" y="11502"/>
                  </a:lnTo>
                  <a:lnTo>
                    <a:pt x="3177" y="11579"/>
                  </a:lnTo>
                  <a:lnTo>
                    <a:pt x="3254" y="11631"/>
                  </a:lnTo>
                  <a:lnTo>
                    <a:pt x="3356" y="11682"/>
                  </a:lnTo>
                  <a:lnTo>
                    <a:pt x="3433" y="11707"/>
                  </a:lnTo>
                  <a:lnTo>
                    <a:pt x="3638" y="11707"/>
                  </a:lnTo>
                  <a:lnTo>
                    <a:pt x="3740" y="11682"/>
                  </a:lnTo>
                  <a:lnTo>
                    <a:pt x="3817" y="11631"/>
                  </a:lnTo>
                  <a:lnTo>
                    <a:pt x="3920" y="11579"/>
                  </a:lnTo>
                  <a:lnTo>
                    <a:pt x="3971" y="11502"/>
                  </a:lnTo>
                  <a:lnTo>
                    <a:pt x="4022" y="11426"/>
                  </a:lnTo>
                  <a:lnTo>
                    <a:pt x="4073" y="11323"/>
                  </a:lnTo>
                  <a:lnTo>
                    <a:pt x="4099" y="11221"/>
                  </a:lnTo>
                  <a:lnTo>
                    <a:pt x="4253" y="9761"/>
                  </a:lnTo>
                  <a:lnTo>
                    <a:pt x="4355" y="9786"/>
                  </a:lnTo>
                  <a:lnTo>
                    <a:pt x="4432" y="9837"/>
                  </a:lnTo>
                  <a:lnTo>
                    <a:pt x="4509" y="9889"/>
                  </a:lnTo>
                  <a:lnTo>
                    <a:pt x="4534" y="9966"/>
                  </a:lnTo>
                  <a:lnTo>
                    <a:pt x="5149" y="11221"/>
                  </a:lnTo>
                  <a:lnTo>
                    <a:pt x="5200" y="11323"/>
                  </a:lnTo>
                  <a:lnTo>
                    <a:pt x="5277" y="11426"/>
                  </a:lnTo>
                  <a:lnTo>
                    <a:pt x="5354" y="11502"/>
                  </a:lnTo>
                  <a:lnTo>
                    <a:pt x="5457" y="11579"/>
                  </a:lnTo>
                  <a:lnTo>
                    <a:pt x="5559" y="11631"/>
                  </a:lnTo>
                  <a:lnTo>
                    <a:pt x="5687" y="11682"/>
                  </a:lnTo>
                  <a:lnTo>
                    <a:pt x="5815" y="11707"/>
                  </a:lnTo>
                  <a:lnTo>
                    <a:pt x="6686" y="11707"/>
                  </a:lnTo>
                  <a:lnTo>
                    <a:pt x="6789" y="11682"/>
                  </a:lnTo>
                  <a:lnTo>
                    <a:pt x="6866" y="11631"/>
                  </a:lnTo>
                  <a:lnTo>
                    <a:pt x="6942" y="11579"/>
                  </a:lnTo>
                  <a:lnTo>
                    <a:pt x="6994" y="11502"/>
                  </a:lnTo>
                  <a:lnTo>
                    <a:pt x="7045" y="11426"/>
                  </a:lnTo>
                  <a:lnTo>
                    <a:pt x="7070" y="11323"/>
                  </a:lnTo>
                  <a:lnTo>
                    <a:pt x="7070" y="11246"/>
                  </a:lnTo>
                  <a:lnTo>
                    <a:pt x="7045" y="11093"/>
                  </a:lnTo>
                  <a:lnTo>
                    <a:pt x="6968" y="10939"/>
                  </a:lnTo>
                  <a:lnTo>
                    <a:pt x="6866" y="10836"/>
                  </a:lnTo>
                  <a:lnTo>
                    <a:pt x="6737" y="10785"/>
                  </a:lnTo>
                  <a:lnTo>
                    <a:pt x="6481" y="10708"/>
                  </a:lnTo>
                  <a:lnTo>
                    <a:pt x="6379" y="10657"/>
                  </a:lnTo>
                  <a:lnTo>
                    <a:pt x="6276" y="10580"/>
                  </a:lnTo>
                  <a:lnTo>
                    <a:pt x="6225" y="10503"/>
                  </a:lnTo>
                  <a:lnTo>
                    <a:pt x="6174" y="10375"/>
                  </a:lnTo>
                  <a:lnTo>
                    <a:pt x="5841" y="9120"/>
                  </a:lnTo>
                  <a:lnTo>
                    <a:pt x="5790" y="8941"/>
                  </a:lnTo>
                  <a:lnTo>
                    <a:pt x="5713" y="8787"/>
                  </a:lnTo>
                  <a:lnTo>
                    <a:pt x="5610" y="8633"/>
                  </a:lnTo>
                  <a:lnTo>
                    <a:pt x="5508" y="8505"/>
                  </a:lnTo>
                  <a:lnTo>
                    <a:pt x="5405" y="8377"/>
                  </a:lnTo>
                  <a:lnTo>
                    <a:pt x="5277" y="8275"/>
                  </a:lnTo>
                  <a:lnTo>
                    <a:pt x="5124" y="8172"/>
                  </a:lnTo>
                  <a:lnTo>
                    <a:pt x="4970" y="8070"/>
                  </a:lnTo>
                  <a:lnTo>
                    <a:pt x="3792" y="7506"/>
                  </a:lnTo>
                  <a:lnTo>
                    <a:pt x="3792" y="6456"/>
                  </a:lnTo>
                  <a:lnTo>
                    <a:pt x="6097" y="6456"/>
                  </a:lnTo>
                  <a:lnTo>
                    <a:pt x="6200" y="6430"/>
                  </a:lnTo>
                  <a:lnTo>
                    <a:pt x="6302" y="6405"/>
                  </a:lnTo>
                  <a:lnTo>
                    <a:pt x="6404" y="6354"/>
                  </a:lnTo>
                  <a:lnTo>
                    <a:pt x="6481" y="6302"/>
                  </a:lnTo>
                  <a:lnTo>
                    <a:pt x="6533" y="6200"/>
                  </a:lnTo>
                  <a:lnTo>
                    <a:pt x="6584" y="6123"/>
                  </a:lnTo>
                  <a:lnTo>
                    <a:pt x="6609" y="6021"/>
                  </a:lnTo>
                  <a:lnTo>
                    <a:pt x="6635" y="5918"/>
                  </a:lnTo>
                  <a:lnTo>
                    <a:pt x="6635" y="5073"/>
                  </a:lnTo>
                  <a:lnTo>
                    <a:pt x="6609" y="4637"/>
                  </a:lnTo>
                  <a:lnTo>
                    <a:pt x="6507" y="4202"/>
                  </a:lnTo>
                  <a:lnTo>
                    <a:pt x="6379" y="3792"/>
                  </a:lnTo>
                  <a:lnTo>
                    <a:pt x="6174" y="3382"/>
                  </a:lnTo>
                  <a:lnTo>
                    <a:pt x="5918" y="2972"/>
                  </a:lnTo>
                  <a:lnTo>
                    <a:pt x="5790" y="2716"/>
                  </a:lnTo>
                  <a:lnTo>
                    <a:pt x="5687" y="2460"/>
                  </a:lnTo>
                  <a:lnTo>
                    <a:pt x="5636" y="2178"/>
                  </a:lnTo>
                  <a:lnTo>
                    <a:pt x="5610" y="1896"/>
                  </a:lnTo>
                  <a:lnTo>
                    <a:pt x="5636" y="1691"/>
                  </a:lnTo>
                  <a:lnTo>
                    <a:pt x="5662" y="1487"/>
                  </a:lnTo>
                  <a:lnTo>
                    <a:pt x="5713" y="1282"/>
                  </a:lnTo>
                  <a:lnTo>
                    <a:pt x="5790" y="1077"/>
                  </a:lnTo>
                  <a:lnTo>
                    <a:pt x="6097" y="359"/>
                  </a:lnTo>
                  <a:lnTo>
                    <a:pt x="6123" y="257"/>
                  </a:lnTo>
                  <a:lnTo>
                    <a:pt x="6097" y="155"/>
                  </a:lnTo>
                  <a:lnTo>
                    <a:pt x="6046" y="78"/>
                  </a:lnTo>
                  <a:lnTo>
                    <a:pt x="5969" y="26"/>
                  </a:lnTo>
                  <a:lnTo>
                    <a:pt x="5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7"/>
            <p:cNvSpPr/>
            <p:nvPr/>
          </p:nvSpPr>
          <p:spPr>
            <a:xfrm>
              <a:off x="1119950" y="1244000"/>
              <a:ext cx="167825" cy="253625"/>
            </a:xfrm>
            <a:custGeom>
              <a:avLst/>
              <a:gdLst/>
              <a:ahLst/>
              <a:cxnLst/>
              <a:rect l="l" t="t" r="r" b="b"/>
              <a:pathLst>
                <a:path w="6713" h="10145" extrusionOk="0">
                  <a:moveTo>
                    <a:pt x="3356" y="512"/>
                  </a:moveTo>
                  <a:lnTo>
                    <a:pt x="3484" y="538"/>
                  </a:lnTo>
                  <a:lnTo>
                    <a:pt x="3561" y="589"/>
                  </a:lnTo>
                  <a:lnTo>
                    <a:pt x="3638" y="692"/>
                  </a:lnTo>
                  <a:lnTo>
                    <a:pt x="3664" y="820"/>
                  </a:lnTo>
                  <a:lnTo>
                    <a:pt x="3638" y="922"/>
                  </a:lnTo>
                  <a:lnTo>
                    <a:pt x="3561" y="1025"/>
                  </a:lnTo>
                  <a:lnTo>
                    <a:pt x="3484" y="1076"/>
                  </a:lnTo>
                  <a:lnTo>
                    <a:pt x="3356" y="1101"/>
                  </a:lnTo>
                  <a:lnTo>
                    <a:pt x="3254" y="1076"/>
                  </a:lnTo>
                  <a:lnTo>
                    <a:pt x="3151" y="1025"/>
                  </a:lnTo>
                  <a:lnTo>
                    <a:pt x="3100" y="922"/>
                  </a:lnTo>
                  <a:lnTo>
                    <a:pt x="3075" y="820"/>
                  </a:lnTo>
                  <a:lnTo>
                    <a:pt x="3100" y="692"/>
                  </a:lnTo>
                  <a:lnTo>
                    <a:pt x="3151" y="589"/>
                  </a:lnTo>
                  <a:lnTo>
                    <a:pt x="3254" y="538"/>
                  </a:lnTo>
                  <a:lnTo>
                    <a:pt x="3356" y="512"/>
                  </a:lnTo>
                  <a:close/>
                  <a:moveTo>
                    <a:pt x="3356" y="0"/>
                  </a:moveTo>
                  <a:lnTo>
                    <a:pt x="3203" y="26"/>
                  </a:lnTo>
                  <a:lnTo>
                    <a:pt x="3049" y="51"/>
                  </a:lnTo>
                  <a:lnTo>
                    <a:pt x="2921" y="128"/>
                  </a:lnTo>
                  <a:lnTo>
                    <a:pt x="2793" y="231"/>
                  </a:lnTo>
                  <a:lnTo>
                    <a:pt x="2690" y="359"/>
                  </a:lnTo>
                  <a:lnTo>
                    <a:pt x="2614" y="487"/>
                  </a:lnTo>
                  <a:lnTo>
                    <a:pt x="2562" y="640"/>
                  </a:lnTo>
                  <a:lnTo>
                    <a:pt x="2562" y="820"/>
                  </a:lnTo>
                  <a:lnTo>
                    <a:pt x="2562" y="948"/>
                  </a:lnTo>
                  <a:lnTo>
                    <a:pt x="2588" y="1076"/>
                  </a:lnTo>
                  <a:lnTo>
                    <a:pt x="2639" y="1178"/>
                  </a:lnTo>
                  <a:lnTo>
                    <a:pt x="2716" y="1281"/>
                  </a:lnTo>
                  <a:lnTo>
                    <a:pt x="2793" y="1383"/>
                  </a:lnTo>
                  <a:lnTo>
                    <a:pt x="2895" y="1460"/>
                  </a:lnTo>
                  <a:lnTo>
                    <a:pt x="2998" y="1537"/>
                  </a:lnTo>
                  <a:lnTo>
                    <a:pt x="3100" y="1588"/>
                  </a:lnTo>
                  <a:lnTo>
                    <a:pt x="3100" y="1921"/>
                  </a:lnTo>
                  <a:lnTo>
                    <a:pt x="2537" y="1921"/>
                  </a:lnTo>
                  <a:lnTo>
                    <a:pt x="2460" y="1947"/>
                  </a:lnTo>
                  <a:lnTo>
                    <a:pt x="2332" y="2049"/>
                  </a:lnTo>
                  <a:lnTo>
                    <a:pt x="2229" y="2177"/>
                  </a:lnTo>
                  <a:lnTo>
                    <a:pt x="2204" y="2254"/>
                  </a:lnTo>
                  <a:lnTo>
                    <a:pt x="2204" y="2331"/>
                  </a:lnTo>
                  <a:lnTo>
                    <a:pt x="2204" y="3100"/>
                  </a:lnTo>
                  <a:lnTo>
                    <a:pt x="2178" y="3176"/>
                  </a:lnTo>
                  <a:lnTo>
                    <a:pt x="2127" y="3202"/>
                  </a:lnTo>
                  <a:lnTo>
                    <a:pt x="564" y="3663"/>
                  </a:lnTo>
                  <a:lnTo>
                    <a:pt x="411" y="3714"/>
                  </a:lnTo>
                  <a:lnTo>
                    <a:pt x="282" y="3817"/>
                  </a:lnTo>
                  <a:lnTo>
                    <a:pt x="154" y="3919"/>
                  </a:lnTo>
                  <a:lnTo>
                    <a:pt x="78" y="4073"/>
                  </a:lnTo>
                  <a:lnTo>
                    <a:pt x="26" y="4227"/>
                  </a:lnTo>
                  <a:lnTo>
                    <a:pt x="1" y="4380"/>
                  </a:lnTo>
                  <a:lnTo>
                    <a:pt x="26" y="4534"/>
                  </a:lnTo>
                  <a:lnTo>
                    <a:pt x="78" y="4688"/>
                  </a:lnTo>
                  <a:lnTo>
                    <a:pt x="1102" y="7096"/>
                  </a:lnTo>
                  <a:lnTo>
                    <a:pt x="1179" y="7301"/>
                  </a:lnTo>
                  <a:lnTo>
                    <a:pt x="1230" y="7506"/>
                  </a:lnTo>
                  <a:lnTo>
                    <a:pt x="1281" y="7710"/>
                  </a:lnTo>
                  <a:lnTo>
                    <a:pt x="1281" y="7915"/>
                  </a:lnTo>
                  <a:lnTo>
                    <a:pt x="1256" y="8197"/>
                  </a:lnTo>
                  <a:lnTo>
                    <a:pt x="1205" y="8479"/>
                  </a:lnTo>
                  <a:lnTo>
                    <a:pt x="1128" y="8735"/>
                  </a:lnTo>
                  <a:lnTo>
                    <a:pt x="1000" y="8991"/>
                  </a:lnTo>
                  <a:lnTo>
                    <a:pt x="744" y="9401"/>
                  </a:lnTo>
                  <a:lnTo>
                    <a:pt x="539" y="9785"/>
                  </a:lnTo>
                  <a:lnTo>
                    <a:pt x="539" y="9888"/>
                  </a:lnTo>
                  <a:lnTo>
                    <a:pt x="539" y="9990"/>
                  </a:lnTo>
                  <a:lnTo>
                    <a:pt x="590" y="10067"/>
                  </a:lnTo>
                  <a:lnTo>
                    <a:pt x="692" y="10118"/>
                  </a:lnTo>
                  <a:lnTo>
                    <a:pt x="795" y="10144"/>
                  </a:lnTo>
                  <a:lnTo>
                    <a:pt x="872" y="10144"/>
                  </a:lnTo>
                  <a:lnTo>
                    <a:pt x="923" y="10118"/>
                  </a:lnTo>
                  <a:lnTo>
                    <a:pt x="974" y="10067"/>
                  </a:lnTo>
                  <a:lnTo>
                    <a:pt x="1025" y="9990"/>
                  </a:lnTo>
                  <a:lnTo>
                    <a:pt x="1179" y="9683"/>
                  </a:lnTo>
                  <a:lnTo>
                    <a:pt x="1435" y="9247"/>
                  </a:lnTo>
                  <a:lnTo>
                    <a:pt x="1589" y="8940"/>
                  </a:lnTo>
                  <a:lnTo>
                    <a:pt x="1717" y="8607"/>
                  </a:lnTo>
                  <a:lnTo>
                    <a:pt x="1768" y="8274"/>
                  </a:lnTo>
                  <a:lnTo>
                    <a:pt x="1794" y="7915"/>
                  </a:lnTo>
                  <a:lnTo>
                    <a:pt x="1794" y="7659"/>
                  </a:lnTo>
                  <a:lnTo>
                    <a:pt x="1743" y="7403"/>
                  </a:lnTo>
                  <a:lnTo>
                    <a:pt x="1691" y="7147"/>
                  </a:lnTo>
                  <a:lnTo>
                    <a:pt x="1589" y="6891"/>
                  </a:lnTo>
                  <a:lnTo>
                    <a:pt x="539" y="4483"/>
                  </a:lnTo>
                  <a:lnTo>
                    <a:pt x="539" y="4380"/>
                  </a:lnTo>
                  <a:lnTo>
                    <a:pt x="539" y="4278"/>
                  </a:lnTo>
                  <a:lnTo>
                    <a:pt x="615" y="4201"/>
                  </a:lnTo>
                  <a:lnTo>
                    <a:pt x="692" y="4150"/>
                  </a:lnTo>
                  <a:lnTo>
                    <a:pt x="2255" y="3714"/>
                  </a:lnTo>
                  <a:lnTo>
                    <a:pt x="2357" y="3663"/>
                  </a:lnTo>
                  <a:lnTo>
                    <a:pt x="2460" y="3612"/>
                  </a:lnTo>
                  <a:lnTo>
                    <a:pt x="2537" y="3561"/>
                  </a:lnTo>
                  <a:lnTo>
                    <a:pt x="2588" y="3484"/>
                  </a:lnTo>
                  <a:lnTo>
                    <a:pt x="2639" y="3407"/>
                  </a:lnTo>
                  <a:lnTo>
                    <a:pt x="2690" y="3304"/>
                  </a:lnTo>
                  <a:lnTo>
                    <a:pt x="2716" y="3202"/>
                  </a:lnTo>
                  <a:lnTo>
                    <a:pt x="2716" y="3100"/>
                  </a:lnTo>
                  <a:lnTo>
                    <a:pt x="2716" y="2434"/>
                  </a:lnTo>
                  <a:lnTo>
                    <a:pt x="3997" y="2434"/>
                  </a:lnTo>
                  <a:lnTo>
                    <a:pt x="3997" y="3100"/>
                  </a:lnTo>
                  <a:lnTo>
                    <a:pt x="4022" y="3202"/>
                  </a:lnTo>
                  <a:lnTo>
                    <a:pt x="4048" y="3304"/>
                  </a:lnTo>
                  <a:lnTo>
                    <a:pt x="4074" y="3407"/>
                  </a:lnTo>
                  <a:lnTo>
                    <a:pt x="4125" y="3484"/>
                  </a:lnTo>
                  <a:lnTo>
                    <a:pt x="4202" y="3561"/>
                  </a:lnTo>
                  <a:lnTo>
                    <a:pt x="4279" y="3612"/>
                  </a:lnTo>
                  <a:lnTo>
                    <a:pt x="4381" y="3663"/>
                  </a:lnTo>
                  <a:lnTo>
                    <a:pt x="4458" y="3714"/>
                  </a:lnTo>
                  <a:lnTo>
                    <a:pt x="6021" y="4150"/>
                  </a:lnTo>
                  <a:lnTo>
                    <a:pt x="6123" y="4201"/>
                  </a:lnTo>
                  <a:lnTo>
                    <a:pt x="6174" y="4278"/>
                  </a:lnTo>
                  <a:lnTo>
                    <a:pt x="6200" y="4380"/>
                  </a:lnTo>
                  <a:lnTo>
                    <a:pt x="6174" y="4483"/>
                  </a:lnTo>
                  <a:lnTo>
                    <a:pt x="5892" y="5149"/>
                  </a:lnTo>
                  <a:lnTo>
                    <a:pt x="5867" y="5251"/>
                  </a:lnTo>
                  <a:lnTo>
                    <a:pt x="5892" y="5328"/>
                  </a:lnTo>
                  <a:lnTo>
                    <a:pt x="5944" y="5431"/>
                  </a:lnTo>
                  <a:lnTo>
                    <a:pt x="6021" y="5482"/>
                  </a:lnTo>
                  <a:lnTo>
                    <a:pt x="6123" y="5507"/>
                  </a:lnTo>
                  <a:lnTo>
                    <a:pt x="6225" y="5482"/>
                  </a:lnTo>
                  <a:lnTo>
                    <a:pt x="6302" y="5431"/>
                  </a:lnTo>
                  <a:lnTo>
                    <a:pt x="6379" y="5354"/>
                  </a:lnTo>
                  <a:lnTo>
                    <a:pt x="6661" y="4688"/>
                  </a:lnTo>
                  <a:lnTo>
                    <a:pt x="6712" y="4534"/>
                  </a:lnTo>
                  <a:lnTo>
                    <a:pt x="6712" y="4380"/>
                  </a:lnTo>
                  <a:lnTo>
                    <a:pt x="6687" y="4227"/>
                  </a:lnTo>
                  <a:lnTo>
                    <a:pt x="6635" y="4073"/>
                  </a:lnTo>
                  <a:lnTo>
                    <a:pt x="6558" y="3919"/>
                  </a:lnTo>
                  <a:lnTo>
                    <a:pt x="6456" y="3817"/>
                  </a:lnTo>
                  <a:lnTo>
                    <a:pt x="6328" y="3714"/>
                  </a:lnTo>
                  <a:lnTo>
                    <a:pt x="6174" y="3663"/>
                  </a:lnTo>
                  <a:lnTo>
                    <a:pt x="4612" y="3202"/>
                  </a:lnTo>
                  <a:lnTo>
                    <a:pt x="4535" y="3176"/>
                  </a:lnTo>
                  <a:lnTo>
                    <a:pt x="4535" y="3100"/>
                  </a:lnTo>
                  <a:lnTo>
                    <a:pt x="4535" y="2331"/>
                  </a:lnTo>
                  <a:lnTo>
                    <a:pt x="4509" y="2254"/>
                  </a:lnTo>
                  <a:lnTo>
                    <a:pt x="4484" y="2177"/>
                  </a:lnTo>
                  <a:lnTo>
                    <a:pt x="4407" y="2049"/>
                  </a:lnTo>
                  <a:lnTo>
                    <a:pt x="4279" y="1947"/>
                  </a:lnTo>
                  <a:lnTo>
                    <a:pt x="4202" y="1921"/>
                  </a:lnTo>
                  <a:lnTo>
                    <a:pt x="3613" y="1921"/>
                  </a:lnTo>
                  <a:lnTo>
                    <a:pt x="3613" y="1588"/>
                  </a:lnTo>
                  <a:lnTo>
                    <a:pt x="3741" y="1537"/>
                  </a:lnTo>
                  <a:lnTo>
                    <a:pt x="3843" y="1460"/>
                  </a:lnTo>
                  <a:lnTo>
                    <a:pt x="3946" y="1383"/>
                  </a:lnTo>
                  <a:lnTo>
                    <a:pt x="4022" y="1281"/>
                  </a:lnTo>
                  <a:lnTo>
                    <a:pt x="4074" y="1178"/>
                  </a:lnTo>
                  <a:lnTo>
                    <a:pt x="4125" y="1076"/>
                  </a:lnTo>
                  <a:lnTo>
                    <a:pt x="4176" y="948"/>
                  </a:lnTo>
                  <a:lnTo>
                    <a:pt x="4176" y="820"/>
                  </a:lnTo>
                  <a:lnTo>
                    <a:pt x="4151" y="640"/>
                  </a:lnTo>
                  <a:lnTo>
                    <a:pt x="4125" y="487"/>
                  </a:lnTo>
                  <a:lnTo>
                    <a:pt x="4048" y="359"/>
                  </a:lnTo>
                  <a:lnTo>
                    <a:pt x="3946" y="231"/>
                  </a:lnTo>
                  <a:lnTo>
                    <a:pt x="3817" y="128"/>
                  </a:lnTo>
                  <a:lnTo>
                    <a:pt x="3689" y="51"/>
                  </a:lnTo>
                  <a:lnTo>
                    <a:pt x="3536" y="26"/>
                  </a:lnTo>
                  <a:lnTo>
                    <a:pt x="33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37"/>
          <p:cNvGrpSpPr/>
          <p:nvPr/>
        </p:nvGrpSpPr>
        <p:grpSpPr>
          <a:xfrm>
            <a:off x="3315582" y="2371587"/>
            <a:ext cx="547884" cy="377404"/>
            <a:chOff x="1727050" y="1313150"/>
            <a:chExt cx="443200" cy="304850"/>
          </a:xfrm>
        </p:grpSpPr>
        <p:sp>
          <p:nvSpPr>
            <p:cNvPr id="5089" name="Google Shape;5089;p37"/>
            <p:cNvSpPr/>
            <p:nvPr/>
          </p:nvSpPr>
          <p:spPr>
            <a:xfrm>
              <a:off x="1825675" y="1509750"/>
              <a:ext cx="77525" cy="108250"/>
            </a:xfrm>
            <a:custGeom>
              <a:avLst/>
              <a:gdLst/>
              <a:ahLst/>
              <a:cxnLst/>
              <a:rect l="l" t="t" r="r" b="b"/>
              <a:pathLst>
                <a:path w="3101" h="4330" extrusionOk="0">
                  <a:moveTo>
                    <a:pt x="2306" y="513"/>
                  </a:moveTo>
                  <a:lnTo>
                    <a:pt x="2383" y="539"/>
                  </a:lnTo>
                  <a:lnTo>
                    <a:pt x="2434" y="590"/>
                  </a:lnTo>
                  <a:lnTo>
                    <a:pt x="2486" y="641"/>
                  </a:lnTo>
                  <a:lnTo>
                    <a:pt x="2562" y="820"/>
                  </a:lnTo>
                  <a:lnTo>
                    <a:pt x="2588" y="1025"/>
                  </a:lnTo>
                  <a:lnTo>
                    <a:pt x="2537" y="1230"/>
                  </a:lnTo>
                  <a:lnTo>
                    <a:pt x="2460" y="1486"/>
                  </a:lnTo>
                  <a:lnTo>
                    <a:pt x="2358" y="1768"/>
                  </a:lnTo>
                  <a:lnTo>
                    <a:pt x="2229" y="2050"/>
                  </a:lnTo>
                  <a:lnTo>
                    <a:pt x="2101" y="1768"/>
                  </a:lnTo>
                  <a:lnTo>
                    <a:pt x="1999" y="1486"/>
                  </a:lnTo>
                  <a:lnTo>
                    <a:pt x="1922" y="1230"/>
                  </a:lnTo>
                  <a:lnTo>
                    <a:pt x="1896" y="1025"/>
                  </a:lnTo>
                  <a:lnTo>
                    <a:pt x="1896" y="820"/>
                  </a:lnTo>
                  <a:lnTo>
                    <a:pt x="1973" y="641"/>
                  </a:lnTo>
                  <a:lnTo>
                    <a:pt x="2025" y="590"/>
                  </a:lnTo>
                  <a:lnTo>
                    <a:pt x="2076" y="539"/>
                  </a:lnTo>
                  <a:lnTo>
                    <a:pt x="2153" y="513"/>
                  </a:lnTo>
                  <a:close/>
                  <a:moveTo>
                    <a:pt x="2076" y="1"/>
                  </a:moveTo>
                  <a:lnTo>
                    <a:pt x="1922" y="52"/>
                  </a:lnTo>
                  <a:lnTo>
                    <a:pt x="1768" y="129"/>
                  </a:lnTo>
                  <a:lnTo>
                    <a:pt x="1640" y="231"/>
                  </a:lnTo>
                  <a:lnTo>
                    <a:pt x="1538" y="385"/>
                  </a:lnTo>
                  <a:lnTo>
                    <a:pt x="1435" y="564"/>
                  </a:lnTo>
                  <a:lnTo>
                    <a:pt x="1384" y="795"/>
                  </a:lnTo>
                  <a:lnTo>
                    <a:pt x="1359" y="1025"/>
                  </a:lnTo>
                  <a:lnTo>
                    <a:pt x="1384" y="1230"/>
                  </a:lnTo>
                  <a:lnTo>
                    <a:pt x="1435" y="1435"/>
                  </a:lnTo>
                  <a:lnTo>
                    <a:pt x="1589" y="1896"/>
                  </a:lnTo>
                  <a:lnTo>
                    <a:pt x="1768" y="2306"/>
                  </a:lnTo>
                  <a:lnTo>
                    <a:pt x="1948" y="2639"/>
                  </a:lnTo>
                  <a:lnTo>
                    <a:pt x="1512" y="3485"/>
                  </a:lnTo>
                  <a:lnTo>
                    <a:pt x="1435" y="3613"/>
                  </a:lnTo>
                  <a:lnTo>
                    <a:pt x="1307" y="3715"/>
                  </a:lnTo>
                  <a:lnTo>
                    <a:pt x="1154" y="3792"/>
                  </a:lnTo>
                  <a:lnTo>
                    <a:pt x="1000" y="3818"/>
                  </a:lnTo>
                  <a:lnTo>
                    <a:pt x="846" y="3792"/>
                  </a:lnTo>
                  <a:lnTo>
                    <a:pt x="692" y="3715"/>
                  </a:lnTo>
                  <a:lnTo>
                    <a:pt x="564" y="3613"/>
                  </a:lnTo>
                  <a:lnTo>
                    <a:pt x="488" y="3485"/>
                  </a:lnTo>
                  <a:lnTo>
                    <a:pt x="411" y="3408"/>
                  </a:lnTo>
                  <a:lnTo>
                    <a:pt x="334" y="3356"/>
                  </a:lnTo>
                  <a:lnTo>
                    <a:pt x="231" y="3331"/>
                  </a:lnTo>
                  <a:lnTo>
                    <a:pt x="129" y="3356"/>
                  </a:lnTo>
                  <a:lnTo>
                    <a:pt x="52" y="3433"/>
                  </a:lnTo>
                  <a:lnTo>
                    <a:pt x="1" y="3510"/>
                  </a:lnTo>
                  <a:lnTo>
                    <a:pt x="1" y="3613"/>
                  </a:lnTo>
                  <a:lnTo>
                    <a:pt x="26" y="3715"/>
                  </a:lnTo>
                  <a:lnTo>
                    <a:pt x="103" y="3843"/>
                  </a:lnTo>
                  <a:lnTo>
                    <a:pt x="206" y="3971"/>
                  </a:lnTo>
                  <a:lnTo>
                    <a:pt x="308" y="4074"/>
                  </a:lnTo>
                  <a:lnTo>
                    <a:pt x="436" y="4151"/>
                  </a:lnTo>
                  <a:lnTo>
                    <a:pt x="564" y="4227"/>
                  </a:lnTo>
                  <a:lnTo>
                    <a:pt x="692" y="4279"/>
                  </a:lnTo>
                  <a:lnTo>
                    <a:pt x="846" y="4304"/>
                  </a:lnTo>
                  <a:lnTo>
                    <a:pt x="1000" y="4330"/>
                  </a:lnTo>
                  <a:lnTo>
                    <a:pt x="1154" y="4304"/>
                  </a:lnTo>
                  <a:lnTo>
                    <a:pt x="1307" y="4279"/>
                  </a:lnTo>
                  <a:lnTo>
                    <a:pt x="1435" y="4227"/>
                  </a:lnTo>
                  <a:lnTo>
                    <a:pt x="1589" y="4151"/>
                  </a:lnTo>
                  <a:lnTo>
                    <a:pt x="1692" y="4074"/>
                  </a:lnTo>
                  <a:lnTo>
                    <a:pt x="1820" y="3971"/>
                  </a:lnTo>
                  <a:lnTo>
                    <a:pt x="1896" y="3843"/>
                  </a:lnTo>
                  <a:lnTo>
                    <a:pt x="1973" y="3715"/>
                  </a:lnTo>
                  <a:lnTo>
                    <a:pt x="2229" y="3203"/>
                  </a:lnTo>
                  <a:lnTo>
                    <a:pt x="2409" y="3561"/>
                  </a:lnTo>
                  <a:lnTo>
                    <a:pt x="2460" y="3638"/>
                  </a:lnTo>
                  <a:lnTo>
                    <a:pt x="2562" y="3689"/>
                  </a:lnTo>
                  <a:lnTo>
                    <a:pt x="2665" y="3715"/>
                  </a:lnTo>
                  <a:lnTo>
                    <a:pt x="2767" y="3689"/>
                  </a:lnTo>
                  <a:lnTo>
                    <a:pt x="2844" y="3613"/>
                  </a:lnTo>
                  <a:lnTo>
                    <a:pt x="2895" y="3536"/>
                  </a:lnTo>
                  <a:lnTo>
                    <a:pt x="2895" y="3433"/>
                  </a:lnTo>
                  <a:lnTo>
                    <a:pt x="2870" y="3331"/>
                  </a:lnTo>
                  <a:lnTo>
                    <a:pt x="2511" y="2614"/>
                  </a:lnTo>
                  <a:lnTo>
                    <a:pt x="2691" y="2306"/>
                  </a:lnTo>
                  <a:lnTo>
                    <a:pt x="2870" y="1896"/>
                  </a:lnTo>
                  <a:lnTo>
                    <a:pt x="3024" y="1435"/>
                  </a:lnTo>
                  <a:lnTo>
                    <a:pt x="3075" y="1230"/>
                  </a:lnTo>
                  <a:lnTo>
                    <a:pt x="3100" y="1025"/>
                  </a:lnTo>
                  <a:lnTo>
                    <a:pt x="3075" y="795"/>
                  </a:lnTo>
                  <a:lnTo>
                    <a:pt x="3024" y="564"/>
                  </a:lnTo>
                  <a:lnTo>
                    <a:pt x="2921" y="385"/>
                  </a:lnTo>
                  <a:lnTo>
                    <a:pt x="2819" y="231"/>
                  </a:lnTo>
                  <a:lnTo>
                    <a:pt x="2691" y="129"/>
                  </a:lnTo>
                  <a:lnTo>
                    <a:pt x="2537" y="52"/>
                  </a:lnTo>
                  <a:lnTo>
                    <a:pt x="23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7"/>
            <p:cNvSpPr/>
            <p:nvPr/>
          </p:nvSpPr>
          <p:spPr>
            <a:xfrm>
              <a:off x="1727050" y="1313150"/>
              <a:ext cx="443200" cy="304850"/>
            </a:xfrm>
            <a:custGeom>
              <a:avLst/>
              <a:gdLst/>
              <a:ahLst/>
              <a:cxnLst/>
              <a:rect l="l" t="t" r="r" b="b"/>
              <a:pathLst>
                <a:path w="17728" h="12194" extrusionOk="0">
                  <a:moveTo>
                    <a:pt x="6251" y="3766"/>
                  </a:moveTo>
                  <a:lnTo>
                    <a:pt x="6328" y="3792"/>
                  </a:lnTo>
                  <a:lnTo>
                    <a:pt x="6379" y="3843"/>
                  </a:lnTo>
                  <a:lnTo>
                    <a:pt x="6431" y="3920"/>
                  </a:lnTo>
                  <a:lnTo>
                    <a:pt x="6507" y="4074"/>
                  </a:lnTo>
                  <a:lnTo>
                    <a:pt x="6533" y="4304"/>
                  </a:lnTo>
                  <a:lnTo>
                    <a:pt x="6482" y="4483"/>
                  </a:lnTo>
                  <a:lnTo>
                    <a:pt x="6405" y="4740"/>
                  </a:lnTo>
                  <a:lnTo>
                    <a:pt x="6303" y="5021"/>
                  </a:lnTo>
                  <a:lnTo>
                    <a:pt x="6174" y="5303"/>
                  </a:lnTo>
                  <a:lnTo>
                    <a:pt x="6046" y="5021"/>
                  </a:lnTo>
                  <a:lnTo>
                    <a:pt x="5944" y="4740"/>
                  </a:lnTo>
                  <a:lnTo>
                    <a:pt x="5867" y="4483"/>
                  </a:lnTo>
                  <a:lnTo>
                    <a:pt x="5841" y="4304"/>
                  </a:lnTo>
                  <a:lnTo>
                    <a:pt x="5841" y="4074"/>
                  </a:lnTo>
                  <a:lnTo>
                    <a:pt x="5918" y="3920"/>
                  </a:lnTo>
                  <a:lnTo>
                    <a:pt x="5970" y="3843"/>
                  </a:lnTo>
                  <a:lnTo>
                    <a:pt x="6021" y="3792"/>
                  </a:lnTo>
                  <a:lnTo>
                    <a:pt x="6098" y="3766"/>
                  </a:lnTo>
                  <a:close/>
                  <a:moveTo>
                    <a:pt x="8710" y="3766"/>
                  </a:moveTo>
                  <a:lnTo>
                    <a:pt x="8787" y="3792"/>
                  </a:lnTo>
                  <a:lnTo>
                    <a:pt x="8839" y="3843"/>
                  </a:lnTo>
                  <a:lnTo>
                    <a:pt x="8890" y="3920"/>
                  </a:lnTo>
                  <a:lnTo>
                    <a:pt x="8967" y="4074"/>
                  </a:lnTo>
                  <a:lnTo>
                    <a:pt x="8992" y="4304"/>
                  </a:lnTo>
                  <a:lnTo>
                    <a:pt x="8967" y="4483"/>
                  </a:lnTo>
                  <a:lnTo>
                    <a:pt x="8890" y="4740"/>
                  </a:lnTo>
                  <a:lnTo>
                    <a:pt x="8762" y="5021"/>
                  </a:lnTo>
                  <a:lnTo>
                    <a:pt x="8634" y="5303"/>
                  </a:lnTo>
                  <a:lnTo>
                    <a:pt x="8506" y="5021"/>
                  </a:lnTo>
                  <a:lnTo>
                    <a:pt x="8403" y="4740"/>
                  </a:lnTo>
                  <a:lnTo>
                    <a:pt x="8326" y="4483"/>
                  </a:lnTo>
                  <a:lnTo>
                    <a:pt x="8301" y="4304"/>
                  </a:lnTo>
                  <a:lnTo>
                    <a:pt x="8326" y="4074"/>
                  </a:lnTo>
                  <a:lnTo>
                    <a:pt x="8377" y="3920"/>
                  </a:lnTo>
                  <a:lnTo>
                    <a:pt x="8429" y="3843"/>
                  </a:lnTo>
                  <a:lnTo>
                    <a:pt x="8506" y="3792"/>
                  </a:lnTo>
                  <a:lnTo>
                    <a:pt x="8557" y="3766"/>
                  </a:lnTo>
                  <a:close/>
                  <a:moveTo>
                    <a:pt x="11170" y="3766"/>
                  </a:moveTo>
                  <a:lnTo>
                    <a:pt x="11247" y="3792"/>
                  </a:lnTo>
                  <a:lnTo>
                    <a:pt x="11298" y="3843"/>
                  </a:lnTo>
                  <a:lnTo>
                    <a:pt x="11349" y="3920"/>
                  </a:lnTo>
                  <a:lnTo>
                    <a:pt x="11426" y="4074"/>
                  </a:lnTo>
                  <a:lnTo>
                    <a:pt x="11451" y="4304"/>
                  </a:lnTo>
                  <a:lnTo>
                    <a:pt x="11426" y="4483"/>
                  </a:lnTo>
                  <a:lnTo>
                    <a:pt x="11349" y="4740"/>
                  </a:lnTo>
                  <a:lnTo>
                    <a:pt x="11221" y="5021"/>
                  </a:lnTo>
                  <a:lnTo>
                    <a:pt x="11093" y="5303"/>
                  </a:lnTo>
                  <a:lnTo>
                    <a:pt x="10965" y="5021"/>
                  </a:lnTo>
                  <a:lnTo>
                    <a:pt x="10862" y="4740"/>
                  </a:lnTo>
                  <a:lnTo>
                    <a:pt x="10785" y="4483"/>
                  </a:lnTo>
                  <a:lnTo>
                    <a:pt x="10760" y="4304"/>
                  </a:lnTo>
                  <a:lnTo>
                    <a:pt x="10785" y="4074"/>
                  </a:lnTo>
                  <a:lnTo>
                    <a:pt x="10837" y="3920"/>
                  </a:lnTo>
                  <a:lnTo>
                    <a:pt x="10888" y="3843"/>
                  </a:lnTo>
                  <a:lnTo>
                    <a:pt x="10965" y="3792"/>
                  </a:lnTo>
                  <a:lnTo>
                    <a:pt x="11016" y="3766"/>
                  </a:lnTo>
                  <a:close/>
                  <a:moveTo>
                    <a:pt x="13629" y="3766"/>
                  </a:moveTo>
                  <a:lnTo>
                    <a:pt x="13706" y="3792"/>
                  </a:lnTo>
                  <a:lnTo>
                    <a:pt x="13757" y="3843"/>
                  </a:lnTo>
                  <a:lnTo>
                    <a:pt x="13808" y="3920"/>
                  </a:lnTo>
                  <a:lnTo>
                    <a:pt x="13885" y="4074"/>
                  </a:lnTo>
                  <a:lnTo>
                    <a:pt x="13911" y="4304"/>
                  </a:lnTo>
                  <a:lnTo>
                    <a:pt x="13885" y="4483"/>
                  </a:lnTo>
                  <a:lnTo>
                    <a:pt x="13808" y="4740"/>
                  </a:lnTo>
                  <a:lnTo>
                    <a:pt x="13680" y="5021"/>
                  </a:lnTo>
                  <a:lnTo>
                    <a:pt x="13552" y="5303"/>
                  </a:lnTo>
                  <a:lnTo>
                    <a:pt x="13424" y="5021"/>
                  </a:lnTo>
                  <a:lnTo>
                    <a:pt x="13321" y="4740"/>
                  </a:lnTo>
                  <a:lnTo>
                    <a:pt x="13245" y="4483"/>
                  </a:lnTo>
                  <a:lnTo>
                    <a:pt x="13219" y="4304"/>
                  </a:lnTo>
                  <a:lnTo>
                    <a:pt x="13245" y="4074"/>
                  </a:lnTo>
                  <a:lnTo>
                    <a:pt x="13321" y="3920"/>
                  </a:lnTo>
                  <a:lnTo>
                    <a:pt x="13373" y="3843"/>
                  </a:lnTo>
                  <a:lnTo>
                    <a:pt x="13424" y="3792"/>
                  </a:lnTo>
                  <a:lnTo>
                    <a:pt x="13475" y="3766"/>
                  </a:lnTo>
                  <a:close/>
                  <a:moveTo>
                    <a:pt x="8710" y="8377"/>
                  </a:moveTo>
                  <a:lnTo>
                    <a:pt x="8787" y="8403"/>
                  </a:lnTo>
                  <a:lnTo>
                    <a:pt x="8839" y="8454"/>
                  </a:lnTo>
                  <a:lnTo>
                    <a:pt x="8890" y="8505"/>
                  </a:lnTo>
                  <a:lnTo>
                    <a:pt x="8967" y="8684"/>
                  </a:lnTo>
                  <a:lnTo>
                    <a:pt x="8992" y="8889"/>
                  </a:lnTo>
                  <a:lnTo>
                    <a:pt x="8967" y="9094"/>
                  </a:lnTo>
                  <a:lnTo>
                    <a:pt x="8890" y="9350"/>
                  </a:lnTo>
                  <a:lnTo>
                    <a:pt x="8762" y="9632"/>
                  </a:lnTo>
                  <a:lnTo>
                    <a:pt x="8634" y="9914"/>
                  </a:lnTo>
                  <a:lnTo>
                    <a:pt x="8506" y="9632"/>
                  </a:lnTo>
                  <a:lnTo>
                    <a:pt x="8403" y="9350"/>
                  </a:lnTo>
                  <a:lnTo>
                    <a:pt x="8326" y="9094"/>
                  </a:lnTo>
                  <a:lnTo>
                    <a:pt x="8301" y="8889"/>
                  </a:lnTo>
                  <a:lnTo>
                    <a:pt x="8326" y="8684"/>
                  </a:lnTo>
                  <a:lnTo>
                    <a:pt x="8377" y="8505"/>
                  </a:lnTo>
                  <a:lnTo>
                    <a:pt x="8429" y="8454"/>
                  </a:lnTo>
                  <a:lnTo>
                    <a:pt x="8506" y="8403"/>
                  </a:lnTo>
                  <a:lnTo>
                    <a:pt x="8557" y="8377"/>
                  </a:lnTo>
                  <a:close/>
                  <a:moveTo>
                    <a:pt x="11170" y="8377"/>
                  </a:moveTo>
                  <a:lnTo>
                    <a:pt x="11247" y="8403"/>
                  </a:lnTo>
                  <a:lnTo>
                    <a:pt x="11298" y="8454"/>
                  </a:lnTo>
                  <a:lnTo>
                    <a:pt x="11349" y="8505"/>
                  </a:lnTo>
                  <a:lnTo>
                    <a:pt x="11426" y="8684"/>
                  </a:lnTo>
                  <a:lnTo>
                    <a:pt x="11451" y="8889"/>
                  </a:lnTo>
                  <a:lnTo>
                    <a:pt x="11426" y="9094"/>
                  </a:lnTo>
                  <a:lnTo>
                    <a:pt x="11349" y="9350"/>
                  </a:lnTo>
                  <a:lnTo>
                    <a:pt x="11221" y="9632"/>
                  </a:lnTo>
                  <a:lnTo>
                    <a:pt x="11093" y="9914"/>
                  </a:lnTo>
                  <a:lnTo>
                    <a:pt x="10965" y="9632"/>
                  </a:lnTo>
                  <a:lnTo>
                    <a:pt x="10862" y="9350"/>
                  </a:lnTo>
                  <a:lnTo>
                    <a:pt x="10785" y="9094"/>
                  </a:lnTo>
                  <a:lnTo>
                    <a:pt x="10760" y="8889"/>
                  </a:lnTo>
                  <a:lnTo>
                    <a:pt x="10785" y="8684"/>
                  </a:lnTo>
                  <a:lnTo>
                    <a:pt x="10837" y="8505"/>
                  </a:lnTo>
                  <a:lnTo>
                    <a:pt x="10888" y="8454"/>
                  </a:lnTo>
                  <a:lnTo>
                    <a:pt x="10965" y="8403"/>
                  </a:lnTo>
                  <a:lnTo>
                    <a:pt x="11016" y="8377"/>
                  </a:lnTo>
                  <a:close/>
                  <a:moveTo>
                    <a:pt x="667" y="1"/>
                  </a:moveTo>
                  <a:lnTo>
                    <a:pt x="539" y="26"/>
                  </a:lnTo>
                  <a:lnTo>
                    <a:pt x="411" y="77"/>
                  </a:lnTo>
                  <a:lnTo>
                    <a:pt x="283" y="129"/>
                  </a:lnTo>
                  <a:lnTo>
                    <a:pt x="180" y="205"/>
                  </a:lnTo>
                  <a:lnTo>
                    <a:pt x="103" y="308"/>
                  </a:lnTo>
                  <a:lnTo>
                    <a:pt x="52" y="436"/>
                  </a:lnTo>
                  <a:lnTo>
                    <a:pt x="1" y="564"/>
                  </a:lnTo>
                  <a:lnTo>
                    <a:pt x="1" y="692"/>
                  </a:lnTo>
                  <a:lnTo>
                    <a:pt x="1" y="1845"/>
                  </a:lnTo>
                  <a:lnTo>
                    <a:pt x="1" y="1973"/>
                  </a:lnTo>
                  <a:lnTo>
                    <a:pt x="52" y="2101"/>
                  </a:lnTo>
                  <a:lnTo>
                    <a:pt x="103" y="2204"/>
                  </a:lnTo>
                  <a:lnTo>
                    <a:pt x="180" y="2306"/>
                  </a:lnTo>
                  <a:lnTo>
                    <a:pt x="283" y="2408"/>
                  </a:lnTo>
                  <a:lnTo>
                    <a:pt x="411" y="2460"/>
                  </a:lnTo>
                  <a:lnTo>
                    <a:pt x="539" y="2511"/>
                  </a:lnTo>
                  <a:lnTo>
                    <a:pt x="1000" y="2511"/>
                  </a:lnTo>
                  <a:lnTo>
                    <a:pt x="1000" y="4791"/>
                  </a:lnTo>
                  <a:lnTo>
                    <a:pt x="1000" y="5073"/>
                  </a:lnTo>
                  <a:lnTo>
                    <a:pt x="1026" y="5354"/>
                  </a:lnTo>
                  <a:lnTo>
                    <a:pt x="1051" y="5636"/>
                  </a:lnTo>
                  <a:lnTo>
                    <a:pt x="1128" y="5918"/>
                  </a:lnTo>
                  <a:lnTo>
                    <a:pt x="1205" y="6174"/>
                  </a:lnTo>
                  <a:lnTo>
                    <a:pt x="1282" y="6456"/>
                  </a:lnTo>
                  <a:lnTo>
                    <a:pt x="1384" y="6712"/>
                  </a:lnTo>
                  <a:lnTo>
                    <a:pt x="1512" y="6968"/>
                  </a:lnTo>
                  <a:lnTo>
                    <a:pt x="1589" y="7096"/>
                  </a:lnTo>
                  <a:lnTo>
                    <a:pt x="1666" y="7224"/>
                  </a:lnTo>
                  <a:lnTo>
                    <a:pt x="1794" y="7327"/>
                  </a:lnTo>
                  <a:lnTo>
                    <a:pt x="1897" y="7429"/>
                  </a:lnTo>
                  <a:lnTo>
                    <a:pt x="2025" y="7480"/>
                  </a:lnTo>
                  <a:lnTo>
                    <a:pt x="2178" y="7532"/>
                  </a:lnTo>
                  <a:lnTo>
                    <a:pt x="2332" y="7583"/>
                  </a:lnTo>
                  <a:lnTo>
                    <a:pt x="2639" y="7583"/>
                  </a:lnTo>
                  <a:lnTo>
                    <a:pt x="2793" y="7532"/>
                  </a:lnTo>
                  <a:lnTo>
                    <a:pt x="2921" y="7480"/>
                  </a:lnTo>
                  <a:lnTo>
                    <a:pt x="3049" y="7429"/>
                  </a:lnTo>
                  <a:lnTo>
                    <a:pt x="3177" y="7327"/>
                  </a:lnTo>
                  <a:lnTo>
                    <a:pt x="3280" y="7224"/>
                  </a:lnTo>
                  <a:lnTo>
                    <a:pt x="3382" y="7096"/>
                  </a:lnTo>
                  <a:lnTo>
                    <a:pt x="3459" y="6968"/>
                  </a:lnTo>
                  <a:lnTo>
                    <a:pt x="3715" y="6456"/>
                  </a:lnTo>
                  <a:lnTo>
                    <a:pt x="3971" y="6968"/>
                  </a:lnTo>
                  <a:lnTo>
                    <a:pt x="4048" y="7096"/>
                  </a:lnTo>
                  <a:lnTo>
                    <a:pt x="4151" y="7224"/>
                  </a:lnTo>
                  <a:lnTo>
                    <a:pt x="4253" y="7327"/>
                  </a:lnTo>
                  <a:lnTo>
                    <a:pt x="4381" y="7429"/>
                  </a:lnTo>
                  <a:lnTo>
                    <a:pt x="4509" y="7480"/>
                  </a:lnTo>
                  <a:lnTo>
                    <a:pt x="4637" y="7532"/>
                  </a:lnTo>
                  <a:lnTo>
                    <a:pt x="4791" y="7583"/>
                  </a:lnTo>
                  <a:lnTo>
                    <a:pt x="5099" y="7583"/>
                  </a:lnTo>
                  <a:lnTo>
                    <a:pt x="5252" y="7532"/>
                  </a:lnTo>
                  <a:lnTo>
                    <a:pt x="5380" y="7480"/>
                  </a:lnTo>
                  <a:lnTo>
                    <a:pt x="5534" y="7429"/>
                  </a:lnTo>
                  <a:lnTo>
                    <a:pt x="5637" y="7327"/>
                  </a:lnTo>
                  <a:lnTo>
                    <a:pt x="5765" y="7224"/>
                  </a:lnTo>
                  <a:lnTo>
                    <a:pt x="5841" y="7096"/>
                  </a:lnTo>
                  <a:lnTo>
                    <a:pt x="5918" y="6968"/>
                  </a:lnTo>
                  <a:lnTo>
                    <a:pt x="6174" y="6456"/>
                  </a:lnTo>
                  <a:lnTo>
                    <a:pt x="6431" y="6968"/>
                  </a:lnTo>
                  <a:lnTo>
                    <a:pt x="6507" y="7096"/>
                  </a:lnTo>
                  <a:lnTo>
                    <a:pt x="6610" y="7224"/>
                  </a:lnTo>
                  <a:lnTo>
                    <a:pt x="6712" y="7327"/>
                  </a:lnTo>
                  <a:lnTo>
                    <a:pt x="6840" y="7429"/>
                  </a:lnTo>
                  <a:lnTo>
                    <a:pt x="6969" y="7480"/>
                  </a:lnTo>
                  <a:lnTo>
                    <a:pt x="7097" y="7532"/>
                  </a:lnTo>
                  <a:lnTo>
                    <a:pt x="7250" y="7583"/>
                  </a:lnTo>
                  <a:lnTo>
                    <a:pt x="7558" y="7583"/>
                  </a:lnTo>
                  <a:lnTo>
                    <a:pt x="7711" y="7532"/>
                  </a:lnTo>
                  <a:lnTo>
                    <a:pt x="7865" y="7480"/>
                  </a:lnTo>
                  <a:lnTo>
                    <a:pt x="7993" y="7429"/>
                  </a:lnTo>
                  <a:lnTo>
                    <a:pt x="8096" y="7327"/>
                  </a:lnTo>
                  <a:lnTo>
                    <a:pt x="8224" y="7224"/>
                  </a:lnTo>
                  <a:lnTo>
                    <a:pt x="8301" y="7096"/>
                  </a:lnTo>
                  <a:lnTo>
                    <a:pt x="8377" y="6968"/>
                  </a:lnTo>
                  <a:lnTo>
                    <a:pt x="8634" y="6456"/>
                  </a:lnTo>
                  <a:lnTo>
                    <a:pt x="8890" y="6968"/>
                  </a:lnTo>
                  <a:lnTo>
                    <a:pt x="8967" y="7096"/>
                  </a:lnTo>
                  <a:lnTo>
                    <a:pt x="9069" y="7224"/>
                  </a:lnTo>
                  <a:lnTo>
                    <a:pt x="9172" y="7327"/>
                  </a:lnTo>
                  <a:lnTo>
                    <a:pt x="9300" y="7429"/>
                  </a:lnTo>
                  <a:lnTo>
                    <a:pt x="9428" y="7480"/>
                  </a:lnTo>
                  <a:lnTo>
                    <a:pt x="9556" y="7532"/>
                  </a:lnTo>
                  <a:lnTo>
                    <a:pt x="9710" y="7583"/>
                  </a:lnTo>
                  <a:lnTo>
                    <a:pt x="10017" y="7583"/>
                  </a:lnTo>
                  <a:lnTo>
                    <a:pt x="10171" y="7532"/>
                  </a:lnTo>
                  <a:lnTo>
                    <a:pt x="10324" y="7480"/>
                  </a:lnTo>
                  <a:lnTo>
                    <a:pt x="10452" y="7429"/>
                  </a:lnTo>
                  <a:lnTo>
                    <a:pt x="10580" y="7327"/>
                  </a:lnTo>
                  <a:lnTo>
                    <a:pt x="10683" y="7224"/>
                  </a:lnTo>
                  <a:lnTo>
                    <a:pt x="10785" y="7096"/>
                  </a:lnTo>
                  <a:lnTo>
                    <a:pt x="10862" y="6968"/>
                  </a:lnTo>
                  <a:lnTo>
                    <a:pt x="11093" y="6456"/>
                  </a:lnTo>
                  <a:lnTo>
                    <a:pt x="11349" y="6968"/>
                  </a:lnTo>
                  <a:lnTo>
                    <a:pt x="11426" y="7096"/>
                  </a:lnTo>
                  <a:lnTo>
                    <a:pt x="11528" y="7224"/>
                  </a:lnTo>
                  <a:lnTo>
                    <a:pt x="11631" y="7327"/>
                  </a:lnTo>
                  <a:lnTo>
                    <a:pt x="11759" y="7429"/>
                  </a:lnTo>
                  <a:lnTo>
                    <a:pt x="11887" y="7480"/>
                  </a:lnTo>
                  <a:lnTo>
                    <a:pt x="12041" y="7532"/>
                  </a:lnTo>
                  <a:lnTo>
                    <a:pt x="12169" y="7583"/>
                  </a:lnTo>
                  <a:lnTo>
                    <a:pt x="12476" y="7583"/>
                  </a:lnTo>
                  <a:lnTo>
                    <a:pt x="12630" y="7532"/>
                  </a:lnTo>
                  <a:lnTo>
                    <a:pt x="12783" y="7480"/>
                  </a:lnTo>
                  <a:lnTo>
                    <a:pt x="12912" y="7429"/>
                  </a:lnTo>
                  <a:lnTo>
                    <a:pt x="13040" y="7327"/>
                  </a:lnTo>
                  <a:lnTo>
                    <a:pt x="13142" y="7224"/>
                  </a:lnTo>
                  <a:lnTo>
                    <a:pt x="13245" y="7096"/>
                  </a:lnTo>
                  <a:lnTo>
                    <a:pt x="13321" y="6968"/>
                  </a:lnTo>
                  <a:lnTo>
                    <a:pt x="13578" y="6456"/>
                  </a:lnTo>
                  <a:lnTo>
                    <a:pt x="13808" y="6968"/>
                  </a:lnTo>
                  <a:lnTo>
                    <a:pt x="13885" y="7096"/>
                  </a:lnTo>
                  <a:lnTo>
                    <a:pt x="13987" y="7224"/>
                  </a:lnTo>
                  <a:lnTo>
                    <a:pt x="14090" y="7327"/>
                  </a:lnTo>
                  <a:lnTo>
                    <a:pt x="14218" y="7429"/>
                  </a:lnTo>
                  <a:lnTo>
                    <a:pt x="14346" y="7480"/>
                  </a:lnTo>
                  <a:lnTo>
                    <a:pt x="14500" y="7532"/>
                  </a:lnTo>
                  <a:lnTo>
                    <a:pt x="14653" y="7583"/>
                  </a:lnTo>
                  <a:lnTo>
                    <a:pt x="14807" y="7583"/>
                  </a:lnTo>
                  <a:lnTo>
                    <a:pt x="14961" y="7609"/>
                  </a:lnTo>
                  <a:lnTo>
                    <a:pt x="15115" y="7660"/>
                  </a:lnTo>
                  <a:lnTo>
                    <a:pt x="15268" y="7737"/>
                  </a:lnTo>
                  <a:lnTo>
                    <a:pt x="15396" y="7839"/>
                  </a:lnTo>
                  <a:lnTo>
                    <a:pt x="15499" y="7942"/>
                  </a:lnTo>
                  <a:lnTo>
                    <a:pt x="15576" y="8095"/>
                  </a:lnTo>
                  <a:lnTo>
                    <a:pt x="15627" y="8249"/>
                  </a:lnTo>
                  <a:lnTo>
                    <a:pt x="15627" y="8428"/>
                  </a:lnTo>
                  <a:lnTo>
                    <a:pt x="15627" y="9376"/>
                  </a:lnTo>
                  <a:lnTo>
                    <a:pt x="15601" y="9888"/>
                  </a:lnTo>
                  <a:lnTo>
                    <a:pt x="15524" y="10401"/>
                  </a:lnTo>
                  <a:lnTo>
                    <a:pt x="15371" y="10887"/>
                  </a:lnTo>
                  <a:lnTo>
                    <a:pt x="15191" y="11349"/>
                  </a:lnTo>
                  <a:lnTo>
                    <a:pt x="15089" y="11477"/>
                  </a:lnTo>
                  <a:lnTo>
                    <a:pt x="14961" y="11579"/>
                  </a:lnTo>
                  <a:lnTo>
                    <a:pt x="14833" y="11656"/>
                  </a:lnTo>
                  <a:lnTo>
                    <a:pt x="14653" y="11682"/>
                  </a:lnTo>
                  <a:lnTo>
                    <a:pt x="14500" y="11656"/>
                  </a:lnTo>
                  <a:lnTo>
                    <a:pt x="14372" y="11579"/>
                  </a:lnTo>
                  <a:lnTo>
                    <a:pt x="14244" y="11477"/>
                  </a:lnTo>
                  <a:lnTo>
                    <a:pt x="14141" y="11349"/>
                  </a:lnTo>
                  <a:lnTo>
                    <a:pt x="14090" y="11246"/>
                  </a:lnTo>
                  <a:lnTo>
                    <a:pt x="13987" y="11092"/>
                  </a:lnTo>
                  <a:lnTo>
                    <a:pt x="13859" y="10990"/>
                  </a:lnTo>
                  <a:lnTo>
                    <a:pt x="13680" y="10913"/>
                  </a:lnTo>
                  <a:lnTo>
                    <a:pt x="13501" y="10887"/>
                  </a:lnTo>
                  <a:lnTo>
                    <a:pt x="13321" y="10913"/>
                  </a:lnTo>
                  <a:lnTo>
                    <a:pt x="13142" y="10990"/>
                  </a:lnTo>
                  <a:lnTo>
                    <a:pt x="12988" y="11092"/>
                  </a:lnTo>
                  <a:lnTo>
                    <a:pt x="12886" y="11246"/>
                  </a:lnTo>
                  <a:lnTo>
                    <a:pt x="12860" y="11349"/>
                  </a:lnTo>
                  <a:lnTo>
                    <a:pt x="12758" y="11477"/>
                  </a:lnTo>
                  <a:lnTo>
                    <a:pt x="12630" y="11579"/>
                  </a:lnTo>
                  <a:lnTo>
                    <a:pt x="12502" y="11656"/>
                  </a:lnTo>
                  <a:lnTo>
                    <a:pt x="12322" y="11682"/>
                  </a:lnTo>
                  <a:lnTo>
                    <a:pt x="12169" y="11656"/>
                  </a:lnTo>
                  <a:lnTo>
                    <a:pt x="12041" y="11579"/>
                  </a:lnTo>
                  <a:lnTo>
                    <a:pt x="11913" y="11477"/>
                  </a:lnTo>
                  <a:lnTo>
                    <a:pt x="11810" y="11349"/>
                  </a:lnTo>
                  <a:lnTo>
                    <a:pt x="11400" y="10478"/>
                  </a:lnTo>
                  <a:lnTo>
                    <a:pt x="11554" y="10170"/>
                  </a:lnTo>
                  <a:lnTo>
                    <a:pt x="11733" y="9760"/>
                  </a:lnTo>
                  <a:lnTo>
                    <a:pt x="11913" y="9299"/>
                  </a:lnTo>
                  <a:lnTo>
                    <a:pt x="11938" y="9094"/>
                  </a:lnTo>
                  <a:lnTo>
                    <a:pt x="11964" y="8889"/>
                  </a:lnTo>
                  <a:lnTo>
                    <a:pt x="11938" y="8659"/>
                  </a:lnTo>
                  <a:lnTo>
                    <a:pt x="11887" y="8428"/>
                  </a:lnTo>
                  <a:lnTo>
                    <a:pt x="11810" y="8249"/>
                  </a:lnTo>
                  <a:lnTo>
                    <a:pt x="11682" y="8095"/>
                  </a:lnTo>
                  <a:lnTo>
                    <a:pt x="11554" y="7993"/>
                  </a:lnTo>
                  <a:lnTo>
                    <a:pt x="11400" y="7916"/>
                  </a:lnTo>
                  <a:lnTo>
                    <a:pt x="11247" y="7865"/>
                  </a:lnTo>
                  <a:lnTo>
                    <a:pt x="10939" y="7865"/>
                  </a:lnTo>
                  <a:lnTo>
                    <a:pt x="10785" y="7916"/>
                  </a:lnTo>
                  <a:lnTo>
                    <a:pt x="10632" y="7993"/>
                  </a:lnTo>
                  <a:lnTo>
                    <a:pt x="10504" y="8095"/>
                  </a:lnTo>
                  <a:lnTo>
                    <a:pt x="10401" y="8249"/>
                  </a:lnTo>
                  <a:lnTo>
                    <a:pt x="10324" y="8428"/>
                  </a:lnTo>
                  <a:lnTo>
                    <a:pt x="10247" y="8659"/>
                  </a:lnTo>
                  <a:lnTo>
                    <a:pt x="10247" y="8889"/>
                  </a:lnTo>
                  <a:lnTo>
                    <a:pt x="10247" y="9094"/>
                  </a:lnTo>
                  <a:lnTo>
                    <a:pt x="10299" y="9299"/>
                  </a:lnTo>
                  <a:lnTo>
                    <a:pt x="10452" y="9760"/>
                  </a:lnTo>
                  <a:lnTo>
                    <a:pt x="10657" y="10170"/>
                  </a:lnTo>
                  <a:lnTo>
                    <a:pt x="10811" y="10503"/>
                  </a:lnTo>
                  <a:lnTo>
                    <a:pt x="10376" y="11349"/>
                  </a:lnTo>
                  <a:lnTo>
                    <a:pt x="10299" y="11477"/>
                  </a:lnTo>
                  <a:lnTo>
                    <a:pt x="10171" y="11579"/>
                  </a:lnTo>
                  <a:lnTo>
                    <a:pt x="10043" y="11656"/>
                  </a:lnTo>
                  <a:lnTo>
                    <a:pt x="9863" y="11682"/>
                  </a:lnTo>
                  <a:lnTo>
                    <a:pt x="9710" y="11656"/>
                  </a:lnTo>
                  <a:lnTo>
                    <a:pt x="9556" y="11579"/>
                  </a:lnTo>
                  <a:lnTo>
                    <a:pt x="9453" y="11477"/>
                  </a:lnTo>
                  <a:lnTo>
                    <a:pt x="9351" y="11349"/>
                  </a:lnTo>
                  <a:lnTo>
                    <a:pt x="8941" y="10478"/>
                  </a:lnTo>
                  <a:lnTo>
                    <a:pt x="9095" y="10170"/>
                  </a:lnTo>
                  <a:lnTo>
                    <a:pt x="9274" y="9760"/>
                  </a:lnTo>
                  <a:lnTo>
                    <a:pt x="9428" y="9299"/>
                  </a:lnTo>
                  <a:lnTo>
                    <a:pt x="9479" y="9094"/>
                  </a:lnTo>
                  <a:lnTo>
                    <a:pt x="9505" y="8889"/>
                  </a:lnTo>
                  <a:lnTo>
                    <a:pt x="9479" y="8659"/>
                  </a:lnTo>
                  <a:lnTo>
                    <a:pt x="9428" y="8428"/>
                  </a:lnTo>
                  <a:lnTo>
                    <a:pt x="9351" y="8249"/>
                  </a:lnTo>
                  <a:lnTo>
                    <a:pt x="9223" y="8095"/>
                  </a:lnTo>
                  <a:lnTo>
                    <a:pt x="9095" y="7993"/>
                  </a:lnTo>
                  <a:lnTo>
                    <a:pt x="8941" y="7916"/>
                  </a:lnTo>
                  <a:lnTo>
                    <a:pt x="8787" y="7865"/>
                  </a:lnTo>
                  <a:lnTo>
                    <a:pt x="8480" y="7865"/>
                  </a:lnTo>
                  <a:lnTo>
                    <a:pt x="8326" y="7916"/>
                  </a:lnTo>
                  <a:lnTo>
                    <a:pt x="8173" y="7993"/>
                  </a:lnTo>
                  <a:lnTo>
                    <a:pt x="8044" y="8095"/>
                  </a:lnTo>
                  <a:lnTo>
                    <a:pt x="7942" y="8249"/>
                  </a:lnTo>
                  <a:lnTo>
                    <a:pt x="7840" y="8428"/>
                  </a:lnTo>
                  <a:lnTo>
                    <a:pt x="7788" y="8659"/>
                  </a:lnTo>
                  <a:lnTo>
                    <a:pt x="7763" y="8889"/>
                  </a:lnTo>
                  <a:lnTo>
                    <a:pt x="7788" y="9094"/>
                  </a:lnTo>
                  <a:lnTo>
                    <a:pt x="7840" y="9299"/>
                  </a:lnTo>
                  <a:lnTo>
                    <a:pt x="7993" y="9760"/>
                  </a:lnTo>
                  <a:lnTo>
                    <a:pt x="8198" y="10170"/>
                  </a:lnTo>
                  <a:lnTo>
                    <a:pt x="8352" y="10503"/>
                  </a:lnTo>
                  <a:lnTo>
                    <a:pt x="7916" y="11349"/>
                  </a:lnTo>
                  <a:lnTo>
                    <a:pt x="7865" y="11451"/>
                  </a:lnTo>
                  <a:lnTo>
                    <a:pt x="7763" y="11553"/>
                  </a:lnTo>
                  <a:lnTo>
                    <a:pt x="7660" y="11605"/>
                  </a:lnTo>
                  <a:lnTo>
                    <a:pt x="7558" y="11656"/>
                  </a:lnTo>
                  <a:lnTo>
                    <a:pt x="7455" y="11707"/>
                  </a:lnTo>
                  <a:lnTo>
                    <a:pt x="7378" y="11758"/>
                  </a:lnTo>
                  <a:lnTo>
                    <a:pt x="7353" y="11861"/>
                  </a:lnTo>
                  <a:lnTo>
                    <a:pt x="7353" y="11963"/>
                  </a:lnTo>
                  <a:lnTo>
                    <a:pt x="7404" y="12066"/>
                  </a:lnTo>
                  <a:lnTo>
                    <a:pt x="7481" y="12117"/>
                  </a:lnTo>
                  <a:lnTo>
                    <a:pt x="7558" y="12168"/>
                  </a:lnTo>
                  <a:lnTo>
                    <a:pt x="7660" y="12168"/>
                  </a:lnTo>
                  <a:lnTo>
                    <a:pt x="7891" y="12066"/>
                  </a:lnTo>
                  <a:lnTo>
                    <a:pt x="8096" y="11938"/>
                  </a:lnTo>
                  <a:lnTo>
                    <a:pt x="8249" y="11784"/>
                  </a:lnTo>
                  <a:lnTo>
                    <a:pt x="8377" y="11579"/>
                  </a:lnTo>
                  <a:lnTo>
                    <a:pt x="8634" y="11067"/>
                  </a:lnTo>
                  <a:lnTo>
                    <a:pt x="8890" y="11579"/>
                  </a:lnTo>
                  <a:lnTo>
                    <a:pt x="8967" y="11707"/>
                  </a:lnTo>
                  <a:lnTo>
                    <a:pt x="9069" y="11835"/>
                  </a:lnTo>
                  <a:lnTo>
                    <a:pt x="9172" y="11938"/>
                  </a:lnTo>
                  <a:lnTo>
                    <a:pt x="9300" y="12015"/>
                  </a:lnTo>
                  <a:lnTo>
                    <a:pt x="9428" y="12091"/>
                  </a:lnTo>
                  <a:lnTo>
                    <a:pt x="9556" y="12143"/>
                  </a:lnTo>
                  <a:lnTo>
                    <a:pt x="9710" y="12168"/>
                  </a:lnTo>
                  <a:lnTo>
                    <a:pt x="9863" y="12194"/>
                  </a:lnTo>
                  <a:lnTo>
                    <a:pt x="10017" y="12168"/>
                  </a:lnTo>
                  <a:lnTo>
                    <a:pt x="10171" y="12143"/>
                  </a:lnTo>
                  <a:lnTo>
                    <a:pt x="10324" y="12091"/>
                  </a:lnTo>
                  <a:lnTo>
                    <a:pt x="10452" y="12015"/>
                  </a:lnTo>
                  <a:lnTo>
                    <a:pt x="10580" y="11938"/>
                  </a:lnTo>
                  <a:lnTo>
                    <a:pt x="10683" y="11835"/>
                  </a:lnTo>
                  <a:lnTo>
                    <a:pt x="10785" y="11707"/>
                  </a:lnTo>
                  <a:lnTo>
                    <a:pt x="10862" y="11579"/>
                  </a:lnTo>
                  <a:lnTo>
                    <a:pt x="11093" y="11067"/>
                  </a:lnTo>
                  <a:lnTo>
                    <a:pt x="11349" y="11579"/>
                  </a:lnTo>
                  <a:lnTo>
                    <a:pt x="11426" y="11707"/>
                  </a:lnTo>
                  <a:lnTo>
                    <a:pt x="11528" y="11835"/>
                  </a:lnTo>
                  <a:lnTo>
                    <a:pt x="11631" y="11938"/>
                  </a:lnTo>
                  <a:lnTo>
                    <a:pt x="11759" y="12015"/>
                  </a:lnTo>
                  <a:lnTo>
                    <a:pt x="11887" y="12091"/>
                  </a:lnTo>
                  <a:lnTo>
                    <a:pt x="12041" y="12143"/>
                  </a:lnTo>
                  <a:lnTo>
                    <a:pt x="12169" y="12168"/>
                  </a:lnTo>
                  <a:lnTo>
                    <a:pt x="12322" y="12194"/>
                  </a:lnTo>
                  <a:lnTo>
                    <a:pt x="12476" y="12168"/>
                  </a:lnTo>
                  <a:lnTo>
                    <a:pt x="12630" y="12143"/>
                  </a:lnTo>
                  <a:lnTo>
                    <a:pt x="12783" y="12091"/>
                  </a:lnTo>
                  <a:lnTo>
                    <a:pt x="12912" y="12015"/>
                  </a:lnTo>
                  <a:lnTo>
                    <a:pt x="13040" y="11938"/>
                  </a:lnTo>
                  <a:lnTo>
                    <a:pt x="13142" y="11835"/>
                  </a:lnTo>
                  <a:lnTo>
                    <a:pt x="13245" y="11707"/>
                  </a:lnTo>
                  <a:lnTo>
                    <a:pt x="13321" y="11579"/>
                  </a:lnTo>
                  <a:lnTo>
                    <a:pt x="13347" y="11502"/>
                  </a:lnTo>
                  <a:lnTo>
                    <a:pt x="13398" y="11451"/>
                  </a:lnTo>
                  <a:lnTo>
                    <a:pt x="13450" y="11400"/>
                  </a:lnTo>
                  <a:lnTo>
                    <a:pt x="13552" y="11400"/>
                  </a:lnTo>
                  <a:lnTo>
                    <a:pt x="13603" y="11451"/>
                  </a:lnTo>
                  <a:lnTo>
                    <a:pt x="13654" y="11502"/>
                  </a:lnTo>
                  <a:lnTo>
                    <a:pt x="13680" y="11579"/>
                  </a:lnTo>
                  <a:lnTo>
                    <a:pt x="13757" y="11707"/>
                  </a:lnTo>
                  <a:lnTo>
                    <a:pt x="13859" y="11835"/>
                  </a:lnTo>
                  <a:lnTo>
                    <a:pt x="13962" y="11938"/>
                  </a:lnTo>
                  <a:lnTo>
                    <a:pt x="14090" y="12015"/>
                  </a:lnTo>
                  <a:lnTo>
                    <a:pt x="14218" y="12091"/>
                  </a:lnTo>
                  <a:lnTo>
                    <a:pt x="14372" y="12143"/>
                  </a:lnTo>
                  <a:lnTo>
                    <a:pt x="14500" y="12168"/>
                  </a:lnTo>
                  <a:lnTo>
                    <a:pt x="14653" y="12194"/>
                  </a:lnTo>
                  <a:lnTo>
                    <a:pt x="14807" y="12168"/>
                  </a:lnTo>
                  <a:lnTo>
                    <a:pt x="14961" y="12143"/>
                  </a:lnTo>
                  <a:lnTo>
                    <a:pt x="15115" y="12091"/>
                  </a:lnTo>
                  <a:lnTo>
                    <a:pt x="15243" y="12015"/>
                  </a:lnTo>
                  <a:lnTo>
                    <a:pt x="15371" y="11938"/>
                  </a:lnTo>
                  <a:lnTo>
                    <a:pt x="15473" y="11835"/>
                  </a:lnTo>
                  <a:lnTo>
                    <a:pt x="15576" y="11707"/>
                  </a:lnTo>
                  <a:lnTo>
                    <a:pt x="15653" y="11579"/>
                  </a:lnTo>
                  <a:lnTo>
                    <a:pt x="15755" y="11323"/>
                  </a:lnTo>
                  <a:lnTo>
                    <a:pt x="15857" y="11067"/>
                  </a:lnTo>
                  <a:lnTo>
                    <a:pt x="15960" y="10785"/>
                  </a:lnTo>
                  <a:lnTo>
                    <a:pt x="16037" y="10503"/>
                  </a:lnTo>
                  <a:lnTo>
                    <a:pt x="16088" y="10221"/>
                  </a:lnTo>
                  <a:lnTo>
                    <a:pt x="16114" y="9940"/>
                  </a:lnTo>
                  <a:lnTo>
                    <a:pt x="16139" y="9658"/>
                  </a:lnTo>
                  <a:lnTo>
                    <a:pt x="16165" y="9376"/>
                  </a:lnTo>
                  <a:lnTo>
                    <a:pt x="16165" y="8428"/>
                  </a:lnTo>
                  <a:lnTo>
                    <a:pt x="16139" y="8147"/>
                  </a:lnTo>
                  <a:lnTo>
                    <a:pt x="16037" y="7890"/>
                  </a:lnTo>
                  <a:lnTo>
                    <a:pt x="15934" y="7660"/>
                  </a:lnTo>
                  <a:lnTo>
                    <a:pt x="15755" y="7455"/>
                  </a:lnTo>
                  <a:lnTo>
                    <a:pt x="15550" y="7301"/>
                  </a:lnTo>
                  <a:lnTo>
                    <a:pt x="15319" y="7173"/>
                  </a:lnTo>
                  <a:lnTo>
                    <a:pt x="15063" y="7096"/>
                  </a:lnTo>
                  <a:lnTo>
                    <a:pt x="14807" y="7071"/>
                  </a:lnTo>
                  <a:lnTo>
                    <a:pt x="14628" y="7045"/>
                  </a:lnTo>
                  <a:lnTo>
                    <a:pt x="14500" y="6968"/>
                  </a:lnTo>
                  <a:lnTo>
                    <a:pt x="14372" y="6866"/>
                  </a:lnTo>
                  <a:lnTo>
                    <a:pt x="14295" y="6738"/>
                  </a:lnTo>
                  <a:lnTo>
                    <a:pt x="13859" y="5867"/>
                  </a:lnTo>
                  <a:lnTo>
                    <a:pt x="14013" y="5559"/>
                  </a:lnTo>
                  <a:lnTo>
                    <a:pt x="14218" y="5149"/>
                  </a:lnTo>
                  <a:lnTo>
                    <a:pt x="14372" y="4688"/>
                  </a:lnTo>
                  <a:lnTo>
                    <a:pt x="14423" y="4483"/>
                  </a:lnTo>
                  <a:lnTo>
                    <a:pt x="14423" y="4304"/>
                  </a:lnTo>
                  <a:lnTo>
                    <a:pt x="14397" y="4048"/>
                  </a:lnTo>
                  <a:lnTo>
                    <a:pt x="14346" y="3817"/>
                  </a:lnTo>
                  <a:lnTo>
                    <a:pt x="14269" y="3638"/>
                  </a:lnTo>
                  <a:lnTo>
                    <a:pt x="14141" y="3510"/>
                  </a:lnTo>
                  <a:lnTo>
                    <a:pt x="14013" y="3382"/>
                  </a:lnTo>
                  <a:lnTo>
                    <a:pt x="13885" y="3305"/>
                  </a:lnTo>
                  <a:lnTo>
                    <a:pt x="13731" y="3254"/>
                  </a:lnTo>
                  <a:lnTo>
                    <a:pt x="13398" y="3254"/>
                  </a:lnTo>
                  <a:lnTo>
                    <a:pt x="13245" y="3305"/>
                  </a:lnTo>
                  <a:lnTo>
                    <a:pt x="13116" y="3382"/>
                  </a:lnTo>
                  <a:lnTo>
                    <a:pt x="12963" y="3510"/>
                  </a:lnTo>
                  <a:lnTo>
                    <a:pt x="12860" y="3638"/>
                  </a:lnTo>
                  <a:lnTo>
                    <a:pt x="12783" y="3817"/>
                  </a:lnTo>
                  <a:lnTo>
                    <a:pt x="12707" y="4048"/>
                  </a:lnTo>
                  <a:lnTo>
                    <a:pt x="12707" y="4304"/>
                  </a:lnTo>
                  <a:lnTo>
                    <a:pt x="12707" y="4483"/>
                  </a:lnTo>
                  <a:lnTo>
                    <a:pt x="12758" y="4688"/>
                  </a:lnTo>
                  <a:lnTo>
                    <a:pt x="12912" y="5149"/>
                  </a:lnTo>
                  <a:lnTo>
                    <a:pt x="13116" y="5559"/>
                  </a:lnTo>
                  <a:lnTo>
                    <a:pt x="13270" y="5892"/>
                  </a:lnTo>
                  <a:lnTo>
                    <a:pt x="12860" y="6738"/>
                  </a:lnTo>
                  <a:lnTo>
                    <a:pt x="12758" y="6866"/>
                  </a:lnTo>
                  <a:lnTo>
                    <a:pt x="12630" y="6968"/>
                  </a:lnTo>
                  <a:lnTo>
                    <a:pt x="12502" y="7045"/>
                  </a:lnTo>
                  <a:lnTo>
                    <a:pt x="12322" y="7071"/>
                  </a:lnTo>
                  <a:lnTo>
                    <a:pt x="12169" y="7045"/>
                  </a:lnTo>
                  <a:lnTo>
                    <a:pt x="12041" y="6968"/>
                  </a:lnTo>
                  <a:lnTo>
                    <a:pt x="11913" y="6866"/>
                  </a:lnTo>
                  <a:lnTo>
                    <a:pt x="11810" y="6738"/>
                  </a:lnTo>
                  <a:lnTo>
                    <a:pt x="11400" y="5892"/>
                  </a:lnTo>
                  <a:lnTo>
                    <a:pt x="11554" y="5559"/>
                  </a:lnTo>
                  <a:lnTo>
                    <a:pt x="11733" y="5149"/>
                  </a:lnTo>
                  <a:lnTo>
                    <a:pt x="11913" y="4688"/>
                  </a:lnTo>
                  <a:lnTo>
                    <a:pt x="11938" y="4483"/>
                  </a:lnTo>
                  <a:lnTo>
                    <a:pt x="11964" y="4304"/>
                  </a:lnTo>
                  <a:lnTo>
                    <a:pt x="11938" y="4048"/>
                  </a:lnTo>
                  <a:lnTo>
                    <a:pt x="11887" y="3817"/>
                  </a:lnTo>
                  <a:lnTo>
                    <a:pt x="11810" y="3638"/>
                  </a:lnTo>
                  <a:lnTo>
                    <a:pt x="11682" y="3510"/>
                  </a:lnTo>
                  <a:lnTo>
                    <a:pt x="11554" y="3382"/>
                  </a:lnTo>
                  <a:lnTo>
                    <a:pt x="11400" y="3305"/>
                  </a:lnTo>
                  <a:lnTo>
                    <a:pt x="11247" y="3254"/>
                  </a:lnTo>
                  <a:lnTo>
                    <a:pt x="10939" y="3254"/>
                  </a:lnTo>
                  <a:lnTo>
                    <a:pt x="10785" y="3305"/>
                  </a:lnTo>
                  <a:lnTo>
                    <a:pt x="10632" y="3382"/>
                  </a:lnTo>
                  <a:lnTo>
                    <a:pt x="10504" y="3510"/>
                  </a:lnTo>
                  <a:lnTo>
                    <a:pt x="10401" y="3638"/>
                  </a:lnTo>
                  <a:lnTo>
                    <a:pt x="10324" y="3817"/>
                  </a:lnTo>
                  <a:lnTo>
                    <a:pt x="10247" y="4048"/>
                  </a:lnTo>
                  <a:lnTo>
                    <a:pt x="10247" y="4304"/>
                  </a:lnTo>
                  <a:lnTo>
                    <a:pt x="10247" y="4483"/>
                  </a:lnTo>
                  <a:lnTo>
                    <a:pt x="10299" y="4688"/>
                  </a:lnTo>
                  <a:lnTo>
                    <a:pt x="10452" y="5149"/>
                  </a:lnTo>
                  <a:lnTo>
                    <a:pt x="10657" y="5559"/>
                  </a:lnTo>
                  <a:lnTo>
                    <a:pt x="10811" y="5892"/>
                  </a:lnTo>
                  <a:lnTo>
                    <a:pt x="10376" y="6738"/>
                  </a:lnTo>
                  <a:lnTo>
                    <a:pt x="10299" y="6866"/>
                  </a:lnTo>
                  <a:lnTo>
                    <a:pt x="10171" y="6968"/>
                  </a:lnTo>
                  <a:lnTo>
                    <a:pt x="10043" y="7045"/>
                  </a:lnTo>
                  <a:lnTo>
                    <a:pt x="9863" y="7071"/>
                  </a:lnTo>
                  <a:lnTo>
                    <a:pt x="9710" y="7045"/>
                  </a:lnTo>
                  <a:lnTo>
                    <a:pt x="9556" y="6968"/>
                  </a:lnTo>
                  <a:lnTo>
                    <a:pt x="9453" y="6866"/>
                  </a:lnTo>
                  <a:lnTo>
                    <a:pt x="9351" y="6738"/>
                  </a:lnTo>
                  <a:lnTo>
                    <a:pt x="8941" y="5892"/>
                  </a:lnTo>
                  <a:lnTo>
                    <a:pt x="9095" y="5559"/>
                  </a:lnTo>
                  <a:lnTo>
                    <a:pt x="9274" y="5149"/>
                  </a:lnTo>
                  <a:lnTo>
                    <a:pt x="9428" y="4688"/>
                  </a:lnTo>
                  <a:lnTo>
                    <a:pt x="9479" y="4483"/>
                  </a:lnTo>
                  <a:lnTo>
                    <a:pt x="9505" y="4304"/>
                  </a:lnTo>
                  <a:lnTo>
                    <a:pt x="9479" y="4048"/>
                  </a:lnTo>
                  <a:lnTo>
                    <a:pt x="9428" y="3817"/>
                  </a:lnTo>
                  <a:lnTo>
                    <a:pt x="9351" y="3638"/>
                  </a:lnTo>
                  <a:lnTo>
                    <a:pt x="9223" y="3510"/>
                  </a:lnTo>
                  <a:lnTo>
                    <a:pt x="9095" y="3382"/>
                  </a:lnTo>
                  <a:lnTo>
                    <a:pt x="8941" y="3305"/>
                  </a:lnTo>
                  <a:lnTo>
                    <a:pt x="8787" y="3254"/>
                  </a:lnTo>
                  <a:lnTo>
                    <a:pt x="8480" y="3254"/>
                  </a:lnTo>
                  <a:lnTo>
                    <a:pt x="8326" y="3305"/>
                  </a:lnTo>
                  <a:lnTo>
                    <a:pt x="8173" y="3382"/>
                  </a:lnTo>
                  <a:lnTo>
                    <a:pt x="8044" y="3510"/>
                  </a:lnTo>
                  <a:lnTo>
                    <a:pt x="7942" y="3638"/>
                  </a:lnTo>
                  <a:lnTo>
                    <a:pt x="7840" y="3817"/>
                  </a:lnTo>
                  <a:lnTo>
                    <a:pt x="7788" y="4048"/>
                  </a:lnTo>
                  <a:lnTo>
                    <a:pt x="7763" y="4304"/>
                  </a:lnTo>
                  <a:lnTo>
                    <a:pt x="7788" y="4483"/>
                  </a:lnTo>
                  <a:lnTo>
                    <a:pt x="7840" y="4688"/>
                  </a:lnTo>
                  <a:lnTo>
                    <a:pt x="7993" y="5149"/>
                  </a:lnTo>
                  <a:lnTo>
                    <a:pt x="8198" y="5559"/>
                  </a:lnTo>
                  <a:lnTo>
                    <a:pt x="8352" y="5892"/>
                  </a:lnTo>
                  <a:lnTo>
                    <a:pt x="7916" y="6738"/>
                  </a:lnTo>
                  <a:lnTo>
                    <a:pt x="7840" y="6866"/>
                  </a:lnTo>
                  <a:lnTo>
                    <a:pt x="7711" y="6968"/>
                  </a:lnTo>
                  <a:lnTo>
                    <a:pt x="7558" y="7045"/>
                  </a:lnTo>
                  <a:lnTo>
                    <a:pt x="7404" y="7071"/>
                  </a:lnTo>
                  <a:lnTo>
                    <a:pt x="7250" y="7045"/>
                  </a:lnTo>
                  <a:lnTo>
                    <a:pt x="7097" y="6968"/>
                  </a:lnTo>
                  <a:lnTo>
                    <a:pt x="6994" y="6866"/>
                  </a:lnTo>
                  <a:lnTo>
                    <a:pt x="6892" y="6738"/>
                  </a:lnTo>
                  <a:lnTo>
                    <a:pt x="6456" y="5892"/>
                  </a:lnTo>
                  <a:lnTo>
                    <a:pt x="6636" y="5559"/>
                  </a:lnTo>
                  <a:lnTo>
                    <a:pt x="6815" y="5149"/>
                  </a:lnTo>
                  <a:lnTo>
                    <a:pt x="6969" y="4688"/>
                  </a:lnTo>
                  <a:lnTo>
                    <a:pt x="7020" y="4483"/>
                  </a:lnTo>
                  <a:lnTo>
                    <a:pt x="7045" y="4304"/>
                  </a:lnTo>
                  <a:lnTo>
                    <a:pt x="7020" y="4048"/>
                  </a:lnTo>
                  <a:lnTo>
                    <a:pt x="6969" y="3817"/>
                  </a:lnTo>
                  <a:lnTo>
                    <a:pt x="6866" y="3638"/>
                  </a:lnTo>
                  <a:lnTo>
                    <a:pt x="6764" y="3510"/>
                  </a:lnTo>
                  <a:lnTo>
                    <a:pt x="6636" y="3382"/>
                  </a:lnTo>
                  <a:lnTo>
                    <a:pt x="6482" y="3305"/>
                  </a:lnTo>
                  <a:lnTo>
                    <a:pt x="6328" y="3254"/>
                  </a:lnTo>
                  <a:lnTo>
                    <a:pt x="6021" y="3254"/>
                  </a:lnTo>
                  <a:lnTo>
                    <a:pt x="5867" y="3305"/>
                  </a:lnTo>
                  <a:lnTo>
                    <a:pt x="5713" y="3382"/>
                  </a:lnTo>
                  <a:lnTo>
                    <a:pt x="5585" y="3510"/>
                  </a:lnTo>
                  <a:lnTo>
                    <a:pt x="5483" y="3638"/>
                  </a:lnTo>
                  <a:lnTo>
                    <a:pt x="5380" y="3817"/>
                  </a:lnTo>
                  <a:lnTo>
                    <a:pt x="5329" y="4048"/>
                  </a:lnTo>
                  <a:lnTo>
                    <a:pt x="5304" y="4304"/>
                  </a:lnTo>
                  <a:lnTo>
                    <a:pt x="5329" y="4483"/>
                  </a:lnTo>
                  <a:lnTo>
                    <a:pt x="5380" y="4688"/>
                  </a:lnTo>
                  <a:lnTo>
                    <a:pt x="5534" y="5149"/>
                  </a:lnTo>
                  <a:lnTo>
                    <a:pt x="5713" y="5559"/>
                  </a:lnTo>
                  <a:lnTo>
                    <a:pt x="5893" y="5892"/>
                  </a:lnTo>
                  <a:lnTo>
                    <a:pt x="5457" y="6738"/>
                  </a:lnTo>
                  <a:lnTo>
                    <a:pt x="5380" y="6866"/>
                  </a:lnTo>
                  <a:lnTo>
                    <a:pt x="5252" y="6968"/>
                  </a:lnTo>
                  <a:lnTo>
                    <a:pt x="5099" y="7045"/>
                  </a:lnTo>
                  <a:lnTo>
                    <a:pt x="4945" y="7071"/>
                  </a:lnTo>
                  <a:lnTo>
                    <a:pt x="4791" y="7045"/>
                  </a:lnTo>
                  <a:lnTo>
                    <a:pt x="4637" y="6968"/>
                  </a:lnTo>
                  <a:lnTo>
                    <a:pt x="4509" y="6866"/>
                  </a:lnTo>
                  <a:lnTo>
                    <a:pt x="4433" y="6738"/>
                  </a:lnTo>
                  <a:lnTo>
                    <a:pt x="3997" y="5892"/>
                  </a:lnTo>
                  <a:lnTo>
                    <a:pt x="4279" y="5329"/>
                  </a:lnTo>
                  <a:lnTo>
                    <a:pt x="4433" y="4970"/>
                  </a:lnTo>
                  <a:lnTo>
                    <a:pt x="4535" y="4611"/>
                  </a:lnTo>
                  <a:lnTo>
                    <a:pt x="4535" y="4509"/>
                  </a:lnTo>
                  <a:lnTo>
                    <a:pt x="4509" y="4432"/>
                  </a:lnTo>
                  <a:lnTo>
                    <a:pt x="4433" y="4355"/>
                  </a:lnTo>
                  <a:lnTo>
                    <a:pt x="4356" y="4304"/>
                  </a:lnTo>
                  <a:lnTo>
                    <a:pt x="4253" y="4304"/>
                  </a:lnTo>
                  <a:lnTo>
                    <a:pt x="4151" y="4330"/>
                  </a:lnTo>
                  <a:lnTo>
                    <a:pt x="4074" y="4407"/>
                  </a:lnTo>
                  <a:lnTo>
                    <a:pt x="4023" y="4509"/>
                  </a:lnTo>
                  <a:lnTo>
                    <a:pt x="3971" y="4688"/>
                  </a:lnTo>
                  <a:lnTo>
                    <a:pt x="3895" y="4893"/>
                  </a:lnTo>
                  <a:lnTo>
                    <a:pt x="3715" y="5303"/>
                  </a:lnTo>
                  <a:lnTo>
                    <a:pt x="3587" y="5021"/>
                  </a:lnTo>
                  <a:lnTo>
                    <a:pt x="3485" y="4740"/>
                  </a:lnTo>
                  <a:lnTo>
                    <a:pt x="3408" y="4483"/>
                  </a:lnTo>
                  <a:lnTo>
                    <a:pt x="3357" y="4304"/>
                  </a:lnTo>
                  <a:lnTo>
                    <a:pt x="3382" y="4074"/>
                  </a:lnTo>
                  <a:lnTo>
                    <a:pt x="3459" y="3920"/>
                  </a:lnTo>
                  <a:lnTo>
                    <a:pt x="3510" y="3843"/>
                  </a:lnTo>
                  <a:lnTo>
                    <a:pt x="3562" y="3792"/>
                  </a:lnTo>
                  <a:lnTo>
                    <a:pt x="3638" y="3766"/>
                  </a:lnTo>
                  <a:lnTo>
                    <a:pt x="3792" y="3766"/>
                  </a:lnTo>
                  <a:lnTo>
                    <a:pt x="3895" y="3792"/>
                  </a:lnTo>
                  <a:lnTo>
                    <a:pt x="3997" y="3741"/>
                  </a:lnTo>
                  <a:lnTo>
                    <a:pt x="4074" y="3689"/>
                  </a:lnTo>
                  <a:lnTo>
                    <a:pt x="4100" y="3587"/>
                  </a:lnTo>
                  <a:lnTo>
                    <a:pt x="4125" y="3484"/>
                  </a:lnTo>
                  <a:lnTo>
                    <a:pt x="4074" y="3382"/>
                  </a:lnTo>
                  <a:lnTo>
                    <a:pt x="4023" y="3331"/>
                  </a:lnTo>
                  <a:lnTo>
                    <a:pt x="3920" y="3279"/>
                  </a:lnTo>
                  <a:lnTo>
                    <a:pt x="3715" y="3254"/>
                  </a:lnTo>
                  <a:lnTo>
                    <a:pt x="3562" y="3254"/>
                  </a:lnTo>
                  <a:lnTo>
                    <a:pt x="3408" y="3305"/>
                  </a:lnTo>
                  <a:lnTo>
                    <a:pt x="3254" y="3382"/>
                  </a:lnTo>
                  <a:lnTo>
                    <a:pt x="3126" y="3510"/>
                  </a:lnTo>
                  <a:lnTo>
                    <a:pt x="3024" y="3638"/>
                  </a:lnTo>
                  <a:lnTo>
                    <a:pt x="2921" y="3817"/>
                  </a:lnTo>
                  <a:lnTo>
                    <a:pt x="2870" y="4048"/>
                  </a:lnTo>
                  <a:lnTo>
                    <a:pt x="2844" y="4304"/>
                  </a:lnTo>
                  <a:lnTo>
                    <a:pt x="2870" y="4483"/>
                  </a:lnTo>
                  <a:lnTo>
                    <a:pt x="2921" y="4688"/>
                  </a:lnTo>
                  <a:lnTo>
                    <a:pt x="3075" y="5149"/>
                  </a:lnTo>
                  <a:lnTo>
                    <a:pt x="3254" y="5559"/>
                  </a:lnTo>
                  <a:lnTo>
                    <a:pt x="3434" y="5892"/>
                  </a:lnTo>
                  <a:lnTo>
                    <a:pt x="2998" y="6738"/>
                  </a:lnTo>
                  <a:lnTo>
                    <a:pt x="2896" y="6866"/>
                  </a:lnTo>
                  <a:lnTo>
                    <a:pt x="2793" y="6968"/>
                  </a:lnTo>
                  <a:lnTo>
                    <a:pt x="2639" y="7045"/>
                  </a:lnTo>
                  <a:lnTo>
                    <a:pt x="2486" y="7071"/>
                  </a:lnTo>
                  <a:lnTo>
                    <a:pt x="2332" y="7045"/>
                  </a:lnTo>
                  <a:lnTo>
                    <a:pt x="2178" y="6968"/>
                  </a:lnTo>
                  <a:lnTo>
                    <a:pt x="2050" y="6866"/>
                  </a:lnTo>
                  <a:lnTo>
                    <a:pt x="1973" y="6738"/>
                  </a:lnTo>
                  <a:lnTo>
                    <a:pt x="1768" y="6277"/>
                  </a:lnTo>
                  <a:lnTo>
                    <a:pt x="1615" y="5790"/>
                  </a:lnTo>
                  <a:lnTo>
                    <a:pt x="1538" y="5277"/>
                  </a:lnTo>
                  <a:lnTo>
                    <a:pt x="1512" y="4791"/>
                  </a:lnTo>
                  <a:lnTo>
                    <a:pt x="1512" y="2511"/>
                  </a:lnTo>
                  <a:lnTo>
                    <a:pt x="17189" y="2511"/>
                  </a:lnTo>
                  <a:lnTo>
                    <a:pt x="17318" y="2460"/>
                  </a:lnTo>
                  <a:lnTo>
                    <a:pt x="17420" y="2408"/>
                  </a:lnTo>
                  <a:lnTo>
                    <a:pt x="17522" y="2306"/>
                  </a:lnTo>
                  <a:lnTo>
                    <a:pt x="17599" y="2204"/>
                  </a:lnTo>
                  <a:lnTo>
                    <a:pt x="17676" y="2101"/>
                  </a:lnTo>
                  <a:lnTo>
                    <a:pt x="17702" y="1973"/>
                  </a:lnTo>
                  <a:lnTo>
                    <a:pt x="17727" y="1845"/>
                  </a:lnTo>
                  <a:lnTo>
                    <a:pt x="17727" y="692"/>
                  </a:lnTo>
                  <a:lnTo>
                    <a:pt x="17702" y="564"/>
                  </a:lnTo>
                  <a:lnTo>
                    <a:pt x="17676" y="436"/>
                  </a:lnTo>
                  <a:lnTo>
                    <a:pt x="17599" y="308"/>
                  </a:lnTo>
                  <a:lnTo>
                    <a:pt x="17522" y="205"/>
                  </a:lnTo>
                  <a:lnTo>
                    <a:pt x="17420" y="129"/>
                  </a:lnTo>
                  <a:lnTo>
                    <a:pt x="17318" y="77"/>
                  </a:lnTo>
                  <a:lnTo>
                    <a:pt x="17189" y="26"/>
                  </a:lnTo>
                  <a:lnTo>
                    <a:pt x="17036" y="1"/>
                  </a:lnTo>
                  <a:lnTo>
                    <a:pt x="13578" y="1"/>
                  </a:lnTo>
                  <a:lnTo>
                    <a:pt x="13475" y="26"/>
                  </a:lnTo>
                  <a:lnTo>
                    <a:pt x="13373" y="77"/>
                  </a:lnTo>
                  <a:lnTo>
                    <a:pt x="13321" y="180"/>
                  </a:lnTo>
                  <a:lnTo>
                    <a:pt x="13321" y="282"/>
                  </a:lnTo>
                  <a:lnTo>
                    <a:pt x="13321" y="359"/>
                  </a:lnTo>
                  <a:lnTo>
                    <a:pt x="13373" y="462"/>
                  </a:lnTo>
                  <a:lnTo>
                    <a:pt x="13475" y="513"/>
                  </a:lnTo>
                  <a:lnTo>
                    <a:pt x="13578" y="538"/>
                  </a:lnTo>
                  <a:lnTo>
                    <a:pt x="17113" y="538"/>
                  </a:lnTo>
                  <a:lnTo>
                    <a:pt x="17164" y="590"/>
                  </a:lnTo>
                  <a:lnTo>
                    <a:pt x="17189" y="641"/>
                  </a:lnTo>
                  <a:lnTo>
                    <a:pt x="17215" y="692"/>
                  </a:lnTo>
                  <a:lnTo>
                    <a:pt x="17215" y="1845"/>
                  </a:lnTo>
                  <a:lnTo>
                    <a:pt x="17189" y="1896"/>
                  </a:lnTo>
                  <a:lnTo>
                    <a:pt x="17164" y="1947"/>
                  </a:lnTo>
                  <a:lnTo>
                    <a:pt x="17113" y="1973"/>
                  </a:lnTo>
                  <a:lnTo>
                    <a:pt x="17036" y="1999"/>
                  </a:lnTo>
                  <a:lnTo>
                    <a:pt x="667" y="1999"/>
                  </a:lnTo>
                  <a:lnTo>
                    <a:pt x="616" y="1973"/>
                  </a:lnTo>
                  <a:lnTo>
                    <a:pt x="564" y="1947"/>
                  </a:lnTo>
                  <a:lnTo>
                    <a:pt x="513" y="1896"/>
                  </a:lnTo>
                  <a:lnTo>
                    <a:pt x="513" y="1845"/>
                  </a:lnTo>
                  <a:lnTo>
                    <a:pt x="513" y="692"/>
                  </a:lnTo>
                  <a:lnTo>
                    <a:pt x="513" y="641"/>
                  </a:lnTo>
                  <a:lnTo>
                    <a:pt x="564" y="590"/>
                  </a:lnTo>
                  <a:lnTo>
                    <a:pt x="616" y="538"/>
                  </a:lnTo>
                  <a:lnTo>
                    <a:pt x="12322" y="538"/>
                  </a:lnTo>
                  <a:lnTo>
                    <a:pt x="12425" y="513"/>
                  </a:lnTo>
                  <a:lnTo>
                    <a:pt x="12527" y="462"/>
                  </a:lnTo>
                  <a:lnTo>
                    <a:pt x="12579" y="359"/>
                  </a:lnTo>
                  <a:lnTo>
                    <a:pt x="12604" y="282"/>
                  </a:lnTo>
                  <a:lnTo>
                    <a:pt x="12579" y="180"/>
                  </a:lnTo>
                  <a:lnTo>
                    <a:pt x="12527" y="77"/>
                  </a:lnTo>
                  <a:lnTo>
                    <a:pt x="12425" y="26"/>
                  </a:lnTo>
                  <a:lnTo>
                    <a:pt x="123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37"/>
          <p:cNvGrpSpPr/>
          <p:nvPr/>
        </p:nvGrpSpPr>
        <p:grpSpPr>
          <a:xfrm>
            <a:off x="1382328" y="2287164"/>
            <a:ext cx="490091" cy="548651"/>
            <a:chOff x="2494900" y="1244000"/>
            <a:chExt cx="396450" cy="443175"/>
          </a:xfrm>
        </p:grpSpPr>
        <p:sp>
          <p:nvSpPr>
            <p:cNvPr id="5092" name="Google Shape;5092;p37"/>
            <p:cNvSpPr/>
            <p:nvPr/>
          </p:nvSpPr>
          <p:spPr>
            <a:xfrm>
              <a:off x="2553175" y="1349650"/>
              <a:ext cx="279250" cy="279250"/>
            </a:xfrm>
            <a:custGeom>
              <a:avLst/>
              <a:gdLst/>
              <a:ahLst/>
              <a:cxnLst/>
              <a:rect l="l" t="t" r="r" b="b"/>
              <a:pathLst>
                <a:path w="11170" h="11170" extrusionOk="0">
                  <a:moveTo>
                    <a:pt x="5585" y="513"/>
                  </a:moveTo>
                  <a:lnTo>
                    <a:pt x="6098" y="539"/>
                  </a:lnTo>
                  <a:lnTo>
                    <a:pt x="6610" y="615"/>
                  </a:lnTo>
                  <a:lnTo>
                    <a:pt x="7097" y="744"/>
                  </a:lnTo>
                  <a:lnTo>
                    <a:pt x="7558" y="897"/>
                  </a:lnTo>
                  <a:lnTo>
                    <a:pt x="8019" y="1128"/>
                  </a:lnTo>
                  <a:lnTo>
                    <a:pt x="8429" y="1384"/>
                  </a:lnTo>
                  <a:lnTo>
                    <a:pt x="8813" y="1666"/>
                  </a:lnTo>
                  <a:lnTo>
                    <a:pt x="9172" y="1999"/>
                  </a:lnTo>
                  <a:lnTo>
                    <a:pt x="9505" y="2357"/>
                  </a:lnTo>
                  <a:lnTo>
                    <a:pt x="9786" y="2742"/>
                  </a:lnTo>
                  <a:lnTo>
                    <a:pt x="10043" y="3151"/>
                  </a:lnTo>
                  <a:lnTo>
                    <a:pt x="10273" y="3613"/>
                  </a:lnTo>
                  <a:lnTo>
                    <a:pt x="10427" y="4074"/>
                  </a:lnTo>
                  <a:lnTo>
                    <a:pt x="10555" y="4560"/>
                  </a:lnTo>
                  <a:lnTo>
                    <a:pt x="10632" y="5047"/>
                  </a:lnTo>
                  <a:lnTo>
                    <a:pt x="10657" y="5585"/>
                  </a:lnTo>
                  <a:lnTo>
                    <a:pt x="10632" y="6097"/>
                  </a:lnTo>
                  <a:lnTo>
                    <a:pt x="10555" y="6610"/>
                  </a:lnTo>
                  <a:lnTo>
                    <a:pt x="10427" y="7071"/>
                  </a:lnTo>
                  <a:lnTo>
                    <a:pt x="10273" y="7557"/>
                  </a:lnTo>
                  <a:lnTo>
                    <a:pt x="10043" y="7993"/>
                  </a:lnTo>
                  <a:lnTo>
                    <a:pt x="9786" y="8403"/>
                  </a:lnTo>
                  <a:lnTo>
                    <a:pt x="9505" y="8787"/>
                  </a:lnTo>
                  <a:lnTo>
                    <a:pt x="9172" y="9171"/>
                  </a:lnTo>
                  <a:lnTo>
                    <a:pt x="8813" y="9479"/>
                  </a:lnTo>
                  <a:lnTo>
                    <a:pt x="8429" y="9786"/>
                  </a:lnTo>
                  <a:lnTo>
                    <a:pt x="8019" y="10042"/>
                  </a:lnTo>
                  <a:lnTo>
                    <a:pt x="7558" y="10247"/>
                  </a:lnTo>
                  <a:lnTo>
                    <a:pt x="7097" y="10426"/>
                  </a:lnTo>
                  <a:lnTo>
                    <a:pt x="6610" y="10529"/>
                  </a:lnTo>
                  <a:lnTo>
                    <a:pt x="6098" y="10606"/>
                  </a:lnTo>
                  <a:lnTo>
                    <a:pt x="5585" y="10657"/>
                  </a:lnTo>
                  <a:lnTo>
                    <a:pt x="5073" y="10606"/>
                  </a:lnTo>
                  <a:lnTo>
                    <a:pt x="4561" y="10529"/>
                  </a:lnTo>
                  <a:lnTo>
                    <a:pt x="4100" y="10426"/>
                  </a:lnTo>
                  <a:lnTo>
                    <a:pt x="3613" y="10247"/>
                  </a:lnTo>
                  <a:lnTo>
                    <a:pt x="3177" y="10042"/>
                  </a:lnTo>
                  <a:lnTo>
                    <a:pt x="2768" y="9786"/>
                  </a:lnTo>
                  <a:lnTo>
                    <a:pt x="2383" y="9479"/>
                  </a:lnTo>
                  <a:lnTo>
                    <a:pt x="1999" y="9171"/>
                  </a:lnTo>
                  <a:lnTo>
                    <a:pt x="1692" y="8787"/>
                  </a:lnTo>
                  <a:lnTo>
                    <a:pt x="1384" y="8403"/>
                  </a:lnTo>
                  <a:lnTo>
                    <a:pt x="1128" y="7993"/>
                  </a:lnTo>
                  <a:lnTo>
                    <a:pt x="923" y="7557"/>
                  </a:lnTo>
                  <a:lnTo>
                    <a:pt x="744" y="7071"/>
                  </a:lnTo>
                  <a:lnTo>
                    <a:pt x="616" y="6610"/>
                  </a:lnTo>
                  <a:lnTo>
                    <a:pt x="539" y="6097"/>
                  </a:lnTo>
                  <a:lnTo>
                    <a:pt x="513" y="5585"/>
                  </a:lnTo>
                  <a:lnTo>
                    <a:pt x="539" y="5047"/>
                  </a:lnTo>
                  <a:lnTo>
                    <a:pt x="616" y="4560"/>
                  </a:lnTo>
                  <a:lnTo>
                    <a:pt x="744" y="4074"/>
                  </a:lnTo>
                  <a:lnTo>
                    <a:pt x="923" y="3613"/>
                  </a:lnTo>
                  <a:lnTo>
                    <a:pt x="1128" y="3151"/>
                  </a:lnTo>
                  <a:lnTo>
                    <a:pt x="1384" y="2742"/>
                  </a:lnTo>
                  <a:lnTo>
                    <a:pt x="1692" y="2357"/>
                  </a:lnTo>
                  <a:lnTo>
                    <a:pt x="1999" y="1999"/>
                  </a:lnTo>
                  <a:lnTo>
                    <a:pt x="2383" y="1666"/>
                  </a:lnTo>
                  <a:lnTo>
                    <a:pt x="2768" y="1384"/>
                  </a:lnTo>
                  <a:lnTo>
                    <a:pt x="3177" y="1128"/>
                  </a:lnTo>
                  <a:lnTo>
                    <a:pt x="3613" y="897"/>
                  </a:lnTo>
                  <a:lnTo>
                    <a:pt x="4100" y="744"/>
                  </a:lnTo>
                  <a:lnTo>
                    <a:pt x="4561" y="615"/>
                  </a:lnTo>
                  <a:lnTo>
                    <a:pt x="5073" y="539"/>
                  </a:lnTo>
                  <a:lnTo>
                    <a:pt x="5585" y="513"/>
                  </a:lnTo>
                  <a:close/>
                  <a:moveTo>
                    <a:pt x="5585" y="1"/>
                  </a:moveTo>
                  <a:lnTo>
                    <a:pt x="5022" y="26"/>
                  </a:lnTo>
                  <a:lnTo>
                    <a:pt x="4458" y="103"/>
                  </a:lnTo>
                  <a:lnTo>
                    <a:pt x="3920" y="231"/>
                  </a:lnTo>
                  <a:lnTo>
                    <a:pt x="3408" y="436"/>
                  </a:lnTo>
                  <a:lnTo>
                    <a:pt x="2921" y="667"/>
                  </a:lnTo>
                  <a:lnTo>
                    <a:pt x="2460" y="948"/>
                  </a:lnTo>
                  <a:lnTo>
                    <a:pt x="2050" y="1256"/>
                  </a:lnTo>
                  <a:lnTo>
                    <a:pt x="1640" y="1614"/>
                  </a:lnTo>
                  <a:lnTo>
                    <a:pt x="1282" y="2024"/>
                  </a:lnTo>
                  <a:lnTo>
                    <a:pt x="949" y="2460"/>
                  </a:lnTo>
                  <a:lnTo>
                    <a:pt x="667" y="2921"/>
                  </a:lnTo>
                  <a:lnTo>
                    <a:pt x="436" y="3408"/>
                  </a:lnTo>
                  <a:lnTo>
                    <a:pt x="257" y="3920"/>
                  </a:lnTo>
                  <a:lnTo>
                    <a:pt x="129" y="4458"/>
                  </a:lnTo>
                  <a:lnTo>
                    <a:pt x="27" y="4996"/>
                  </a:lnTo>
                  <a:lnTo>
                    <a:pt x="1" y="5585"/>
                  </a:lnTo>
                  <a:lnTo>
                    <a:pt x="27" y="6149"/>
                  </a:lnTo>
                  <a:lnTo>
                    <a:pt x="129" y="6712"/>
                  </a:lnTo>
                  <a:lnTo>
                    <a:pt x="257" y="7250"/>
                  </a:lnTo>
                  <a:lnTo>
                    <a:pt x="436" y="7762"/>
                  </a:lnTo>
                  <a:lnTo>
                    <a:pt x="667" y="8249"/>
                  </a:lnTo>
                  <a:lnTo>
                    <a:pt x="949" y="8710"/>
                  </a:lnTo>
                  <a:lnTo>
                    <a:pt x="1282" y="9120"/>
                  </a:lnTo>
                  <a:lnTo>
                    <a:pt x="1640" y="9530"/>
                  </a:lnTo>
                  <a:lnTo>
                    <a:pt x="2050" y="9889"/>
                  </a:lnTo>
                  <a:lnTo>
                    <a:pt x="2460" y="10222"/>
                  </a:lnTo>
                  <a:lnTo>
                    <a:pt x="2921" y="10503"/>
                  </a:lnTo>
                  <a:lnTo>
                    <a:pt x="3408" y="10734"/>
                  </a:lnTo>
                  <a:lnTo>
                    <a:pt x="3920" y="10913"/>
                  </a:lnTo>
                  <a:lnTo>
                    <a:pt x="4458" y="11041"/>
                  </a:lnTo>
                  <a:lnTo>
                    <a:pt x="5022" y="11144"/>
                  </a:lnTo>
                  <a:lnTo>
                    <a:pt x="5585" y="11169"/>
                  </a:lnTo>
                  <a:lnTo>
                    <a:pt x="6175" y="11144"/>
                  </a:lnTo>
                  <a:lnTo>
                    <a:pt x="6712" y="11041"/>
                  </a:lnTo>
                  <a:lnTo>
                    <a:pt x="7250" y="10913"/>
                  </a:lnTo>
                  <a:lnTo>
                    <a:pt x="7763" y="10734"/>
                  </a:lnTo>
                  <a:lnTo>
                    <a:pt x="8249" y="10503"/>
                  </a:lnTo>
                  <a:lnTo>
                    <a:pt x="8711" y="10222"/>
                  </a:lnTo>
                  <a:lnTo>
                    <a:pt x="9146" y="9889"/>
                  </a:lnTo>
                  <a:lnTo>
                    <a:pt x="9556" y="9530"/>
                  </a:lnTo>
                  <a:lnTo>
                    <a:pt x="9914" y="9120"/>
                  </a:lnTo>
                  <a:lnTo>
                    <a:pt x="10222" y="8710"/>
                  </a:lnTo>
                  <a:lnTo>
                    <a:pt x="10504" y="8249"/>
                  </a:lnTo>
                  <a:lnTo>
                    <a:pt x="10734" y="7762"/>
                  </a:lnTo>
                  <a:lnTo>
                    <a:pt x="10939" y="7250"/>
                  </a:lnTo>
                  <a:lnTo>
                    <a:pt x="11067" y="6712"/>
                  </a:lnTo>
                  <a:lnTo>
                    <a:pt x="11144" y="6149"/>
                  </a:lnTo>
                  <a:lnTo>
                    <a:pt x="11170" y="5585"/>
                  </a:lnTo>
                  <a:lnTo>
                    <a:pt x="11144" y="4996"/>
                  </a:lnTo>
                  <a:lnTo>
                    <a:pt x="11067" y="4458"/>
                  </a:lnTo>
                  <a:lnTo>
                    <a:pt x="10939" y="3920"/>
                  </a:lnTo>
                  <a:lnTo>
                    <a:pt x="10734" y="3408"/>
                  </a:lnTo>
                  <a:lnTo>
                    <a:pt x="10504" y="2921"/>
                  </a:lnTo>
                  <a:lnTo>
                    <a:pt x="10222" y="2460"/>
                  </a:lnTo>
                  <a:lnTo>
                    <a:pt x="9914" y="2024"/>
                  </a:lnTo>
                  <a:lnTo>
                    <a:pt x="9556" y="1614"/>
                  </a:lnTo>
                  <a:lnTo>
                    <a:pt x="9146" y="1256"/>
                  </a:lnTo>
                  <a:lnTo>
                    <a:pt x="8711" y="948"/>
                  </a:lnTo>
                  <a:lnTo>
                    <a:pt x="8249" y="667"/>
                  </a:lnTo>
                  <a:lnTo>
                    <a:pt x="7763" y="436"/>
                  </a:lnTo>
                  <a:lnTo>
                    <a:pt x="7250" y="231"/>
                  </a:lnTo>
                  <a:lnTo>
                    <a:pt x="6712" y="103"/>
                  </a:lnTo>
                  <a:lnTo>
                    <a:pt x="6175" y="26"/>
                  </a:lnTo>
                  <a:lnTo>
                    <a:pt x="55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7"/>
            <p:cNvSpPr/>
            <p:nvPr/>
          </p:nvSpPr>
          <p:spPr>
            <a:xfrm>
              <a:off x="2494900" y="1244000"/>
              <a:ext cx="396450" cy="443175"/>
            </a:xfrm>
            <a:custGeom>
              <a:avLst/>
              <a:gdLst/>
              <a:ahLst/>
              <a:cxnLst/>
              <a:rect l="l" t="t" r="r" b="b"/>
              <a:pathLst>
                <a:path w="15858" h="17727" extrusionOk="0">
                  <a:moveTo>
                    <a:pt x="10990" y="564"/>
                  </a:moveTo>
                  <a:lnTo>
                    <a:pt x="11016" y="615"/>
                  </a:lnTo>
                  <a:lnTo>
                    <a:pt x="11016" y="1486"/>
                  </a:lnTo>
                  <a:lnTo>
                    <a:pt x="10990" y="1511"/>
                  </a:lnTo>
                  <a:lnTo>
                    <a:pt x="10939" y="1537"/>
                  </a:lnTo>
                  <a:lnTo>
                    <a:pt x="10529" y="1537"/>
                  </a:lnTo>
                  <a:lnTo>
                    <a:pt x="10504" y="1511"/>
                  </a:lnTo>
                  <a:lnTo>
                    <a:pt x="10478" y="1486"/>
                  </a:lnTo>
                  <a:lnTo>
                    <a:pt x="10478" y="615"/>
                  </a:lnTo>
                  <a:lnTo>
                    <a:pt x="10504" y="564"/>
                  </a:lnTo>
                  <a:close/>
                  <a:moveTo>
                    <a:pt x="6072" y="0"/>
                  </a:moveTo>
                  <a:lnTo>
                    <a:pt x="5970" y="26"/>
                  </a:lnTo>
                  <a:lnTo>
                    <a:pt x="5893" y="77"/>
                  </a:lnTo>
                  <a:lnTo>
                    <a:pt x="5841" y="128"/>
                  </a:lnTo>
                  <a:lnTo>
                    <a:pt x="5790" y="179"/>
                  </a:lnTo>
                  <a:lnTo>
                    <a:pt x="5739" y="256"/>
                  </a:lnTo>
                  <a:lnTo>
                    <a:pt x="5713" y="333"/>
                  </a:lnTo>
                  <a:lnTo>
                    <a:pt x="5713" y="435"/>
                  </a:lnTo>
                  <a:lnTo>
                    <a:pt x="5713" y="2177"/>
                  </a:lnTo>
                  <a:lnTo>
                    <a:pt x="5252" y="2331"/>
                  </a:lnTo>
                  <a:lnTo>
                    <a:pt x="4766" y="2510"/>
                  </a:lnTo>
                  <a:lnTo>
                    <a:pt x="4330" y="2741"/>
                  </a:lnTo>
                  <a:lnTo>
                    <a:pt x="3895" y="2971"/>
                  </a:lnTo>
                  <a:lnTo>
                    <a:pt x="3485" y="3228"/>
                  </a:lnTo>
                  <a:lnTo>
                    <a:pt x="3075" y="3535"/>
                  </a:lnTo>
                  <a:lnTo>
                    <a:pt x="2691" y="3842"/>
                  </a:lnTo>
                  <a:lnTo>
                    <a:pt x="2306" y="4201"/>
                  </a:lnTo>
                  <a:lnTo>
                    <a:pt x="1973" y="4560"/>
                  </a:lnTo>
                  <a:lnTo>
                    <a:pt x="1640" y="4944"/>
                  </a:lnTo>
                  <a:lnTo>
                    <a:pt x="1615" y="5046"/>
                  </a:lnTo>
                  <a:lnTo>
                    <a:pt x="1589" y="5149"/>
                  </a:lnTo>
                  <a:lnTo>
                    <a:pt x="1640" y="5226"/>
                  </a:lnTo>
                  <a:lnTo>
                    <a:pt x="1692" y="5303"/>
                  </a:lnTo>
                  <a:lnTo>
                    <a:pt x="1794" y="5354"/>
                  </a:lnTo>
                  <a:lnTo>
                    <a:pt x="1897" y="5379"/>
                  </a:lnTo>
                  <a:lnTo>
                    <a:pt x="1973" y="5328"/>
                  </a:lnTo>
                  <a:lnTo>
                    <a:pt x="2076" y="5277"/>
                  </a:lnTo>
                  <a:lnTo>
                    <a:pt x="2358" y="4918"/>
                  </a:lnTo>
                  <a:lnTo>
                    <a:pt x="2691" y="4560"/>
                  </a:lnTo>
                  <a:lnTo>
                    <a:pt x="3049" y="4227"/>
                  </a:lnTo>
                  <a:lnTo>
                    <a:pt x="3408" y="3919"/>
                  </a:lnTo>
                  <a:lnTo>
                    <a:pt x="3818" y="3638"/>
                  </a:lnTo>
                  <a:lnTo>
                    <a:pt x="4228" y="3381"/>
                  </a:lnTo>
                  <a:lnTo>
                    <a:pt x="4637" y="3151"/>
                  </a:lnTo>
                  <a:lnTo>
                    <a:pt x="5073" y="2971"/>
                  </a:lnTo>
                  <a:lnTo>
                    <a:pt x="5534" y="2792"/>
                  </a:lnTo>
                  <a:lnTo>
                    <a:pt x="5995" y="2638"/>
                  </a:lnTo>
                  <a:lnTo>
                    <a:pt x="6098" y="2613"/>
                  </a:lnTo>
                  <a:lnTo>
                    <a:pt x="6174" y="2536"/>
                  </a:lnTo>
                  <a:lnTo>
                    <a:pt x="6226" y="2434"/>
                  </a:lnTo>
                  <a:lnTo>
                    <a:pt x="6226" y="2331"/>
                  </a:lnTo>
                  <a:lnTo>
                    <a:pt x="6226" y="512"/>
                  </a:lnTo>
                  <a:lnTo>
                    <a:pt x="7148" y="512"/>
                  </a:lnTo>
                  <a:lnTo>
                    <a:pt x="7148" y="3048"/>
                  </a:lnTo>
                  <a:lnTo>
                    <a:pt x="7148" y="3125"/>
                  </a:lnTo>
                  <a:lnTo>
                    <a:pt x="7071" y="3151"/>
                  </a:lnTo>
                  <a:lnTo>
                    <a:pt x="6456" y="3253"/>
                  </a:lnTo>
                  <a:lnTo>
                    <a:pt x="5867" y="3407"/>
                  </a:lnTo>
                  <a:lnTo>
                    <a:pt x="5303" y="3612"/>
                  </a:lnTo>
                  <a:lnTo>
                    <a:pt x="4766" y="3894"/>
                  </a:lnTo>
                  <a:lnTo>
                    <a:pt x="4228" y="4201"/>
                  </a:lnTo>
                  <a:lnTo>
                    <a:pt x="3766" y="4534"/>
                  </a:lnTo>
                  <a:lnTo>
                    <a:pt x="3305" y="4944"/>
                  </a:lnTo>
                  <a:lnTo>
                    <a:pt x="2896" y="5354"/>
                  </a:lnTo>
                  <a:lnTo>
                    <a:pt x="2511" y="5815"/>
                  </a:lnTo>
                  <a:lnTo>
                    <a:pt x="2178" y="6327"/>
                  </a:lnTo>
                  <a:lnTo>
                    <a:pt x="1897" y="6840"/>
                  </a:lnTo>
                  <a:lnTo>
                    <a:pt x="1666" y="7403"/>
                  </a:lnTo>
                  <a:lnTo>
                    <a:pt x="1461" y="7967"/>
                  </a:lnTo>
                  <a:lnTo>
                    <a:pt x="1333" y="8556"/>
                  </a:lnTo>
                  <a:lnTo>
                    <a:pt x="1230" y="9171"/>
                  </a:lnTo>
                  <a:lnTo>
                    <a:pt x="1205" y="9811"/>
                  </a:lnTo>
                  <a:lnTo>
                    <a:pt x="1230" y="10144"/>
                  </a:lnTo>
                  <a:lnTo>
                    <a:pt x="1256" y="10477"/>
                  </a:lnTo>
                  <a:lnTo>
                    <a:pt x="1282" y="10810"/>
                  </a:lnTo>
                  <a:lnTo>
                    <a:pt x="1333" y="11117"/>
                  </a:lnTo>
                  <a:lnTo>
                    <a:pt x="1410" y="11450"/>
                  </a:lnTo>
                  <a:lnTo>
                    <a:pt x="1512" y="11758"/>
                  </a:lnTo>
                  <a:lnTo>
                    <a:pt x="1615" y="12065"/>
                  </a:lnTo>
                  <a:lnTo>
                    <a:pt x="1717" y="12373"/>
                  </a:lnTo>
                  <a:lnTo>
                    <a:pt x="1845" y="12680"/>
                  </a:lnTo>
                  <a:lnTo>
                    <a:pt x="1999" y="12962"/>
                  </a:lnTo>
                  <a:lnTo>
                    <a:pt x="2153" y="13244"/>
                  </a:lnTo>
                  <a:lnTo>
                    <a:pt x="2332" y="13525"/>
                  </a:lnTo>
                  <a:lnTo>
                    <a:pt x="2537" y="13807"/>
                  </a:lnTo>
                  <a:lnTo>
                    <a:pt x="2742" y="14063"/>
                  </a:lnTo>
                  <a:lnTo>
                    <a:pt x="2947" y="14319"/>
                  </a:lnTo>
                  <a:lnTo>
                    <a:pt x="3177" y="14550"/>
                  </a:lnTo>
                  <a:lnTo>
                    <a:pt x="3433" y="14781"/>
                  </a:lnTo>
                  <a:lnTo>
                    <a:pt x="3690" y="15011"/>
                  </a:lnTo>
                  <a:lnTo>
                    <a:pt x="3946" y="15216"/>
                  </a:lnTo>
                  <a:lnTo>
                    <a:pt x="4202" y="15395"/>
                  </a:lnTo>
                  <a:lnTo>
                    <a:pt x="4484" y="15575"/>
                  </a:lnTo>
                  <a:lnTo>
                    <a:pt x="4766" y="15728"/>
                  </a:lnTo>
                  <a:lnTo>
                    <a:pt x="5073" y="15882"/>
                  </a:lnTo>
                  <a:lnTo>
                    <a:pt x="5355" y="16010"/>
                  </a:lnTo>
                  <a:lnTo>
                    <a:pt x="5662" y="16138"/>
                  </a:lnTo>
                  <a:lnTo>
                    <a:pt x="5970" y="16241"/>
                  </a:lnTo>
                  <a:lnTo>
                    <a:pt x="6277" y="16318"/>
                  </a:lnTo>
                  <a:lnTo>
                    <a:pt x="6610" y="16394"/>
                  </a:lnTo>
                  <a:lnTo>
                    <a:pt x="6943" y="16446"/>
                  </a:lnTo>
                  <a:lnTo>
                    <a:pt x="7250" y="16471"/>
                  </a:lnTo>
                  <a:lnTo>
                    <a:pt x="7583" y="16497"/>
                  </a:lnTo>
                  <a:lnTo>
                    <a:pt x="7916" y="16522"/>
                  </a:lnTo>
                  <a:lnTo>
                    <a:pt x="7942" y="16522"/>
                  </a:lnTo>
                  <a:lnTo>
                    <a:pt x="8429" y="16497"/>
                  </a:lnTo>
                  <a:lnTo>
                    <a:pt x="8890" y="16446"/>
                  </a:lnTo>
                  <a:lnTo>
                    <a:pt x="9351" y="16369"/>
                  </a:lnTo>
                  <a:lnTo>
                    <a:pt x="9812" y="16241"/>
                  </a:lnTo>
                  <a:lnTo>
                    <a:pt x="10273" y="16087"/>
                  </a:lnTo>
                  <a:lnTo>
                    <a:pt x="10709" y="15908"/>
                  </a:lnTo>
                  <a:lnTo>
                    <a:pt x="11118" y="15703"/>
                  </a:lnTo>
                  <a:lnTo>
                    <a:pt x="11528" y="15447"/>
                  </a:lnTo>
                  <a:lnTo>
                    <a:pt x="11605" y="15395"/>
                  </a:lnTo>
                  <a:lnTo>
                    <a:pt x="11656" y="15293"/>
                  </a:lnTo>
                  <a:lnTo>
                    <a:pt x="11656" y="15190"/>
                  </a:lnTo>
                  <a:lnTo>
                    <a:pt x="11605" y="15088"/>
                  </a:lnTo>
                  <a:lnTo>
                    <a:pt x="11554" y="15011"/>
                  </a:lnTo>
                  <a:lnTo>
                    <a:pt x="11451" y="14985"/>
                  </a:lnTo>
                  <a:lnTo>
                    <a:pt x="11349" y="14985"/>
                  </a:lnTo>
                  <a:lnTo>
                    <a:pt x="11246" y="15011"/>
                  </a:lnTo>
                  <a:lnTo>
                    <a:pt x="10888" y="15242"/>
                  </a:lnTo>
                  <a:lnTo>
                    <a:pt x="10478" y="15447"/>
                  </a:lnTo>
                  <a:lnTo>
                    <a:pt x="10068" y="15600"/>
                  </a:lnTo>
                  <a:lnTo>
                    <a:pt x="9658" y="15754"/>
                  </a:lnTo>
                  <a:lnTo>
                    <a:pt x="9248" y="15856"/>
                  </a:lnTo>
                  <a:lnTo>
                    <a:pt x="8813" y="15933"/>
                  </a:lnTo>
                  <a:lnTo>
                    <a:pt x="8377" y="15985"/>
                  </a:lnTo>
                  <a:lnTo>
                    <a:pt x="7942" y="15985"/>
                  </a:lnTo>
                  <a:lnTo>
                    <a:pt x="7327" y="15959"/>
                  </a:lnTo>
                  <a:lnTo>
                    <a:pt x="6712" y="15882"/>
                  </a:lnTo>
                  <a:lnTo>
                    <a:pt x="6123" y="15728"/>
                  </a:lnTo>
                  <a:lnTo>
                    <a:pt x="5560" y="15523"/>
                  </a:lnTo>
                  <a:lnTo>
                    <a:pt x="5022" y="15267"/>
                  </a:lnTo>
                  <a:lnTo>
                    <a:pt x="4509" y="14960"/>
                  </a:lnTo>
                  <a:lnTo>
                    <a:pt x="4023" y="14601"/>
                  </a:lnTo>
                  <a:lnTo>
                    <a:pt x="3562" y="14191"/>
                  </a:lnTo>
                  <a:lnTo>
                    <a:pt x="3126" y="13730"/>
                  </a:lnTo>
                  <a:lnTo>
                    <a:pt x="2767" y="13244"/>
                  </a:lnTo>
                  <a:lnTo>
                    <a:pt x="2460" y="12731"/>
                  </a:lnTo>
                  <a:lnTo>
                    <a:pt x="2204" y="12168"/>
                  </a:lnTo>
                  <a:lnTo>
                    <a:pt x="1999" y="11604"/>
                  </a:lnTo>
                  <a:lnTo>
                    <a:pt x="1845" y="11015"/>
                  </a:lnTo>
                  <a:lnTo>
                    <a:pt x="1768" y="10426"/>
                  </a:lnTo>
                  <a:lnTo>
                    <a:pt x="1743" y="9811"/>
                  </a:lnTo>
                  <a:lnTo>
                    <a:pt x="1768" y="9222"/>
                  </a:lnTo>
                  <a:lnTo>
                    <a:pt x="1845" y="8658"/>
                  </a:lnTo>
                  <a:lnTo>
                    <a:pt x="1973" y="8120"/>
                  </a:lnTo>
                  <a:lnTo>
                    <a:pt x="2153" y="7582"/>
                  </a:lnTo>
                  <a:lnTo>
                    <a:pt x="2358" y="7070"/>
                  </a:lnTo>
                  <a:lnTo>
                    <a:pt x="2639" y="6583"/>
                  </a:lnTo>
                  <a:lnTo>
                    <a:pt x="2947" y="6148"/>
                  </a:lnTo>
                  <a:lnTo>
                    <a:pt x="3280" y="5712"/>
                  </a:lnTo>
                  <a:lnTo>
                    <a:pt x="3664" y="5303"/>
                  </a:lnTo>
                  <a:lnTo>
                    <a:pt x="4074" y="4944"/>
                  </a:lnTo>
                  <a:lnTo>
                    <a:pt x="4535" y="4637"/>
                  </a:lnTo>
                  <a:lnTo>
                    <a:pt x="4996" y="4355"/>
                  </a:lnTo>
                  <a:lnTo>
                    <a:pt x="5508" y="4099"/>
                  </a:lnTo>
                  <a:lnTo>
                    <a:pt x="6021" y="3919"/>
                  </a:lnTo>
                  <a:lnTo>
                    <a:pt x="6584" y="3766"/>
                  </a:lnTo>
                  <a:lnTo>
                    <a:pt x="7148" y="3663"/>
                  </a:lnTo>
                  <a:lnTo>
                    <a:pt x="7250" y="3638"/>
                  </a:lnTo>
                  <a:lnTo>
                    <a:pt x="7353" y="3586"/>
                  </a:lnTo>
                  <a:lnTo>
                    <a:pt x="7455" y="3535"/>
                  </a:lnTo>
                  <a:lnTo>
                    <a:pt x="7532" y="3458"/>
                  </a:lnTo>
                  <a:lnTo>
                    <a:pt x="7583" y="3381"/>
                  </a:lnTo>
                  <a:lnTo>
                    <a:pt x="7635" y="3279"/>
                  </a:lnTo>
                  <a:lnTo>
                    <a:pt x="7660" y="3176"/>
                  </a:lnTo>
                  <a:lnTo>
                    <a:pt x="7686" y="3048"/>
                  </a:lnTo>
                  <a:lnTo>
                    <a:pt x="7686" y="1358"/>
                  </a:lnTo>
                  <a:lnTo>
                    <a:pt x="8531" y="1358"/>
                  </a:lnTo>
                  <a:lnTo>
                    <a:pt x="8531" y="3100"/>
                  </a:lnTo>
                  <a:lnTo>
                    <a:pt x="8531" y="3228"/>
                  </a:lnTo>
                  <a:lnTo>
                    <a:pt x="8557" y="3330"/>
                  </a:lnTo>
                  <a:lnTo>
                    <a:pt x="8608" y="3407"/>
                  </a:lnTo>
                  <a:lnTo>
                    <a:pt x="8659" y="3509"/>
                  </a:lnTo>
                  <a:lnTo>
                    <a:pt x="8736" y="3586"/>
                  </a:lnTo>
                  <a:lnTo>
                    <a:pt x="8813" y="3638"/>
                  </a:lnTo>
                  <a:lnTo>
                    <a:pt x="8915" y="3689"/>
                  </a:lnTo>
                  <a:lnTo>
                    <a:pt x="9018" y="3714"/>
                  </a:lnTo>
                  <a:lnTo>
                    <a:pt x="9556" y="3842"/>
                  </a:lnTo>
                  <a:lnTo>
                    <a:pt x="10094" y="3996"/>
                  </a:lnTo>
                  <a:lnTo>
                    <a:pt x="10606" y="4227"/>
                  </a:lnTo>
                  <a:lnTo>
                    <a:pt x="11067" y="4457"/>
                  </a:lnTo>
                  <a:lnTo>
                    <a:pt x="11528" y="4765"/>
                  </a:lnTo>
                  <a:lnTo>
                    <a:pt x="11938" y="5098"/>
                  </a:lnTo>
                  <a:lnTo>
                    <a:pt x="12348" y="5456"/>
                  </a:lnTo>
                  <a:lnTo>
                    <a:pt x="12681" y="5840"/>
                  </a:lnTo>
                  <a:lnTo>
                    <a:pt x="13014" y="6276"/>
                  </a:lnTo>
                  <a:lnTo>
                    <a:pt x="13296" y="6711"/>
                  </a:lnTo>
                  <a:lnTo>
                    <a:pt x="13552" y="7198"/>
                  </a:lnTo>
                  <a:lnTo>
                    <a:pt x="13757" y="7685"/>
                  </a:lnTo>
                  <a:lnTo>
                    <a:pt x="13911" y="8197"/>
                  </a:lnTo>
                  <a:lnTo>
                    <a:pt x="14013" y="8735"/>
                  </a:lnTo>
                  <a:lnTo>
                    <a:pt x="14090" y="9299"/>
                  </a:lnTo>
                  <a:lnTo>
                    <a:pt x="14115" y="9862"/>
                  </a:lnTo>
                  <a:lnTo>
                    <a:pt x="14115" y="10170"/>
                  </a:lnTo>
                  <a:lnTo>
                    <a:pt x="14064" y="10477"/>
                  </a:lnTo>
                  <a:lnTo>
                    <a:pt x="14039" y="10810"/>
                  </a:lnTo>
                  <a:lnTo>
                    <a:pt x="13962" y="11117"/>
                  </a:lnTo>
                  <a:lnTo>
                    <a:pt x="13911" y="11425"/>
                  </a:lnTo>
                  <a:lnTo>
                    <a:pt x="13808" y="11707"/>
                  </a:lnTo>
                  <a:lnTo>
                    <a:pt x="13706" y="12014"/>
                  </a:lnTo>
                  <a:lnTo>
                    <a:pt x="13578" y="12296"/>
                  </a:lnTo>
                  <a:lnTo>
                    <a:pt x="13449" y="12578"/>
                  </a:lnTo>
                  <a:lnTo>
                    <a:pt x="13296" y="12859"/>
                  </a:lnTo>
                  <a:lnTo>
                    <a:pt x="13142" y="13141"/>
                  </a:lnTo>
                  <a:lnTo>
                    <a:pt x="12963" y="13397"/>
                  </a:lnTo>
                  <a:lnTo>
                    <a:pt x="12758" y="13653"/>
                  </a:lnTo>
                  <a:lnTo>
                    <a:pt x="12579" y="13884"/>
                  </a:lnTo>
                  <a:lnTo>
                    <a:pt x="12348" y="14115"/>
                  </a:lnTo>
                  <a:lnTo>
                    <a:pt x="12117" y="14345"/>
                  </a:lnTo>
                  <a:lnTo>
                    <a:pt x="12066" y="14422"/>
                  </a:lnTo>
                  <a:lnTo>
                    <a:pt x="12041" y="14524"/>
                  </a:lnTo>
                  <a:lnTo>
                    <a:pt x="12066" y="14627"/>
                  </a:lnTo>
                  <a:lnTo>
                    <a:pt x="12117" y="14704"/>
                  </a:lnTo>
                  <a:lnTo>
                    <a:pt x="12194" y="14781"/>
                  </a:lnTo>
                  <a:lnTo>
                    <a:pt x="12297" y="14806"/>
                  </a:lnTo>
                  <a:lnTo>
                    <a:pt x="12399" y="14781"/>
                  </a:lnTo>
                  <a:lnTo>
                    <a:pt x="12476" y="14729"/>
                  </a:lnTo>
                  <a:lnTo>
                    <a:pt x="12732" y="14499"/>
                  </a:lnTo>
                  <a:lnTo>
                    <a:pt x="12963" y="14243"/>
                  </a:lnTo>
                  <a:lnTo>
                    <a:pt x="13168" y="13986"/>
                  </a:lnTo>
                  <a:lnTo>
                    <a:pt x="13373" y="13730"/>
                  </a:lnTo>
                  <a:lnTo>
                    <a:pt x="13552" y="13449"/>
                  </a:lnTo>
                  <a:lnTo>
                    <a:pt x="13731" y="13167"/>
                  </a:lnTo>
                  <a:lnTo>
                    <a:pt x="13885" y="12859"/>
                  </a:lnTo>
                  <a:lnTo>
                    <a:pt x="14039" y="12552"/>
                  </a:lnTo>
                  <a:lnTo>
                    <a:pt x="14167" y="12245"/>
                  </a:lnTo>
                  <a:lnTo>
                    <a:pt x="14295" y="11912"/>
                  </a:lnTo>
                  <a:lnTo>
                    <a:pt x="14397" y="11579"/>
                  </a:lnTo>
                  <a:lnTo>
                    <a:pt x="14474" y="11246"/>
                  </a:lnTo>
                  <a:lnTo>
                    <a:pt x="14551" y="10913"/>
                  </a:lnTo>
                  <a:lnTo>
                    <a:pt x="14602" y="10554"/>
                  </a:lnTo>
                  <a:lnTo>
                    <a:pt x="14628" y="10221"/>
                  </a:lnTo>
                  <a:lnTo>
                    <a:pt x="14628" y="9862"/>
                  </a:lnTo>
                  <a:lnTo>
                    <a:pt x="14628" y="9273"/>
                  </a:lnTo>
                  <a:lnTo>
                    <a:pt x="14551" y="8684"/>
                  </a:lnTo>
                  <a:lnTo>
                    <a:pt x="14423" y="8095"/>
                  </a:lnTo>
                  <a:lnTo>
                    <a:pt x="14244" y="7531"/>
                  </a:lnTo>
                  <a:lnTo>
                    <a:pt x="14013" y="6993"/>
                  </a:lnTo>
                  <a:lnTo>
                    <a:pt x="13757" y="6455"/>
                  </a:lnTo>
                  <a:lnTo>
                    <a:pt x="13424" y="5969"/>
                  </a:lnTo>
                  <a:lnTo>
                    <a:pt x="13065" y="5482"/>
                  </a:lnTo>
                  <a:lnTo>
                    <a:pt x="12681" y="5072"/>
                  </a:lnTo>
                  <a:lnTo>
                    <a:pt x="12245" y="4662"/>
                  </a:lnTo>
                  <a:lnTo>
                    <a:pt x="11784" y="4304"/>
                  </a:lnTo>
                  <a:lnTo>
                    <a:pt x="11298" y="3996"/>
                  </a:lnTo>
                  <a:lnTo>
                    <a:pt x="10785" y="3714"/>
                  </a:lnTo>
                  <a:lnTo>
                    <a:pt x="10247" y="3509"/>
                  </a:lnTo>
                  <a:lnTo>
                    <a:pt x="9684" y="3330"/>
                  </a:lnTo>
                  <a:lnTo>
                    <a:pt x="9120" y="3202"/>
                  </a:lnTo>
                  <a:lnTo>
                    <a:pt x="9069" y="3176"/>
                  </a:lnTo>
                  <a:lnTo>
                    <a:pt x="9043" y="3100"/>
                  </a:lnTo>
                  <a:lnTo>
                    <a:pt x="9043" y="512"/>
                  </a:lnTo>
                  <a:lnTo>
                    <a:pt x="9966" y="512"/>
                  </a:lnTo>
                  <a:lnTo>
                    <a:pt x="9966" y="2434"/>
                  </a:lnTo>
                  <a:lnTo>
                    <a:pt x="9991" y="2536"/>
                  </a:lnTo>
                  <a:lnTo>
                    <a:pt x="10017" y="2638"/>
                  </a:lnTo>
                  <a:lnTo>
                    <a:pt x="10094" y="2690"/>
                  </a:lnTo>
                  <a:lnTo>
                    <a:pt x="10196" y="2741"/>
                  </a:lnTo>
                  <a:lnTo>
                    <a:pt x="10606" y="2895"/>
                  </a:lnTo>
                  <a:lnTo>
                    <a:pt x="11016" y="3074"/>
                  </a:lnTo>
                  <a:lnTo>
                    <a:pt x="11400" y="3253"/>
                  </a:lnTo>
                  <a:lnTo>
                    <a:pt x="11784" y="3484"/>
                  </a:lnTo>
                  <a:lnTo>
                    <a:pt x="12143" y="3714"/>
                  </a:lnTo>
                  <a:lnTo>
                    <a:pt x="12502" y="3971"/>
                  </a:lnTo>
                  <a:lnTo>
                    <a:pt x="12835" y="4252"/>
                  </a:lnTo>
                  <a:lnTo>
                    <a:pt x="13168" y="4560"/>
                  </a:lnTo>
                  <a:lnTo>
                    <a:pt x="13424" y="4841"/>
                  </a:lnTo>
                  <a:lnTo>
                    <a:pt x="13654" y="5123"/>
                  </a:lnTo>
                  <a:lnTo>
                    <a:pt x="13885" y="5405"/>
                  </a:lnTo>
                  <a:lnTo>
                    <a:pt x="14090" y="5712"/>
                  </a:lnTo>
                  <a:lnTo>
                    <a:pt x="14295" y="6020"/>
                  </a:lnTo>
                  <a:lnTo>
                    <a:pt x="14474" y="6327"/>
                  </a:lnTo>
                  <a:lnTo>
                    <a:pt x="14628" y="6660"/>
                  </a:lnTo>
                  <a:lnTo>
                    <a:pt x="14782" y="6993"/>
                  </a:lnTo>
                  <a:lnTo>
                    <a:pt x="14910" y="7352"/>
                  </a:lnTo>
                  <a:lnTo>
                    <a:pt x="15012" y="7685"/>
                  </a:lnTo>
                  <a:lnTo>
                    <a:pt x="15115" y="8043"/>
                  </a:lnTo>
                  <a:lnTo>
                    <a:pt x="15191" y="8402"/>
                  </a:lnTo>
                  <a:lnTo>
                    <a:pt x="15268" y="8761"/>
                  </a:lnTo>
                  <a:lnTo>
                    <a:pt x="15294" y="9119"/>
                  </a:lnTo>
                  <a:lnTo>
                    <a:pt x="15319" y="9504"/>
                  </a:lnTo>
                  <a:lnTo>
                    <a:pt x="15345" y="9862"/>
                  </a:lnTo>
                  <a:lnTo>
                    <a:pt x="15319" y="10221"/>
                  </a:lnTo>
                  <a:lnTo>
                    <a:pt x="15294" y="10579"/>
                  </a:lnTo>
                  <a:lnTo>
                    <a:pt x="15243" y="10938"/>
                  </a:lnTo>
                  <a:lnTo>
                    <a:pt x="15191" y="11297"/>
                  </a:lnTo>
                  <a:lnTo>
                    <a:pt x="15089" y="11655"/>
                  </a:lnTo>
                  <a:lnTo>
                    <a:pt x="15012" y="11988"/>
                  </a:lnTo>
                  <a:lnTo>
                    <a:pt x="14884" y="12347"/>
                  </a:lnTo>
                  <a:lnTo>
                    <a:pt x="14756" y="12680"/>
                  </a:lnTo>
                  <a:lnTo>
                    <a:pt x="14602" y="12987"/>
                  </a:lnTo>
                  <a:lnTo>
                    <a:pt x="14449" y="13320"/>
                  </a:lnTo>
                  <a:lnTo>
                    <a:pt x="14269" y="13628"/>
                  </a:lnTo>
                  <a:lnTo>
                    <a:pt x="14090" y="13935"/>
                  </a:lnTo>
                  <a:lnTo>
                    <a:pt x="13885" y="14217"/>
                  </a:lnTo>
                  <a:lnTo>
                    <a:pt x="13654" y="14499"/>
                  </a:lnTo>
                  <a:lnTo>
                    <a:pt x="13424" y="14781"/>
                  </a:lnTo>
                  <a:lnTo>
                    <a:pt x="13168" y="15037"/>
                  </a:lnTo>
                  <a:lnTo>
                    <a:pt x="12886" y="15293"/>
                  </a:lnTo>
                  <a:lnTo>
                    <a:pt x="12630" y="15523"/>
                  </a:lnTo>
                  <a:lnTo>
                    <a:pt x="12348" y="15754"/>
                  </a:lnTo>
                  <a:lnTo>
                    <a:pt x="12041" y="15959"/>
                  </a:lnTo>
                  <a:lnTo>
                    <a:pt x="11733" y="16164"/>
                  </a:lnTo>
                  <a:lnTo>
                    <a:pt x="11426" y="16343"/>
                  </a:lnTo>
                  <a:lnTo>
                    <a:pt x="11118" y="16497"/>
                  </a:lnTo>
                  <a:lnTo>
                    <a:pt x="10785" y="16651"/>
                  </a:lnTo>
                  <a:lnTo>
                    <a:pt x="10452" y="16779"/>
                  </a:lnTo>
                  <a:lnTo>
                    <a:pt x="10119" y="16881"/>
                  </a:lnTo>
                  <a:lnTo>
                    <a:pt x="9761" y="16984"/>
                  </a:lnTo>
                  <a:lnTo>
                    <a:pt x="9402" y="17060"/>
                  </a:lnTo>
                  <a:lnTo>
                    <a:pt x="9069" y="17137"/>
                  </a:lnTo>
                  <a:lnTo>
                    <a:pt x="8685" y="17163"/>
                  </a:lnTo>
                  <a:lnTo>
                    <a:pt x="8326" y="17188"/>
                  </a:lnTo>
                  <a:lnTo>
                    <a:pt x="7968" y="17214"/>
                  </a:lnTo>
                  <a:lnTo>
                    <a:pt x="7609" y="17214"/>
                  </a:lnTo>
                  <a:lnTo>
                    <a:pt x="7250" y="17188"/>
                  </a:lnTo>
                  <a:lnTo>
                    <a:pt x="6917" y="17137"/>
                  </a:lnTo>
                  <a:lnTo>
                    <a:pt x="6559" y="17086"/>
                  </a:lnTo>
                  <a:lnTo>
                    <a:pt x="6226" y="17009"/>
                  </a:lnTo>
                  <a:lnTo>
                    <a:pt x="5893" y="16932"/>
                  </a:lnTo>
                  <a:lnTo>
                    <a:pt x="5560" y="16830"/>
                  </a:lnTo>
                  <a:lnTo>
                    <a:pt x="5227" y="16702"/>
                  </a:lnTo>
                  <a:lnTo>
                    <a:pt x="4919" y="16574"/>
                  </a:lnTo>
                  <a:lnTo>
                    <a:pt x="4612" y="16420"/>
                  </a:lnTo>
                  <a:lnTo>
                    <a:pt x="4304" y="16266"/>
                  </a:lnTo>
                  <a:lnTo>
                    <a:pt x="3997" y="16087"/>
                  </a:lnTo>
                  <a:lnTo>
                    <a:pt x="3715" y="15908"/>
                  </a:lnTo>
                  <a:lnTo>
                    <a:pt x="3433" y="15703"/>
                  </a:lnTo>
                  <a:lnTo>
                    <a:pt x="3152" y="15472"/>
                  </a:lnTo>
                  <a:lnTo>
                    <a:pt x="2896" y="15242"/>
                  </a:lnTo>
                  <a:lnTo>
                    <a:pt x="2614" y="14960"/>
                  </a:lnTo>
                  <a:lnTo>
                    <a:pt x="2358" y="14678"/>
                  </a:lnTo>
                  <a:lnTo>
                    <a:pt x="2101" y="14396"/>
                  </a:lnTo>
                  <a:lnTo>
                    <a:pt x="1871" y="14089"/>
                  </a:lnTo>
                  <a:lnTo>
                    <a:pt x="1666" y="13756"/>
                  </a:lnTo>
                  <a:lnTo>
                    <a:pt x="1461" y="13449"/>
                  </a:lnTo>
                  <a:lnTo>
                    <a:pt x="1282" y="13115"/>
                  </a:lnTo>
                  <a:lnTo>
                    <a:pt x="1128" y="12757"/>
                  </a:lnTo>
                  <a:lnTo>
                    <a:pt x="974" y="12424"/>
                  </a:lnTo>
                  <a:lnTo>
                    <a:pt x="872" y="12065"/>
                  </a:lnTo>
                  <a:lnTo>
                    <a:pt x="744" y="11681"/>
                  </a:lnTo>
                  <a:lnTo>
                    <a:pt x="667" y="11322"/>
                  </a:lnTo>
                  <a:lnTo>
                    <a:pt x="590" y="10938"/>
                  </a:lnTo>
                  <a:lnTo>
                    <a:pt x="564" y="10554"/>
                  </a:lnTo>
                  <a:lnTo>
                    <a:pt x="513" y="10170"/>
                  </a:lnTo>
                  <a:lnTo>
                    <a:pt x="513" y="9785"/>
                  </a:lnTo>
                  <a:lnTo>
                    <a:pt x="539" y="9324"/>
                  </a:lnTo>
                  <a:lnTo>
                    <a:pt x="564" y="8838"/>
                  </a:lnTo>
                  <a:lnTo>
                    <a:pt x="641" y="8376"/>
                  </a:lnTo>
                  <a:lnTo>
                    <a:pt x="769" y="7915"/>
                  </a:lnTo>
                  <a:lnTo>
                    <a:pt x="897" y="7480"/>
                  </a:lnTo>
                  <a:lnTo>
                    <a:pt x="1051" y="7019"/>
                  </a:lnTo>
                  <a:lnTo>
                    <a:pt x="1256" y="6609"/>
                  </a:lnTo>
                  <a:lnTo>
                    <a:pt x="1461" y="6174"/>
                  </a:lnTo>
                  <a:lnTo>
                    <a:pt x="1487" y="6071"/>
                  </a:lnTo>
                  <a:lnTo>
                    <a:pt x="1487" y="5969"/>
                  </a:lnTo>
                  <a:lnTo>
                    <a:pt x="1435" y="5892"/>
                  </a:lnTo>
                  <a:lnTo>
                    <a:pt x="1359" y="5815"/>
                  </a:lnTo>
                  <a:lnTo>
                    <a:pt x="1256" y="5789"/>
                  </a:lnTo>
                  <a:lnTo>
                    <a:pt x="1154" y="5789"/>
                  </a:lnTo>
                  <a:lnTo>
                    <a:pt x="1077" y="5840"/>
                  </a:lnTo>
                  <a:lnTo>
                    <a:pt x="1000" y="5917"/>
                  </a:lnTo>
                  <a:lnTo>
                    <a:pt x="769" y="6378"/>
                  </a:lnTo>
                  <a:lnTo>
                    <a:pt x="564" y="6840"/>
                  </a:lnTo>
                  <a:lnTo>
                    <a:pt x="385" y="7301"/>
                  </a:lnTo>
                  <a:lnTo>
                    <a:pt x="257" y="7787"/>
                  </a:lnTo>
                  <a:lnTo>
                    <a:pt x="129" y="8274"/>
                  </a:lnTo>
                  <a:lnTo>
                    <a:pt x="52" y="8786"/>
                  </a:lnTo>
                  <a:lnTo>
                    <a:pt x="1" y="9273"/>
                  </a:lnTo>
                  <a:lnTo>
                    <a:pt x="1" y="9785"/>
                  </a:lnTo>
                  <a:lnTo>
                    <a:pt x="1" y="10195"/>
                  </a:lnTo>
                  <a:lnTo>
                    <a:pt x="27" y="10631"/>
                  </a:lnTo>
                  <a:lnTo>
                    <a:pt x="78" y="11041"/>
                  </a:lnTo>
                  <a:lnTo>
                    <a:pt x="155" y="11425"/>
                  </a:lnTo>
                  <a:lnTo>
                    <a:pt x="257" y="11835"/>
                  </a:lnTo>
                  <a:lnTo>
                    <a:pt x="360" y="12219"/>
                  </a:lnTo>
                  <a:lnTo>
                    <a:pt x="488" y="12603"/>
                  </a:lnTo>
                  <a:lnTo>
                    <a:pt x="641" y="12962"/>
                  </a:lnTo>
                  <a:lnTo>
                    <a:pt x="821" y="13346"/>
                  </a:lnTo>
                  <a:lnTo>
                    <a:pt x="1000" y="13705"/>
                  </a:lnTo>
                  <a:lnTo>
                    <a:pt x="1205" y="14038"/>
                  </a:lnTo>
                  <a:lnTo>
                    <a:pt x="1435" y="14371"/>
                  </a:lnTo>
                  <a:lnTo>
                    <a:pt x="1692" y="14704"/>
                  </a:lnTo>
                  <a:lnTo>
                    <a:pt x="1948" y="15037"/>
                  </a:lnTo>
                  <a:lnTo>
                    <a:pt x="2230" y="15318"/>
                  </a:lnTo>
                  <a:lnTo>
                    <a:pt x="2537" y="15626"/>
                  </a:lnTo>
                  <a:lnTo>
                    <a:pt x="2819" y="15882"/>
                  </a:lnTo>
                  <a:lnTo>
                    <a:pt x="3100" y="16113"/>
                  </a:lnTo>
                  <a:lnTo>
                    <a:pt x="3408" y="16318"/>
                  </a:lnTo>
                  <a:lnTo>
                    <a:pt x="3715" y="16522"/>
                  </a:lnTo>
                  <a:lnTo>
                    <a:pt x="4023" y="16727"/>
                  </a:lnTo>
                  <a:lnTo>
                    <a:pt x="4356" y="16881"/>
                  </a:lnTo>
                  <a:lnTo>
                    <a:pt x="4689" y="17035"/>
                  </a:lnTo>
                  <a:lnTo>
                    <a:pt x="5022" y="17188"/>
                  </a:lnTo>
                  <a:lnTo>
                    <a:pt x="5380" y="17317"/>
                  </a:lnTo>
                  <a:lnTo>
                    <a:pt x="5713" y="17419"/>
                  </a:lnTo>
                  <a:lnTo>
                    <a:pt x="6072" y="17521"/>
                  </a:lnTo>
                  <a:lnTo>
                    <a:pt x="6431" y="17598"/>
                  </a:lnTo>
                  <a:lnTo>
                    <a:pt x="6815" y="17650"/>
                  </a:lnTo>
                  <a:lnTo>
                    <a:pt x="7173" y="17701"/>
                  </a:lnTo>
                  <a:lnTo>
                    <a:pt x="7558" y="17726"/>
                  </a:lnTo>
                  <a:lnTo>
                    <a:pt x="8352" y="17726"/>
                  </a:lnTo>
                  <a:lnTo>
                    <a:pt x="8762" y="17701"/>
                  </a:lnTo>
                  <a:lnTo>
                    <a:pt x="9146" y="17650"/>
                  </a:lnTo>
                  <a:lnTo>
                    <a:pt x="9505" y="17573"/>
                  </a:lnTo>
                  <a:lnTo>
                    <a:pt x="9889" y="17496"/>
                  </a:lnTo>
                  <a:lnTo>
                    <a:pt x="10273" y="17393"/>
                  </a:lnTo>
                  <a:lnTo>
                    <a:pt x="10632" y="17265"/>
                  </a:lnTo>
                  <a:lnTo>
                    <a:pt x="10990" y="17137"/>
                  </a:lnTo>
                  <a:lnTo>
                    <a:pt x="11323" y="16958"/>
                  </a:lnTo>
                  <a:lnTo>
                    <a:pt x="11682" y="16804"/>
                  </a:lnTo>
                  <a:lnTo>
                    <a:pt x="12015" y="16599"/>
                  </a:lnTo>
                  <a:lnTo>
                    <a:pt x="12322" y="16394"/>
                  </a:lnTo>
                  <a:lnTo>
                    <a:pt x="12655" y="16164"/>
                  </a:lnTo>
                  <a:lnTo>
                    <a:pt x="12963" y="15933"/>
                  </a:lnTo>
                  <a:lnTo>
                    <a:pt x="13245" y="15677"/>
                  </a:lnTo>
                  <a:lnTo>
                    <a:pt x="13526" y="15421"/>
                  </a:lnTo>
                  <a:lnTo>
                    <a:pt x="13808" y="15139"/>
                  </a:lnTo>
                  <a:lnTo>
                    <a:pt x="14064" y="14832"/>
                  </a:lnTo>
                  <a:lnTo>
                    <a:pt x="14295" y="14524"/>
                  </a:lnTo>
                  <a:lnTo>
                    <a:pt x="14525" y="14217"/>
                  </a:lnTo>
                  <a:lnTo>
                    <a:pt x="14730" y="13884"/>
                  </a:lnTo>
                  <a:lnTo>
                    <a:pt x="14910" y="13551"/>
                  </a:lnTo>
                  <a:lnTo>
                    <a:pt x="15089" y="13218"/>
                  </a:lnTo>
                  <a:lnTo>
                    <a:pt x="15243" y="12859"/>
                  </a:lnTo>
                  <a:lnTo>
                    <a:pt x="15371" y="12501"/>
                  </a:lnTo>
                  <a:lnTo>
                    <a:pt x="15499" y="12142"/>
                  </a:lnTo>
                  <a:lnTo>
                    <a:pt x="15601" y="11783"/>
                  </a:lnTo>
                  <a:lnTo>
                    <a:pt x="15704" y="11399"/>
                  </a:lnTo>
                  <a:lnTo>
                    <a:pt x="15755" y="11041"/>
                  </a:lnTo>
                  <a:lnTo>
                    <a:pt x="15806" y="10656"/>
                  </a:lnTo>
                  <a:lnTo>
                    <a:pt x="15832" y="10246"/>
                  </a:lnTo>
                  <a:lnTo>
                    <a:pt x="15857" y="9862"/>
                  </a:lnTo>
                  <a:lnTo>
                    <a:pt x="15857" y="9478"/>
                  </a:lnTo>
                  <a:lnTo>
                    <a:pt x="15832" y="9068"/>
                  </a:lnTo>
                  <a:lnTo>
                    <a:pt x="15781" y="8684"/>
                  </a:lnTo>
                  <a:lnTo>
                    <a:pt x="15704" y="8300"/>
                  </a:lnTo>
                  <a:lnTo>
                    <a:pt x="15627" y="7915"/>
                  </a:lnTo>
                  <a:lnTo>
                    <a:pt x="15524" y="7531"/>
                  </a:lnTo>
                  <a:lnTo>
                    <a:pt x="15396" y="7173"/>
                  </a:lnTo>
                  <a:lnTo>
                    <a:pt x="15268" y="6788"/>
                  </a:lnTo>
                  <a:lnTo>
                    <a:pt x="15089" y="6430"/>
                  </a:lnTo>
                  <a:lnTo>
                    <a:pt x="14935" y="6097"/>
                  </a:lnTo>
                  <a:lnTo>
                    <a:pt x="14730" y="5738"/>
                  </a:lnTo>
                  <a:lnTo>
                    <a:pt x="14525" y="5405"/>
                  </a:lnTo>
                  <a:lnTo>
                    <a:pt x="14295" y="5098"/>
                  </a:lnTo>
                  <a:lnTo>
                    <a:pt x="14064" y="4790"/>
                  </a:lnTo>
                  <a:lnTo>
                    <a:pt x="13808" y="4483"/>
                  </a:lnTo>
                  <a:lnTo>
                    <a:pt x="13526" y="4201"/>
                  </a:lnTo>
                  <a:lnTo>
                    <a:pt x="13193" y="3894"/>
                  </a:lnTo>
                  <a:lnTo>
                    <a:pt x="12860" y="3586"/>
                  </a:lnTo>
                  <a:lnTo>
                    <a:pt x="12502" y="3330"/>
                  </a:lnTo>
                  <a:lnTo>
                    <a:pt x="12117" y="3074"/>
                  </a:lnTo>
                  <a:lnTo>
                    <a:pt x="11733" y="2843"/>
                  </a:lnTo>
                  <a:lnTo>
                    <a:pt x="11323" y="2638"/>
                  </a:lnTo>
                  <a:lnTo>
                    <a:pt x="10913" y="2459"/>
                  </a:lnTo>
                  <a:lnTo>
                    <a:pt x="10478" y="2305"/>
                  </a:lnTo>
                  <a:lnTo>
                    <a:pt x="10478" y="2049"/>
                  </a:lnTo>
                  <a:lnTo>
                    <a:pt x="11067" y="2049"/>
                  </a:lnTo>
                  <a:lnTo>
                    <a:pt x="11170" y="1998"/>
                  </a:lnTo>
                  <a:lnTo>
                    <a:pt x="11272" y="1947"/>
                  </a:lnTo>
                  <a:lnTo>
                    <a:pt x="11349" y="1896"/>
                  </a:lnTo>
                  <a:lnTo>
                    <a:pt x="11426" y="1793"/>
                  </a:lnTo>
                  <a:lnTo>
                    <a:pt x="11477" y="1691"/>
                  </a:lnTo>
                  <a:lnTo>
                    <a:pt x="11503" y="1588"/>
                  </a:lnTo>
                  <a:lnTo>
                    <a:pt x="11528" y="1486"/>
                  </a:lnTo>
                  <a:lnTo>
                    <a:pt x="11528" y="615"/>
                  </a:lnTo>
                  <a:lnTo>
                    <a:pt x="11503" y="487"/>
                  </a:lnTo>
                  <a:lnTo>
                    <a:pt x="11477" y="384"/>
                  </a:lnTo>
                  <a:lnTo>
                    <a:pt x="11426" y="282"/>
                  </a:lnTo>
                  <a:lnTo>
                    <a:pt x="11349" y="205"/>
                  </a:lnTo>
                  <a:lnTo>
                    <a:pt x="11272" y="128"/>
                  </a:lnTo>
                  <a:lnTo>
                    <a:pt x="11170" y="77"/>
                  </a:lnTo>
                  <a:lnTo>
                    <a:pt x="11067" y="51"/>
                  </a:lnTo>
                  <a:lnTo>
                    <a:pt x="10939" y="26"/>
                  </a:lnTo>
                  <a:lnTo>
                    <a:pt x="10529" y="26"/>
                  </a:lnTo>
                  <a:lnTo>
                    <a:pt x="10427" y="51"/>
                  </a:lnTo>
                  <a:lnTo>
                    <a:pt x="10299" y="77"/>
                  </a:lnTo>
                  <a:lnTo>
                    <a:pt x="10196" y="26"/>
                  </a:lnTo>
                  <a:lnTo>
                    <a:pt x="10042" y="0"/>
                  </a:lnTo>
                  <a:lnTo>
                    <a:pt x="8864" y="0"/>
                  </a:lnTo>
                  <a:lnTo>
                    <a:pt x="8787" y="26"/>
                  </a:lnTo>
                  <a:lnTo>
                    <a:pt x="8710" y="77"/>
                  </a:lnTo>
                  <a:lnTo>
                    <a:pt x="8659" y="128"/>
                  </a:lnTo>
                  <a:lnTo>
                    <a:pt x="8582" y="179"/>
                  </a:lnTo>
                  <a:lnTo>
                    <a:pt x="8557" y="256"/>
                  </a:lnTo>
                  <a:lnTo>
                    <a:pt x="8531" y="333"/>
                  </a:lnTo>
                  <a:lnTo>
                    <a:pt x="8531" y="435"/>
                  </a:lnTo>
                  <a:lnTo>
                    <a:pt x="8531" y="845"/>
                  </a:lnTo>
                  <a:lnTo>
                    <a:pt x="7686" y="845"/>
                  </a:lnTo>
                  <a:lnTo>
                    <a:pt x="7686" y="435"/>
                  </a:lnTo>
                  <a:lnTo>
                    <a:pt x="7660" y="333"/>
                  </a:lnTo>
                  <a:lnTo>
                    <a:pt x="7635" y="256"/>
                  </a:lnTo>
                  <a:lnTo>
                    <a:pt x="7609" y="179"/>
                  </a:lnTo>
                  <a:lnTo>
                    <a:pt x="7558" y="128"/>
                  </a:lnTo>
                  <a:lnTo>
                    <a:pt x="7481" y="77"/>
                  </a:lnTo>
                  <a:lnTo>
                    <a:pt x="7404" y="26"/>
                  </a:lnTo>
                  <a:lnTo>
                    <a:pt x="73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37"/>
          <p:cNvGrpSpPr/>
          <p:nvPr/>
        </p:nvGrpSpPr>
        <p:grpSpPr>
          <a:xfrm>
            <a:off x="106431" y="132124"/>
            <a:ext cx="1449050" cy="1457075"/>
            <a:chOff x="0" y="10400"/>
            <a:chExt cx="1449050" cy="1457075"/>
          </a:xfrm>
        </p:grpSpPr>
        <p:sp>
          <p:nvSpPr>
            <p:cNvPr id="5095" name="Google Shape;5095;p37"/>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7"/>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7"/>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7"/>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7"/>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7"/>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7"/>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7"/>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37"/>
          <p:cNvGrpSpPr/>
          <p:nvPr/>
        </p:nvGrpSpPr>
        <p:grpSpPr>
          <a:xfrm flipH="1">
            <a:off x="7596201" y="132124"/>
            <a:ext cx="1449050" cy="1457075"/>
            <a:chOff x="0" y="10400"/>
            <a:chExt cx="1449050" cy="1457075"/>
          </a:xfrm>
        </p:grpSpPr>
        <p:sp>
          <p:nvSpPr>
            <p:cNvPr id="5104" name="Google Shape;5104;p37"/>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7"/>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7"/>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7"/>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7"/>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7"/>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7"/>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7"/>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21"/>
        <p:cNvGrpSpPr/>
        <p:nvPr/>
      </p:nvGrpSpPr>
      <p:grpSpPr>
        <a:xfrm>
          <a:off x="0" y="0"/>
          <a:ext cx="0" cy="0"/>
          <a:chOff x="0" y="0"/>
          <a:chExt cx="0" cy="0"/>
        </a:xfrm>
      </p:grpSpPr>
      <p:sp>
        <p:nvSpPr>
          <p:cNvPr id="5222" name="Google Shape;5222;p40"/>
          <p:cNvSpPr txBox="1">
            <a:spLocks noGrp="1"/>
          </p:cNvSpPr>
          <p:nvPr>
            <p:ph type="title"/>
          </p:nvPr>
        </p:nvSpPr>
        <p:spPr>
          <a:xfrm>
            <a:off x="720000" y="722376"/>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N-GRAM (TRI-GRAM)</a:t>
            </a:r>
            <a:endParaRPr dirty="0"/>
          </a:p>
        </p:txBody>
      </p:sp>
      <p:sp>
        <p:nvSpPr>
          <p:cNvPr id="5224" name="Google Shape;5224;p40"/>
          <p:cNvSpPr txBox="1">
            <a:spLocks noGrp="1"/>
          </p:cNvSpPr>
          <p:nvPr>
            <p:ph type="title" idx="4294967295"/>
          </p:nvPr>
        </p:nvSpPr>
        <p:spPr>
          <a:xfrm flipH="1">
            <a:off x="1599438" y="3087328"/>
            <a:ext cx="16734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01</a:t>
            </a:r>
            <a:endParaRPr sz="2100" dirty="0"/>
          </a:p>
        </p:txBody>
      </p:sp>
      <p:sp>
        <p:nvSpPr>
          <p:cNvPr id="5225" name="Google Shape;5225;p40"/>
          <p:cNvSpPr txBox="1">
            <a:spLocks noGrp="1"/>
          </p:cNvSpPr>
          <p:nvPr>
            <p:ph type="subTitle" idx="4294967295"/>
          </p:nvPr>
        </p:nvSpPr>
        <p:spPr>
          <a:xfrm flipH="1">
            <a:off x="1599438" y="3451969"/>
            <a:ext cx="1673100" cy="548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dirty="0"/>
              <a:t>Overlap between the trigram n-gram model and the reference text</a:t>
            </a:r>
            <a:endParaRPr sz="1100" b="1" dirty="0"/>
          </a:p>
        </p:txBody>
      </p:sp>
      <p:sp>
        <p:nvSpPr>
          <p:cNvPr id="5226" name="Google Shape;5226;p40"/>
          <p:cNvSpPr txBox="1">
            <a:spLocks noGrp="1"/>
          </p:cNvSpPr>
          <p:nvPr>
            <p:ph type="title" idx="4294967295"/>
          </p:nvPr>
        </p:nvSpPr>
        <p:spPr>
          <a:xfrm flipH="1">
            <a:off x="3735450" y="3115813"/>
            <a:ext cx="16734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02</a:t>
            </a:r>
            <a:endParaRPr sz="2100" dirty="0"/>
          </a:p>
        </p:txBody>
      </p:sp>
      <p:sp>
        <p:nvSpPr>
          <p:cNvPr id="5227" name="Google Shape;5227;p40"/>
          <p:cNvSpPr txBox="1">
            <a:spLocks noGrp="1"/>
          </p:cNvSpPr>
          <p:nvPr>
            <p:ph type="subTitle" idx="4294967295"/>
          </p:nvPr>
        </p:nvSpPr>
        <p:spPr>
          <a:xfrm flipH="1">
            <a:off x="3735450" y="3480453"/>
            <a:ext cx="1673100" cy="5487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b="1" dirty="0"/>
              <a:t>Trade-offs between linguistic fidelity and poetic creativity.</a:t>
            </a:r>
            <a:endParaRPr sz="1100" b="1" dirty="0"/>
          </a:p>
        </p:txBody>
      </p:sp>
      <p:sp>
        <p:nvSpPr>
          <p:cNvPr id="5228" name="Google Shape;5228;p40"/>
          <p:cNvSpPr txBox="1">
            <a:spLocks noGrp="1"/>
          </p:cNvSpPr>
          <p:nvPr>
            <p:ph type="title" idx="4294967295"/>
          </p:nvPr>
        </p:nvSpPr>
        <p:spPr>
          <a:xfrm flipH="1">
            <a:off x="6266065" y="3087328"/>
            <a:ext cx="16734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03</a:t>
            </a:r>
            <a:endParaRPr sz="2100" dirty="0"/>
          </a:p>
        </p:txBody>
      </p:sp>
      <p:sp>
        <p:nvSpPr>
          <p:cNvPr id="5229" name="Google Shape;5229;p40"/>
          <p:cNvSpPr txBox="1">
            <a:spLocks noGrp="1"/>
          </p:cNvSpPr>
          <p:nvPr>
            <p:ph type="subTitle" idx="4294967295"/>
          </p:nvPr>
        </p:nvSpPr>
        <p:spPr>
          <a:xfrm flipH="1">
            <a:off x="6266065" y="3451969"/>
            <a:ext cx="1673100" cy="5487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200" b="1" dirty="0"/>
              <a:t>Repetition of words and style between the two misras.</a:t>
            </a:r>
            <a:endParaRPr sz="1200" b="1" dirty="0"/>
          </a:p>
        </p:txBody>
      </p:sp>
      <p:sp>
        <p:nvSpPr>
          <p:cNvPr id="5230" name="Google Shape;5230;p40"/>
          <p:cNvSpPr/>
          <p:nvPr/>
        </p:nvSpPr>
        <p:spPr>
          <a:xfrm>
            <a:off x="6147265" y="1450756"/>
            <a:ext cx="118800" cy="1188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0"/>
          <p:cNvSpPr/>
          <p:nvPr/>
        </p:nvSpPr>
        <p:spPr>
          <a:xfrm>
            <a:off x="6147265" y="2513088"/>
            <a:ext cx="118800" cy="1188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40"/>
          <p:cNvGrpSpPr/>
          <p:nvPr/>
        </p:nvGrpSpPr>
        <p:grpSpPr>
          <a:xfrm flipH="1">
            <a:off x="7596201" y="132124"/>
            <a:ext cx="1449050" cy="1457075"/>
            <a:chOff x="0" y="10400"/>
            <a:chExt cx="1449050" cy="1457075"/>
          </a:xfrm>
        </p:grpSpPr>
        <p:sp>
          <p:nvSpPr>
            <p:cNvPr id="5234" name="Google Shape;5234;p40"/>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0"/>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0"/>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0"/>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0"/>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0"/>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0"/>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0"/>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40"/>
          <p:cNvSpPr/>
          <p:nvPr/>
        </p:nvSpPr>
        <p:spPr>
          <a:xfrm>
            <a:off x="15509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40"/>
          <p:cNvGrpSpPr/>
          <p:nvPr/>
        </p:nvGrpSpPr>
        <p:grpSpPr>
          <a:xfrm flipH="1">
            <a:off x="7863545" y="3451992"/>
            <a:ext cx="563834" cy="944427"/>
            <a:chOff x="4411675" y="1345275"/>
            <a:chExt cx="413550" cy="692700"/>
          </a:xfrm>
        </p:grpSpPr>
        <p:sp>
          <p:nvSpPr>
            <p:cNvPr id="5244" name="Google Shape;5244;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40"/>
          <p:cNvGrpSpPr/>
          <p:nvPr/>
        </p:nvGrpSpPr>
        <p:grpSpPr>
          <a:xfrm>
            <a:off x="716620" y="3451992"/>
            <a:ext cx="563834" cy="944427"/>
            <a:chOff x="4411675" y="1345275"/>
            <a:chExt cx="413550" cy="692700"/>
          </a:xfrm>
        </p:grpSpPr>
        <p:sp>
          <p:nvSpPr>
            <p:cNvPr id="5249" name="Google Shape;5249;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ack and white text on a white background&#10;&#10;Description automatically generated">
            <a:extLst>
              <a:ext uri="{FF2B5EF4-FFF2-40B4-BE49-F238E27FC236}">
                <a16:creationId xmlns:a16="http://schemas.microsoft.com/office/drawing/2014/main" id="{739A45A6-EB8F-C742-5D27-871F4AD5BEAE}"/>
              </a:ext>
            </a:extLst>
          </p:cNvPr>
          <p:cNvPicPr>
            <a:picLocks noChangeAspect="1"/>
          </p:cNvPicPr>
          <p:nvPr/>
        </p:nvPicPr>
        <p:blipFill>
          <a:blip r:embed="rId3"/>
          <a:stretch>
            <a:fillRect/>
          </a:stretch>
        </p:blipFill>
        <p:spPr>
          <a:xfrm>
            <a:off x="1921790" y="1221874"/>
            <a:ext cx="5262733" cy="18654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1"/>
        <p:cNvGrpSpPr/>
        <p:nvPr/>
      </p:nvGrpSpPr>
      <p:grpSpPr>
        <a:xfrm>
          <a:off x="0" y="0"/>
          <a:ext cx="0" cy="0"/>
          <a:chOff x="0" y="0"/>
          <a:chExt cx="0" cy="0"/>
        </a:xfrm>
      </p:grpSpPr>
      <p:sp>
        <p:nvSpPr>
          <p:cNvPr id="5222" name="Google Shape;5222;p40"/>
          <p:cNvSpPr txBox="1">
            <a:spLocks noGrp="1"/>
          </p:cNvSpPr>
          <p:nvPr>
            <p:ph type="title" idx="4294967295"/>
          </p:nvPr>
        </p:nvSpPr>
        <p:spPr>
          <a:xfrm>
            <a:off x="566048" y="722313"/>
            <a:ext cx="7136501"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LSTM Model</a:t>
            </a:r>
            <a:endParaRPr dirty="0"/>
          </a:p>
        </p:txBody>
      </p:sp>
      <p:sp>
        <p:nvSpPr>
          <p:cNvPr id="5224" name="Google Shape;5224;p40"/>
          <p:cNvSpPr txBox="1">
            <a:spLocks noGrp="1"/>
          </p:cNvSpPr>
          <p:nvPr>
            <p:ph type="title" idx="4294967295"/>
          </p:nvPr>
        </p:nvSpPr>
        <p:spPr>
          <a:xfrm flipH="1">
            <a:off x="1531741" y="3520305"/>
            <a:ext cx="1673225" cy="365125"/>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01</a:t>
            </a:r>
            <a:endParaRPr sz="2100" dirty="0"/>
          </a:p>
        </p:txBody>
      </p:sp>
      <p:sp>
        <p:nvSpPr>
          <p:cNvPr id="5225" name="Google Shape;5225;p40"/>
          <p:cNvSpPr txBox="1">
            <a:spLocks noGrp="1"/>
          </p:cNvSpPr>
          <p:nvPr>
            <p:ph type="subTitle" idx="4294967295"/>
          </p:nvPr>
        </p:nvSpPr>
        <p:spPr>
          <a:xfrm flipH="1">
            <a:off x="1531741" y="3883842"/>
            <a:ext cx="1671638" cy="549275"/>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dirty="0"/>
              <a:t>Model Trained on 50 epochs, model overfitted.</a:t>
            </a:r>
            <a:endParaRPr sz="1100" b="1" dirty="0"/>
          </a:p>
        </p:txBody>
      </p:sp>
      <p:sp>
        <p:nvSpPr>
          <p:cNvPr id="5226" name="Google Shape;5226;p40"/>
          <p:cNvSpPr txBox="1">
            <a:spLocks noGrp="1"/>
          </p:cNvSpPr>
          <p:nvPr>
            <p:ph type="title" idx="4294967295"/>
          </p:nvPr>
        </p:nvSpPr>
        <p:spPr>
          <a:xfrm flipH="1">
            <a:off x="3735387" y="3509391"/>
            <a:ext cx="1673225" cy="365125"/>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02</a:t>
            </a:r>
            <a:endParaRPr sz="2100" dirty="0"/>
          </a:p>
        </p:txBody>
      </p:sp>
      <p:sp>
        <p:nvSpPr>
          <p:cNvPr id="5227" name="Google Shape;5227;p40"/>
          <p:cNvSpPr txBox="1">
            <a:spLocks noGrp="1"/>
          </p:cNvSpPr>
          <p:nvPr>
            <p:ph type="subTitle" idx="4294967295"/>
          </p:nvPr>
        </p:nvSpPr>
        <p:spPr>
          <a:xfrm flipH="1">
            <a:off x="3735387" y="3872928"/>
            <a:ext cx="1673225" cy="549275"/>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b="1" dirty="0"/>
              <a:t>Moderate BLEU Score, had to fine-tune model several times.</a:t>
            </a:r>
            <a:endParaRPr sz="1100" b="1" dirty="0"/>
          </a:p>
        </p:txBody>
      </p:sp>
      <p:sp>
        <p:nvSpPr>
          <p:cNvPr id="5228" name="Google Shape;5228;p40"/>
          <p:cNvSpPr txBox="1">
            <a:spLocks noGrp="1"/>
          </p:cNvSpPr>
          <p:nvPr>
            <p:ph type="title" idx="4294967295"/>
          </p:nvPr>
        </p:nvSpPr>
        <p:spPr>
          <a:xfrm flipH="1">
            <a:off x="5940620" y="3520305"/>
            <a:ext cx="1673225" cy="365125"/>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03</a:t>
            </a:r>
            <a:endParaRPr sz="2100" dirty="0"/>
          </a:p>
        </p:txBody>
      </p:sp>
      <p:sp>
        <p:nvSpPr>
          <p:cNvPr id="5229" name="Google Shape;5229;p40"/>
          <p:cNvSpPr txBox="1">
            <a:spLocks noGrp="1"/>
          </p:cNvSpPr>
          <p:nvPr>
            <p:ph type="subTitle" idx="4294967295"/>
          </p:nvPr>
        </p:nvSpPr>
        <p:spPr>
          <a:xfrm flipH="1">
            <a:off x="5940620" y="3883842"/>
            <a:ext cx="1673225" cy="549275"/>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b="1" dirty="0"/>
              <a:t>Complete lack of Rhyme, and a lot of consecutive repetition.</a:t>
            </a:r>
            <a:endParaRPr sz="1100" b="1" dirty="0"/>
          </a:p>
        </p:txBody>
      </p:sp>
      <p:sp>
        <p:nvSpPr>
          <p:cNvPr id="5230" name="Google Shape;5230;p40"/>
          <p:cNvSpPr/>
          <p:nvPr/>
        </p:nvSpPr>
        <p:spPr>
          <a:xfrm>
            <a:off x="6147265" y="1450756"/>
            <a:ext cx="118800" cy="1188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0"/>
          <p:cNvSpPr/>
          <p:nvPr/>
        </p:nvSpPr>
        <p:spPr>
          <a:xfrm>
            <a:off x="6147265" y="2513088"/>
            <a:ext cx="118800" cy="1188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40"/>
          <p:cNvGrpSpPr/>
          <p:nvPr/>
        </p:nvGrpSpPr>
        <p:grpSpPr>
          <a:xfrm flipH="1">
            <a:off x="7596201" y="132124"/>
            <a:ext cx="1449050" cy="1457075"/>
            <a:chOff x="0" y="10400"/>
            <a:chExt cx="1449050" cy="1457075"/>
          </a:xfrm>
        </p:grpSpPr>
        <p:sp>
          <p:nvSpPr>
            <p:cNvPr id="5234" name="Google Shape;5234;p40"/>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0"/>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0"/>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0"/>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0"/>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0"/>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0"/>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0"/>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40"/>
          <p:cNvSpPr/>
          <p:nvPr/>
        </p:nvSpPr>
        <p:spPr>
          <a:xfrm>
            <a:off x="15509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40"/>
          <p:cNvGrpSpPr/>
          <p:nvPr/>
        </p:nvGrpSpPr>
        <p:grpSpPr>
          <a:xfrm flipH="1">
            <a:off x="7863545" y="3451992"/>
            <a:ext cx="563834" cy="944427"/>
            <a:chOff x="4411675" y="1345275"/>
            <a:chExt cx="413550" cy="692700"/>
          </a:xfrm>
        </p:grpSpPr>
        <p:sp>
          <p:nvSpPr>
            <p:cNvPr id="5244" name="Google Shape;5244;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40"/>
          <p:cNvGrpSpPr/>
          <p:nvPr/>
        </p:nvGrpSpPr>
        <p:grpSpPr>
          <a:xfrm>
            <a:off x="716620" y="3451992"/>
            <a:ext cx="563834" cy="944427"/>
            <a:chOff x="4411675" y="1345275"/>
            <a:chExt cx="413550" cy="692700"/>
          </a:xfrm>
        </p:grpSpPr>
        <p:sp>
          <p:nvSpPr>
            <p:cNvPr id="5249" name="Google Shape;5249;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39A45A6-EB8F-C742-5D27-871F4AD5BEAE}"/>
              </a:ext>
            </a:extLst>
          </p:cNvPr>
          <p:cNvPicPr>
            <a:picLocks noChangeAspect="1"/>
          </p:cNvPicPr>
          <p:nvPr/>
        </p:nvPicPr>
        <p:blipFill>
          <a:blip r:embed="rId3"/>
          <a:srcRect/>
          <a:stretch/>
        </p:blipFill>
        <p:spPr>
          <a:xfrm>
            <a:off x="1849881" y="1207037"/>
            <a:ext cx="4659703" cy="2217430"/>
          </a:xfrm>
          <a:prstGeom prst="rect">
            <a:avLst/>
          </a:prstGeom>
        </p:spPr>
      </p:pic>
    </p:spTree>
    <p:extLst>
      <p:ext uri="{BB962C8B-B14F-4D97-AF65-F5344CB8AC3E}">
        <p14:creationId xmlns:p14="http://schemas.microsoft.com/office/powerpoint/2010/main" val="1522463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4"/>
        <p:cNvGrpSpPr/>
        <p:nvPr/>
      </p:nvGrpSpPr>
      <p:grpSpPr>
        <a:xfrm>
          <a:off x="0" y="0"/>
          <a:ext cx="0" cy="0"/>
          <a:chOff x="0" y="0"/>
          <a:chExt cx="0" cy="0"/>
        </a:xfrm>
      </p:grpSpPr>
      <p:grpSp>
        <p:nvGrpSpPr>
          <p:cNvPr id="4845" name="Google Shape;4845;p32"/>
          <p:cNvGrpSpPr/>
          <p:nvPr/>
        </p:nvGrpSpPr>
        <p:grpSpPr>
          <a:xfrm>
            <a:off x="843450" y="1093650"/>
            <a:ext cx="7457100" cy="2956200"/>
            <a:chOff x="845843" y="1102120"/>
            <a:chExt cx="7457100" cy="2956200"/>
          </a:xfrm>
        </p:grpSpPr>
        <p:sp>
          <p:nvSpPr>
            <p:cNvPr id="4846" name="Google Shape;4846;p32"/>
            <p:cNvSpPr/>
            <p:nvPr/>
          </p:nvSpPr>
          <p:spPr>
            <a:xfrm>
              <a:off x="881400" y="1131750"/>
              <a:ext cx="7381200" cy="2880000"/>
            </a:xfrm>
            <a:prstGeom prst="roundRect">
              <a:avLst>
                <a:gd name="adj" fmla="val 16667"/>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2"/>
            <p:cNvSpPr/>
            <p:nvPr/>
          </p:nvSpPr>
          <p:spPr>
            <a:xfrm>
              <a:off x="845843" y="1102120"/>
              <a:ext cx="7457100" cy="2956200"/>
            </a:xfrm>
            <a:prstGeom prst="roundRect">
              <a:avLst>
                <a:gd name="adj" fmla="val 1758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8" name="Google Shape;4848;p32"/>
          <p:cNvSpPr txBox="1">
            <a:spLocks noGrp="1"/>
          </p:cNvSpPr>
          <p:nvPr>
            <p:ph type="title"/>
          </p:nvPr>
        </p:nvSpPr>
        <p:spPr>
          <a:xfrm>
            <a:off x="1540024" y="1613149"/>
            <a:ext cx="6063600" cy="84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AE" sz="4400" dirty="0"/>
              <a:t>محبت کی راہ میں اک دل ہے</a:t>
            </a:r>
            <a:br>
              <a:rPr lang="ar-AE" sz="4400" dirty="0"/>
            </a:br>
            <a:r>
              <a:rPr lang="ar-AE" sz="4400" dirty="0"/>
              <a:t>محبت کی باتوں میں دل بھر</a:t>
            </a:r>
            <a:endParaRPr lang="en-US" sz="4400" dirty="0"/>
          </a:p>
        </p:txBody>
      </p:sp>
      <p:sp>
        <p:nvSpPr>
          <p:cNvPr id="4849" name="Google Shape;4849;p32"/>
          <p:cNvSpPr txBox="1">
            <a:spLocks noGrp="1"/>
          </p:cNvSpPr>
          <p:nvPr>
            <p:ph type="subTitle" idx="1"/>
          </p:nvPr>
        </p:nvSpPr>
        <p:spPr>
          <a:xfrm>
            <a:off x="1540024" y="2696004"/>
            <a:ext cx="6063600" cy="102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"In the path of love, there is a heart,</a:t>
            </a:r>
          </a:p>
          <a:p>
            <a:pPr marL="0" lvl="0" indent="0" rtl="0">
              <a:spcBef>
                <a:spcPts val="0"/>
              </a:spcBef>
              <a:spcAft>
                <a:spcPts val="0"/>
              </a:spcAft>
              <a:buNone/>
            </a:pPr>
            <a:r>
              <a:rPr lang="en-US" dirty="0"/>
              <a:t>In the words of love, there is passion."</a:t>
            </a:r>
            <a:endParaRPr dirty="0"/>
          </a:p>
        </p:txBody>
      </p:sp>
      <p:grpSp>
        <p:nvGrpSpPr>
          <p:cNvPr id="4850" name="Google Shape;4850;p32"/>
          <p:cNvGrpSpPr/>
          <p:nvPr/>
        </p:nvGrpSpPr>
        <p:grpSpPr>
          <a:xfrm flipH="1">
            <a:off x="7596201" y="132124"/>
            <a:ext cx="1449050" cy="1457075"/>
            <a:chOff x="0" y="10400"/>
            <a:chExt cx="1449050" cy="1457075"/>
          </a:xfrm>
        </p:grpSpPr>
        <p:sp>
          <p:nvSpPr>
            <p:cNvPr id="4851" name="Google Shape;4851;p32"/>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2"/>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2"/>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2"/>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2"/>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2"/>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2"/>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2"/>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32"/>
          <p:cNvGrpSpPr/>
          <p:nvPr/>
        </p:nvGrpSpPr>
        <p:grpSpPr>
          <a:xfrm rot="10800000" flipH="1">
            <a:off x="106431" y="3564754"/>
            <a:ext cx="1449050" cy="1457075"/>
            <a:chOff x="0" y="10400"/>
            <a:chExt cx="1449050" cy="1457075"/>
          </a:xfrm>
        </p:grpSpPr>
        <p:sp>
          <p:nvSpPr>
            <p:cNvPr id="4860" name="Google Shape;4860;p32"/>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2"/>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2"/>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2"/>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2"/>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2"/>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2"/>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2"/>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32"/>
          <p:cNvGrpSpPr/>
          <p:nvPr/>
        </p:nvGrpSpPr>
        <p:grpSpPr>
          <a:xfrm>
            <a:off x="106431" y="132124"/>
            <a:ext cx="1449050" cy="1457075"/>
            <a:chOff x="0" y="10400"/>
            <a:chExt cx="1449050" cy="1457075"/>
          </a:xfrm>
        </p:grpSpPr>
        <p:sp>
          <p:nvSpPr>
            <p:cNvPr id="4869" name="Google Shape;4869;p32"/>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2"/>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2"/>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2"/>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2"/>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32"/>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32"/>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2"/>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32"/>
          <p:cNvGrpSpPr/>
          <p:nvPr/>
        </p:nvGrpSpPr>
        <p:grpSpPr>
          <a:xfrm rot="10800000">
            <a:off x="7596201" y="3564754"/>
            <a:ext cx="1449050" cy="1457075"/>
            <a:chOff x="0" y="10400"/>
            <a:chExt cx="1449050" cy="1457075"/>
          </a:xfrm>
        </p:grpSpPr>
        <p:sp>
          <p:nvSpPr>
            <p:cNvPr id="4878" name="Google Shape;4878;p32"/>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2"/>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2"/>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2"/>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2"/>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2"/>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2"/>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2"/>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21"/>
        <p:cNvGrpSpPr/>
        <p:nvPr/>
      </p:nvGrpSpPr>
      <p:grpSpPr>
        <a:xfrm>
          <a:off x="0" y="0"/>
          <a:ext cx="0" cy="0"/>
          <a:chOff x="0" y="0"/>
          <a:chExt cx="0" cy="0"/>
        </a:xfrm>
      </p:grpSpPr>
      <p:sp>
        <p:nvSpPr>
          <p:cNvPr id="5222" name="Google Shape;5222;p40"/>
          <p:cNvSpPr txBox="1">
            <a:spLocks noGrp="1"/>
          </p:cNvSpPr>
          <p:nvPr>
            <p:ph type="title"/>
          </p:nvPr>
        </p:nvSpPr>
        <p:spPr>
          <a:xfrm>
            <a:off x="720000" y="722376"/>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GRU Model</a:t>
            </a:r>
            <a:endParaRPr dirty="0"/>
          </a:p>
        </p:txBody>
      </p:sp>
      <p:sp>
        <p:nvSpPr>
          <p:cNvPr id="5224" name="Google Shape;5224;p40"/>
          <p:cNvSpPr txBox="1">
            <a:spLocks noGrp="1"/>
          </p:cNvSpPr>
          <p:nvPr>
            <p:ph type="title" idx="4294967295"/>
          </p:nvPr>
        </p:nvSpPr>
        <p:spPr>
          <a:xfrm flipH="1">
            <a:off x="647095" y="1753650"/>
            <a:ext cx="16734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01</a:t>
            </a:r>
            <a:endParaRPr sz="2100" dirty="0"/>
          </a:p>
        </p:txBody>
      </p:sp>
      <p:sp>
        <p:nvSpPr>
          <p:cNvPr id="5225" name="Google Shape;5225;p40"/>
          <p:cNvSpPr txBox="1">
            <a:spLocks noGrp="1"/>
          </p:cNvSpPr>
          <p:nvPr>
            <p:ph type="subTitle" idx="4294967295"/>
          </p:nvPr>
        </p:nvSpPr>
        <p:spPr>
          <a:xfrm flipH="1">
            <a:off x="647095" y="2234526"/>
            <a:ext cx="1673100" cy="548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dirty="0"/>
              <a:t>Highest BLEU score achieved of 0.95, which dropped drastically for the other seed word.</a:t>
            </a:r>
            <a:endParaRPr sz="1100" b="1" dirty="0"/>
          </a:p>
        </p:txBody>
      </p:sp>
      <p:sp>
        <p:nvSpPr>
          <p:cNvPr id="5226" name="Google Shape;5226;p40"/>
          <p:cNvSpPr txBox="1">
            <a:spLocks noGrp="1"/>
          </p:cNvSpPr>
          <p:nvPr>
            <p:ph type="title" idx="4294967295"/>
          </p:nvPr>
        </p:nvSpPr>
        <p:spPr>
          <a:xfrm flipH="1">
            <a:off x="6872476" y="1756301"/>
            <a:ext cx="16734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02</a:t>
            </a:r>
            <a:endParaRPr sz="2100" dirty="0"/>
          </a:p>
        </p:txBody>
      </p:sp>
      <p:sp>
        <p:nvSpPr>
          <p:cNvPr id="5227" name="Google Shape;5227;p40"/>
          <p:cNvSpPr txBox="1">
            <a:spLocks noGrp="1"/>
          </p:cNvSpPr>
          <p:nvPr>
            <p:ph type="subTitle" idx="4294967295"/>
          </p:nvPr>
        </p:nvSpPr>
        <p:spPr>
          <a:xfrm flipH="1">
            <a:off x="6872476" y="2120941"/>
            <a:ext cx="1673100" cy="5487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b="1" dirty="0"/>
              <a:t>Rhyme score remains low although, the couplets show rhyming.</a:t>
            </a:r>
            <a:endParaRPr sz="1100" b="1" dirty="0"/>
          </a:p>
        </p:txBody>
      </p:sp>
      <p:sp>
        <p:nvSpPr>
          <p:cNvPr id="5230" name="Google Shape;5230;p40"/>
          <p:cNvSpPr/>
          <p:nvPr/>
        </p:nvSpPr>
        <p:spPr>
          <a:xfrm>
            <a:off x="6147265" y="1450756"/>
            <a:ext cx="118800" cy="1188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0"/>
          <p:cNvSpPr/>
          <p:nvPr/>
        </p:nvSpPr>
        <p:spPr>
          <a:xfrm>
            <a:off x="6147265" y="2513088"/>
            <a:ext cx="118800" cy="1188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40"/>
          <p:cNvGrpSpPr/>
          <p:nvPr/>
        </p:nvGrpSpPr>
        <p:grpSpPr>
          <a:xfrm flipH="1">
            <a:off x="7596201" y="132124"/>
            <a:ext cx="1449050" cy="1457075"/>
            <a:chOff x="0" y="10400"/>
            <a:chExt cx="1449050" cy="1457075"/>
          </a:xfrm>
        </p:grpSpPr>
        <p:sp>
          <p:nvSpPr>
            <p:cNvPr id="5234" name="Google Shape;5234;p40"/>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0"/>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0"/>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0"/>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0"/>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0"/>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0"/>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0"/>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40"/>
          <p:cNvSpPr/>
          <p:nvPr/>
        </p:nvSpPr>
        <p:spPr>
          <a:xfrm>
            <a:off x="15509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40"/>
          <p:cNvGrpSpPr/>
          <p:nvPr/>
        </p:nvGrpSpPr>
        <p:grpSpPr>
          <a:xfrm flipH="1">
            <a:off x="7863545" y="3451992"/>
            <a:ext cx="563834" cy="944427"/>
            <a:chOff x="4411675" y="1345275"/>
            <a:chExt cx="413550" cy="692700"/>
          </a:xfrm>
        </p:grpSpPr>
        <p:sp>
          <p:nvSpPr>
            <p:cNvPr id="5244" name="Google Shape;5244;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40"/>
          <p:cNvGrpSpPr/>
          <p:nvPr/>
        </p:nvGrpSpPr>
        <p:grpSpPr>
          <a:xfrm>
            <a:off x="716620" y="3451992"/>
            <a:ext cx="563834" cy="944427"/>
            <a:chOff x="4411675" y="1345275"/>
            <a:chExt cx="413550" cy="692700"/>
          </a:xfrm>
        </p:grpSpPr>
        <p:sp>
          <p:nvSpPr>
            <p:cNvPr id="5249" name="Google Shape;5249;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39A45A6-EB8F-C742-5D27-871F4AD5BEAE}"/>
              </a:ext>
            </a:extLst>
          </p:cNvPr>
          <p:cNvPicPr>
            <a:picLocks noChangeAspect="1"/>
          </p:cNvPicPr>
          <p:nvPr/>
        </p:nvPicPr>
        <p:blipFill>
          <a:blip r:embed="rId3"/>
          <a:srcRect/>
          <a:stretch/>
        </p:blipFill>
        <p:spPr>
          <a:xfrm>
            <a:off x="2320195" y="1347774"/>
            <a:ext cx="4594996" cy="2871296"/>
          </a:xfrm>
          <a:prstGeom prst="rect">
            <a:avLst/>
          </a:prstGeom>
        </p:spPr>
      </p:pic>
    </p:spTree>
    <p:extLst>
      <p:ext uri="{BB962C8B-B14F-4D97-AF65-F5344CB8AC3E}">
        <p14:creationId xmlns:p14="http://schemas.microsoft.com/office/powerpoint/2010/main" val="333612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21"/>
        <p:cNvGrpSpPr/>
        <p:nvPr/>
      </p:nvGrpSpPr>
      <p:grpSpPr>
        <a:xfrm>
          <a:off x="0" y="0"/>
          <a:ext cx="0" cy="0"/>
          <a:chOff x="0" y="0"/>
          <a:chExt cx="0" cy="0"/>
        </a:xfrm>
      </p:grpSpPr>
      <p:sp>
        <p:nvSpPr>
          <p:cNvPr id="5222" name="Google Shape;5222;p40"/>
          <p:cNvSpPr txBox="1">
            <a:spLocks noGrp="1"/>
          </p:cNvSpPr>
          <p:nvPr>
            <p:ph type="title" idx="4294967295"/>
          </p:nvPr>
        </p:nvSpPr>
        <p:spPr>
          <a:xfrm>
            <a:off x="566048" y="722313"/>
            <a:ext cx="7136501"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GPT-2 </a:t>
            </a:r>
            <a:endParaRPr dirty="0"/>
          </a:p>
        </p:txBody>
      </p:sp>
      <p:sp>
        <p:nvSpPr>
          <p:cNvPr id="5224" name="Google Shape;5224;p40"/>
          <p:cNvSpPr txBox="1">
            <a:spLocks noGrp="1"/>
          </p:cNvSpPr>
          <p:nvPr>
            <p:ph type="title" idx="4294967295"/>
          </p:nvPr>
        </p:nvSpPr>
        <p:spPr>
          <a:xfrm flipH="1">
            <a:off x="1531741" y="3520305"/>
            <a:ext cx="1673225" cy="365125"/>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01</a:t>
            </a:r>
            <a:endParaRPr sz="2100" dirty="0"/>
          </a:p>
        </p:txBody>
      </p:sp>
      <p:sp>
        <p:nvSpPr>
          <p:cNvPr id="5225" name="Google Shape;5225;p40"/>
          <p:cNvSpPr txBox="1">
            <a:spLocks noGrp="1"/>
          </p:cNvSpPr>
          <p:nvPr>
            <p:ph type="subTitle" idx="4294967295"/>
          </p:nvPr>
        </p:nvSpPr>
        <p:spPr>
          <a:xfrm flipH="1">
            <a:off x="1531741" y="3883842"/>
            <a:ext cx="1671638" cy="549275"/>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dirty="0"/>
              <a:t>Showed great fluctuation in BLEU Score.</a:t>
            </a:r>
            <a:endParaRPr sz="1100" b="1" dirty="0"/>
          </a:p>
        </p:txBody>
      </p:sp>
      <p:sp>
        <p:nvSpPr>
          <p:cNvPr id="5226" name="Google Shape;5226;p40"/>
          <p:cNvSpPr txBox="1">
            <a:spLocks noGrp="1"/>
          </p:cNvSpPr>
          <p:nvPr>
            <p:ph type="title" idx="4294967295"/>
          </p:nvPr>
        </p:nvSpPr>
        <p:spPr>
          <a:xfrm flipH="1">
            <a:off x="3828375" y="3508371"/>
            <a:ext cx="1673225" cy="365125"/>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02</a:t>
            </a:r>
            <a:endParaRPr sz="2100" dirty="0"/>
          </a:p>
        </p:txBody>
      </p:sp>
      <p:sp>
        <p:nvSpPr>
          <p:cNvPr id="5227" name="Google Shape;5227;p40"/>
          <p:cNvSpPr txBox="1">
            <a:spLocks noGrp="1"/>
          </p:cNvSpPr>
          <p:nvPr>
            <p:ph type="subTitle" idx="4294967295"/>
          </p:nvPr>
        </p:nvSpPr>
        <p:spPr>
          <a:xfrm flipH="1">
            <a:off x="3211082" y="3871908"/>
            <a:ext cx="2290518" cy="549275"/>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b="1" dirty="0"/>
              <a:t>Initially showed promising results, but when given complex seeds, failed to produce anything meaningful.</a:t>
            </a:r>
            <a:endParaRPr sz="1100" b="1" dirty="0"/>
          </a:p>
        </p:txBody>
      </p:sp>
      <p:sp>
        <p:nvSpPr>
          <p:cNvPr id="5228" name="Google Shape;5228;p40"/>
          <p:cNvSpPr txBox="1">
            <a:spLocks noGrp="1"/>
          </p:cNvSpPr>
          <p:nvPr>
            <p:ph type="title" idx="4294967295"/>
          </p:nvPr>
        </p:nvSpPr>
        <p:spPr>
          <a:xfrm flipH="1">
            <a:off x="6126596" y="3520305"/>
            <a:ext cx="1673225" cy="365125"/>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03</a:t>
            </a:r>
            <a:endParaRPr sz="2100" dirty="0"/>
          </a:p>
        </p:txBody>
      </p:sp>
      <p:sp>
        <p:nvSpPr>
          <p:cNvPr id="5229" name="Google Shape;5229;p40"/>
          <p:cNvSpPr txBox="1">
            <a:spLocks noGrp="1"/>
          </p:cNvSpPr>
          <p:nvPr>
            <p:ph type="subTitle" idx="4294967295"/>
          </p:nvPr>
        </p:nvSpPr>
        <p:spPr>
          <a:xfrm flipH="1">
            <a:off x="6126596" y="3883842"/>
            <a:ext cx="1673225" cy="549275"/>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b="1" dirty="0"/>
              <a:t>Utilized GPT Medium, perhaps the reason for failure.</a:t>
            </a:r>
            <a:endParaRPr sz="1100" b="1" dirty="0"/>
          </a:p>
        </p:txBody>
      </p:sp>
      <p:sp>
        <p:nvSpPr>
          <p:cNvPr id="5230" name="Google Shape;5230;p40"/>
          <p:cNvSpPr/>
          <p:nvPr/>
        </p:nvSpPr>
        <p:spPr>
          <a:xfrm>
            <a:off x="6147265" y="1450756"/>
            <a:ext cx="118800" cy="1188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0"/>
          <p:cNvSpPr/>
          <p:nvPr/>
        </p:nvSpPr>
        <p:spPr>
          <a:xfrm>
            <a:off x="6147265" y="2513088"/>
            <a:ext cx="118800" cy="1188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40"/>
          <p:cNvGrpSpPr/>
          <p:nvPr/>
        </p:nvGrpSpPr>
        <p:grpSpPr>
          <a:xfrm flipH="1">
            <a:off x="7596201" y="132124"/>
            <a:ext cx="1449050" cy="1457075"/>
            <a:chOff x="0" y="10400"/>
            <a:chExt cx="1449050" cy="1457075"/>
          </a:xfrm>
        </p:grpSpPr>
        <p:sp>
          <p:nvSpPr>
            <p:cNvPr id="5234" name="Google Shape;5234;p40"/>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0"/>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0"/>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0"/>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0"/>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0"/>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0"/>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0"/>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40"/>
          <p:cNvSpPr/>
          <p:nvPr/>
        </p:nvSpPr>
        <p:spPr>
          <a:xfrm>
            <a:off x="15509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40"/>
          <p:cNvGrpSpPr/>
          <p:nvPr/>
        </p:nvGrpSpPr>
        <p:grpSpPr>
          <a:xfrm flipH="1">
            <a:off x="7863545" y="3451992"/>
            <a:ext cx="563834" cy="944427"/>
            <a:chOff x="4411675" y="1345275"/>
            <a:chExt cx="413550" cy="692700"/>
          </a:xfrm>
        </p:grpSpPr>
        <p:sp>
          <p:nvSpPr>
            <p:cNvPr id="5244" name="Google Shape;5244;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40"/>
          <p:cNvGrpSpPr/>
          <p:nvPr/>
        </p:nvGrpSpPr>
        <p:grpSpPr>
          <a:xfrm>
            <a:off x="716620" y="3451992"/>
            <a:ext cx="563834" cy="944427"/>
            <a:chOff x="4411675" y="1345275"/>
            <a:chExt cx="413550" cy="692700"/>
          </a:xfrm>
        </p:grpSpPr>
        <p:sp>
          <p:nvSpPr>
            <p:cNvPr id="5249" name="Google Shape;5249;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close-up of a table&#10;&#10;Description automatically generated">
            <a:extLst>
              <a:ext uri="{FF2B5EF4-FFF2-40B4-BE49-F238E27FC236}">
                <a16:creationId xmlns:a16="http://schemas.microsoft.com/office/drawing/2014/main" id="{5E660D58-D488-AE9B-B6CE-F34A8BD66E76}"/>
              </a:ext>
            </a:extLst>
          </p:cNvPr>
          <p:cNvPicPr>
            <a:picLocks noChangeAspect="1"/>
          </p:cNvPicPr>
          <p:nvPr/>
        </p:nvPicPr>
        <p:blipFill>
          <a:blip r:embed="rId3"/>
          <a:stretch>
            <a:fillRect/>
          </a:stretch>
        </p:blipFill>
        <p:spPr>
          <a:xfrm>
            <a:off x="2000341" y="1158872"/>
            <a:ext cx="4315220" cy="2343313"/>
          </a:xfrm>
          <a:prstGeom prst="rect">
            <a:avLst/>
          </a:prstGeom>
        </p:spPr>
      </p:pic>
    </p:spTree>
    <p:extLst>
      <p:ext uri="{BB962C8B-B14F-4D97-AF65-F5344CB8AC3E}">
        <p14:creationId xmlns:p14="http://schemas.microsoft.com/office/powerpoint/2010/main" val="210120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1"/>
        <p:cNvGrpSpPr/>
        <p:nvPr/>
      </p:nvGrpSpPr>
      <p:grpSpPr>
        <a:xfrm>
          <a:off x="0" y="0"/>
          <a:ext cx="0" cy="0"/>
          <a:chOff x="0" y="0"/>
          <a:chExt cx="0" cy="0"/>
        </a:xfrm>
      </p:grpSpPr>
      <p:sp>
        <p:nvSpPr>
          <p:cNvPr id="5222" name="Google Shape;5222;p40"/>
          <p:cNvSpPr txBox="1">
            <a:spLocks noGrp="1"/>
          </p:cNvSpPr>
          <p:nvPr>
            <p:ph type="title"/>
          </p:nvPr>
        </p:nvSpPr>
        <p:spPr>
          <a:xfrm>
            <a:off x="720000" y="722376"/>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BERT Model</a:t>
            </a:r>
            <a:endParaRPr dirty="0"/>
          </a:p>
        </p:txBody>
      </p:sp>
      <p:sp>
        <p:nvSpPr>
          <p:cNvPr id="5224" name="Google Shape;5224;p40"/>
          <p:cNvSpPr txBox="1">
            <a:spLocks noGrp="1"/>
          </p:cNvSpPr>
          <p:nvPr>
            <p:ph type="title" idx="4294967295"/>
          </p:nvPr>
        </p:nvSpPr>
        <p:spPr>
          <a:xfrm flipH="1">
            <a:off x="647095" y="1753650"/>
            <a:ext cx="16734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01</a:t>
            </a:r>
            <a:endParaRPr sz="2100" dirty="0"/>
          </a:p>
        </p:txBody>
      </p:sp>
      <p:sp>
        <p:nvSpPr>
          <p:cNvPr id="5225" name="Google Shape;5225;p40"/>
          <p:cNvSpPr txBox="1">
            <a:spLocks noGrp="1"/>
          </p:cNvSpPr>
          <p:nvPr>
            <p:ph type="subTitle" idx="4294967295"/>
          </p:nvPr>
        </p:nvSpPr>
        <p:spPr>
          <a:xfrm flipH="1">
            <a:off x="647095" y="2234526"/>
            <a:ext cx="1673100" cy="548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dirty="0"/>
              <a:t>Performed Poorly, despite taking a lot of training time. </a:t>
            </a:r>
            <a:endParaRPr sz="1100" b="1" dirty="0"/>
          </a:p>
        </p:txBody>
      </p:sp>
      <p:sp>
        <p:nvSpPr>
          <p:cNvPr id="5226" name="Google Shape;5226;p40"/>
          <p:cNvSpPr txBox="1">
            <a:spLocks noGrp="1"/>
          </p:cNvSpPr>
          <p:nvPr>
            <p:ph type="title" idx="4294967295"/>
          </p:nvPr>
        </p:nvSpPr>
        <p:spPr>
          <a:xfrm flipH="1">
            <a:off x="6872476" y="1756301"/>
            <a:ext cx="16734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dirty="0"/>
              <a:t>02</a:t>
            </a:r>
            <a:endParaRPr sz="2100" dirty="0"/>
          </a:p>
        </p:txBody>
      </p:sp>
      <p:sp>
        <p:nvSpPr>
          <p:cNvPr id="5227" name="Google Shape;5227;p40"/>
          <p:cNvSpPr txBox="1">
            <a:spLocks noGrp="1"/>
          </p:cNvSpPr>
          <p:nvPr>
            <p:ph type="subTitle" idx="4294967295"/>
          </p:nvPr>
        </p:nvSpPr>
        <p:spPr>
          <a:xfrm flipH="1">
            <a:off x="6872476" y="2120941"/>
            <a:ext cx="1673100" cy="548700"/>
          </a:xfrm>
          <a:prstGeom prst="rect">
            <a:avLst/>
          </a:prstGeom>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100" b="1" dirty="0"/>
              <a:t>No theme followed, some good attempts but inconsistency.</a:t>
            </a:r>
            <a:endParaRPr sz="1100" b="1" dirty="0"/>
          </a:p>
        </p:txBody>
      </p:sp>
      <p:sp>
        <p:nvSpPr>
          <p:cNvPr id="5230" name="Google Shape;5230;p40"/>
          <p:cNvSpPr/>
          <p:nvPr/>
        </p:nvSpPr>
        <p:spPr>
          <a:xfrm>
            <a:off x="6147265" y="1450756"/>
            <a:ext cx="118800" cy="1188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0"/>
          <p:cNvSpPr/>
          <p:nvPr/>
        </p:nvSpPr>
        <p:spPr>
          <a:xfrm>
            <a:off x="6147265" y="2513088"/>
            <a:ext cx="118800" cy="1188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40"/>
          <p:cNvGrpSpPr/>
          <p:nvPr/>
        </p:nvGrpSpPr>
        <p:grpSpPr>
          <a:xfrm flipH="1">
            <a:off x="7596201" y="132124"/>
            <a:ext cx="1449050" cy="1457075"/>
            <a:chOff x="0" y="10400"/>
            <a:chExt cx="1449050" cy="1457075"/>
          </a:xfrm>
        </p:grpSpPr>
        <p:sp>
          <p:nvSpPr>
            <p:cNvPr id="5234" name="Google Shape;5234;p40"/>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0"/>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0"/>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0"/>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0"/>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0"/>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0"/>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0"/>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2" name="Google Shape;5242;p40"/>
          <p:cNvSpPr/>
          <p:nvPr/>
        </p:nvSpPr>
        <p:spPr>
          <a:xfrm>
            <a:off x="15509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40"/>
          <p:cNvGrpSpPr/>
          <p:nvPr/>
        </p:nvGrpSpPr>
        <p:grpSpPr>
          <a:xfrm flipH="1">
            <a:off x="7863545" y="3451992"/>
            <a:ext cx="563834" cy="944427"/>
            <a:chOff x="4411675" y="1345275"/>
            <a:chExt cx="413550" cy="692700"/>
          </a:xfrm>
        </p:grpSpPr>
        <p:sp>
          <p:nvSpPr>
            <p:cNvPr id="5244" name="Google Shape;5244;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40"/>
          <p:cNvGrpSpPr/>
          <p:nvPr/>
        </p:nvGrpSpPr>
        <p:grpSpPr>
          <a:xfrm>
            <a:off x="716620" y="3451992"/>
            <a:ext cx="563834" cy="944427"/>
            <a:chOff x="4411675" y="1345275"/>
            <a:chExt cx="413550" cy="692700"/>
          </a:xfrm>
        </p:grpSpPr>
        <p:sp>
          <p:nvSpPr>
            <p:cNvPr id="5249" name="Google Shape;5249;p40"/>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0"/>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0"/>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0"/>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39A45A6-EB8F-C742-5D27-871F4AD5BEAE}"/>
              </a:ext>
            </a:extLst>
          </p:cNvPr>
          <p:cNvPicPr>
            <a:picLocks noChangeAspect="1"/>
          </p:cNvPicPr>
          <p:nvPr/>
        </p:nvPicPr>
        <p:blipFill>
          <a:blip r:embed="rId3"/>
          <a:srcRect/>
          <a:stretch/>
        </p:blipFill>
        <p:spPr>
          <a:xfrm>
            <a:off x="2320195" y="1492235"/>
            <a:ext cx="4594996" cy="2582373"/>
          </a:xfrm>
          <a:prstGeom prst="rect">
            <a:avLst/>
          </a:prstGeom>
        </p:spPr>
      </p:pic>
    </p:spTree>
    <p:extLst>
      <p:ext uri="{BB962C8B-B14F-4D97-AF65-F5344CB8AC3E}">
        <p14:creationId xmlns:p14="http://schemas.microsoft.com/office/powerpoint/2010/main" val="4130412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44"/>
          <p:cNvSpPr txBox="1">
            <a:spLocks noGrp="1"/>
          </p:cNvSpPr>
          <p:nvPr>
            <p:ph type="title"/>
          </p:nvPr>
        </p:nvSpPr>
        <p:spPr>
          <a:xfrm>
            <a:off x="720000" y="722376"/>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Happened with GAN’s ?</a:t>
            </a:r>
            <a:endParaRPr dirty="0"/>
          </a:p>
        </p:txBody>
      </p:sp>
      <p:sp>
        <p:nvSpPr>
          <p:cNvPr id="5404" name="Google Shape;5404;p44"/>
          <p:cNvSpPr txBox="1">
            <a:spLocks noGrp="1"/>
          </p:cNvSpPr>
          <p:nvPr>
            <p:ph type="body" idx="1"/>
          </p:nvPr>
        </p:nvSpPr>
        <p:spPr>
          <a:xfrm>
            <a:off x="1217621" y="1652954"/>
            <a:ext cx="6832145" cy="22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400" b="1" dirty="0"/>
              <a:t>Lack of Semantic Coherence</a:t>
            </a:r>
            <a:endParaRPr lang="en-US" b="1" dirty="0"/>
          </a:p>
          <a:p>
            <a:pPr marL="0" lvl="0" indent="0" algn="ctr" rtl="0">
              <a:spcBef>
                <a:spcPts val="0"/>
              </a:spcBef>
              <a:spcAft>
                <a:spcPts val="0"/>
              </a:spcAft>
              <a:buClr>
                <a:schemeClr val="dk1"/>
              </a:buClr>
              <a:buSzPts val="1100"/>
              <a:buFont typeface="Arial"/>
              <a:buNone/>
            </a:pPr>
            <a:r>
              <a:rPr lang="en-US" sz="1200" dirty="0"/>
              <a:t>GANs struggled to capture the semantic nuances and coherence required for meaningful poetry generation. The model generated random sequences of Urdu alphabets without any structural or semantic sense.</a:t>
            </a:r>
          </a:p>
          <a:p>
            <a:pPr marL="0" lvl="0" indent="0" algn="l" rtl="0">
              <a:spcBef>
                <a:spcPts val="0"/>
              </a:spcBef>
              <a:spcAft>
                <a:spcPts val="0"/>
              </a:spcAft>
              <a:buClr>
                <a:schemeClr val="dk1"/>
              </a:buClr>
              <a:buSzPts val="1100"/>
              <a:buFont typeface="Arial"/>
              <a:buNone/>
            </a:pPr>
            <a:endParaRPr lang="en-US" sz="1200" dirty="0"/>
          </a:p>
          <a:p>
            <a:pPr marL="0" lvl="0" indent="0" algn="ctr" rtl="0">
              <a:spcBef>
                <a:spcPts val="0"/>
              </a:spcBef>
              <a:spcAft>
                <a:spcPts val="0"/>
              </a:spcAft>
              <a:buClr>
                <a:schemeClr val="dk1"/>
              </a:buClr>
              <a:buSzPts val="1100"/>
              <a:buFont typeface="Arial"/>
              <a:buNone/>
            </a:pPr>
            <a:r>
              <a:rPr lang="en-US" sz="1400" b="1" dirty="0"/>
              <a:t>High Computational Demands</a:t>
            </a:r>
            <a:endParaRPr lang="en-US" dirty="0"/>
          </a:p>
          <a:p>
            <a:pPr marL="0" lvl="0" indent="0" algn="ctr" rtl="0">
              <a:spcBef>
                <a:spcPts val="0"/>
              </a:spcBef>
              <a:spcAft>
                <a:spcPts val="0"/>
              </a:spcAft>
              <a:buClr>
                <a:schemeClr val="dk1"/>
              </a:buClr>
              <a:buSzPts val="1100"/>
              <a:buFont typeface="Arial"/>
              <a:buNone/>
            </a:pPr>
            <a:r>
              <a:rPr lang="en-US" sz="1200" dirty="0"/>
              <a:t>Training GANs required considerable computational resources, which made the system crash several times, ending in less training time.</a:t>
            </a:r>
          </a:p>
          <a:p>
            <a:pPr marL="0" lvl="0" indent="0" algn="l" rtl="0">
              <a:spcBef>
                <a:spcPts val="0"/>
              </a:spcBef>
              <a:spcAft>
                <a:spcPts val="0"/>
              </a:spcAft>
              <a:buClr>
                <a:schemeClr val="dk1"/>
              </a:buClr>
              <a:buSzPts val="1100"/>
              <a:buFont typeface="Arial"/>
              <a:buNone/>
            </a:pPr>
            <a:endParaRPr lang="en-US" sz="1200" dirty="0"/>
          </a:p>
          <a:p>
            <a:pPr marL="0" lvl="0" indent="0" algn="ctr" rtl="0">
              <a:spcBef>
                <a:spcPts val="0"/>
              </a:spcBef>
              <a:spcAft>
                <a:spcPts val="0"/>
              </a:spcAft>
              <a:buClr>
                <a:schemeClr val="dk1"/>
              </a:buClr>
              <a:buSzPts val="1100"/>
              <a:buFont typeface="Arial"/>
              <a:buNone/>
            </a:pPr>
            <a:r>
              <a:rPr lang="en-US" sz="1400" b="1" dirty="0"/>
              <a:t>Need for Tailored Architectures</a:t>
            </a:r>
            <a:endParaRPr lang="en-US" b="1" dirty="0"/>
          </a:p>
          <a:p>
            <a:pPr marL="0" lvl="0" indent="0" algn="ctr" rtl="0">
              <a:spcBef>
                <a:spcPts val="0"/>
              </a:spcBef>
              <a:spcAft>
                <a:spcPts val="0"/>
              </a:spcAft>
              <a:buClr>
                <a:schemeClr val="dk1"/>
              </a:buClr>
              <a:buSzPts val="1100"/>
              <a:buFont typeface="Arial"/>
              <a:buNone/>
            </a:pPr>
            <a:r>
              <a:rPr lang="en-US" b="1" dirty="0"/>
              <a:t> </a:t>
            </a:r>
            <a:r>
              <a:rPr lang="en-US" sz="1200" dirty="0"/>
              <a:t>GANs lacked the necessary architecture to understand and generate coherent poetic expressions in Urdu.</a:t>
            </a:r>
          </a:p>
          <a:p>
            <a:pPr marL="0" lvl="0" indent="0" algn="l" rtl="0">
              <a:spcBef>
                <a:spcPts val="0"/>
              </a:spcBef>
              <a:spcAft>
                <a:spcPts val="0"/>
              </a:spcAft>
              <a:buClr>
                <a:schemeClr val="dk1"/>
              </a:buClr>
              <a:buSzPts val="1100"/>
              <a:buFont typeface="Arial"/>
              <a:buNone/>
            </a:pPr>
            <a:endParaRPr lang="en" dirty="0"/>
          </a:p>
        </p:txBody>
      </p:sp>
      <p:grpSp>
        <p:nvGrpSpPr>
          <p:cNvPr id="5405" name="Google Shape;5405;p44"/>
          <p:cNvGrpSpPr/>
          <p:nvPr/>
        </p:nvGrpSpPr>
        <p:grpSpPr>
          <a:xfrm rot="10800000">
            <a:off x="7596201" y="3564754"/>
            <a:ext cx="1449050" cy="1457075"/>
            <a:chOff x="0" y="10400"/>
            <a:chExt cx="1449050" cy="1457075"/>
          </a:xfrm>
        </p:grpSpPr>
        <p:sp>
          <p:nvSpPr>
            <p:cNvPr id="5406" name="Google Shape;5406;p4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44"/>
          <p:cNvGrpSpPr/>
          <p:nvPr/>
        </p:nvGrpSpPr>
        <p:grpSpPr>
          <a:xfrm rot="10800000" flipH="1">
            <a:off x="106431" y="3564754"/>
            <a:ext cx="1449050" cy="1457075"/>
            <a:chOff x="0" y="10400"/>
            <a:chExt cx="1449050" cy="1457075"/>
          </a:xfrm>
        </p:grpSpPr>
        <p:sp>
          <p:nvSpPr>
            <p:cNvPr id="5415" name="Google Shape;5415;p4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44"/>
          <p:cNvSpPr/>
          <p:nvPr/>
        </p:nvSpPr>
        <p:spPr>
          <a:xfrm>
            <a:off x="8651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4"/>
          <p:cNvSpPr/>
          <p:nvPr/>
        </p:nvSpPr>
        <p:spPr>
          <a:xfrm>
            <a:off x="8003463"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46"/>
          <p:cNvGrpSpPr/>
          <p:nvPr/>
        </p:nvGrpSpPr>
        <p:grpSpPr>
          <a:xfrm>
            <a:off x="843450" y="1093650"/>
            <a:ext cx="7457100" cy="2956200"/>
            <a:chOff x="845843" y="1102120"/>
            <a:chExt cx="7457100" cy="2956200"/>
          </a:xfrm>
        </p:grpSpPr>
        <p:sp>
          <p:nvSpPr>
            <p:cNvPr id="5453" name="Google Shape;5453;p46"/>
            <p:cNvSpPr/>
            <p:nvPr/>
          </p:nvSpPr>
          <p:spPr>
            <a:xfrm>
              <a:off x="881400" y="1131750"/>
              <a:ext cx="7381200" cy="2880000"/>
            </a:xfrm>
            <a:prstGeom prst="roundRect">
              <a:avLst>
                <a:gd name="adj" fmla="val 16667"/>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6"/>
            <p:cNvSpPr/>
            <p:nvPr/>
          </p:nvSpPr>
          <p:spPr>
            <a:xfrm>
              <a:off x="845843" y="1102120"/>
              <a:ext cx="7457100" cy="2956200"/>
            </a:xfrm>
            <a:prstGeom prst="roundRect">
              <a:avLst>
                <a:gd name="adj" fmla="val 1758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5" name="Google Shape;5455;p46"/>
          <p:cNvSpPr txBox="1">
            <a:spLocks noGrp="1"/>
          </p:cNvSpPr>
          <p:nvPr>
            <p:ph type="title"/>
          </p:nvPr>
        </p:nvSpPr>
        <p:spPr>
          <a:xfrm>
            <a:off x="1847250" y="1618350"/>
            <a:ext cx="5449500" cy="19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US" sz="1200" dirty="0">
                <a:solidFill>
                  <a:schemeClr val="tx1">
                    <a:lumMod val="75000"/>
                  </a:schemeClr>
                </a:solidFill>
                <a:latin typeface="Mulish" panose="020B0604020202020204" charset="0"/>
              </a:rPr>
            </a:br>
            <a:r>
              <a:rPr lang="en-US" sz="1200" dirty="0">
                <a:solidFill>
                  <a:schemeClr val="tx1">
                    <a:lumMod val="75000"/>
                  </a:schemeClr>
                </a:solidFill>
                <a:latin typeface="Mulish" panose="020B0604020202020204" charset="0"/>
              </a:rPr>
              <a:t>Integration of alternative Urdu embeddings and state-of-the-art architectures such as GPT-3 and GPT-4 to further refine and enhance the quality of generated Urdu couplets.</a:t>
            </a:r>
            <a:br>
              <a:rPr lang="en-US" sz="1200" dirty="0">
                <a:solidFill>
                  <a:schemeClr val="tx1">
                    <a:lumMod val="75000"/>
                  </a:schemeClr>
                </a:solidFill>
                <a:latin typeface="Mulish" panose="020B0604020202020204" charset="0"/>
              </a:rPr>
            </a:br>
            <a:br>
              <a:rPr lang="en-US" sz="1200" dirty="0">
                <a:solidFill>
                  <a:schemeClr val="tx1">
                    <a:lumMod val="75000"/>
                  </a:schemeClr>
                </a:solidFill>
                <a:latin typeface="Mulish" panose="020B0604020202020204" charset="0"/>
              </a:rPr>
            </a:br>
            <a:br>
              <a:rPr lang="en-US" sz="1200" dirty="0">
                <a:solidFill>
                  <a:schemeClr val="tx1">
                    <a:lumMod val="75000"/>
                  </a:schemeClr>
                </a:solidFill>
                <a:latin typeface="Mulish" panose="020B0604020202020204" charset="0"/>
              </a:rPr>
            </a:br>
            <a:r>
              <a:rPr lang="en-US" sz="1200" dirty="0">
                <a:solidFill>
                  <a:schemeClr val="tx1">
                    <a:lumMod val="75000"/>
                  </a:schemeClr>
                </a:solidFill>
                <a:latin typeface="Mulish" panose="020B0604020202020204" charset="0"/>
              </a:rPr>
              <a:t>Exploration of poet attribution techniques to identify the stylistic elements of different poets within generated couplets, facilitating the understanding of which model-generated couplets resemble the works of specific poets.</a:t>
            </a:r>
            <a:endParaRPr lang="en-US" sz="4000" dirty="0">
              <a:solidFill>
                <a:schemeClr val="tx1">
                  <a:lumMod val="75000"/>
                </a:schemeClr>
              </a:solidFill>
              <a:latin typeface="Mulish" panose="020B0604020202020204" charset="0"/>
            </a:endParaRPr>
          </a:p>
        </p:txBody>
      </p:sp>
      <p:grpSp>
        <p:nvGrpSpPr>
          <p:cNvPr id="5456" name="Google Shape;5456;p46"/>
          <p:cNvGrpSpPr/>
          <p:nvPr/>
        </p:nvGrpSpPr>
        <p:grpSpPr>
          <a:xfrm>
            <a:off x="106431" y="132124"/>
            <a:ext cx="1449050" cy="1457075"/>
            <a:chOff x="0" y="10400"/>
            <a:chExt cx="1449050" cy="1457075"/>
          </a:xfrm>
        </p:grpSpPr>
        <p:sp>
          <p:nvSpPr>
            <p:cNvPr id="5457" name="Google Shape;5457;p4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46"/>
          <p:cNvGrpSpPr/>
          <p:nvPr/>
        </p:nvGrpSpPr>
        <p:grpSpPr>
          <a:xfrm rot="10800000">
            <a:off x="7596201" y="3564754"/>
            <a:ext cx="1449050" cy="1457075"/>
            <a:chOff x="0" y="10400"/>
            <a:chExt cx="1449050" cy="1457075"/>
          </a:xfrm>
        </p:grpSpPr>
        <p:sp>
          <p:nvSpPr>
            <p:cNvPr id="5466" name="Google Shape;5466;p4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46"/>
          <p:cNvGrpSpPr/>
          <p:nvPr/>
        </p:nvGrpSpPr>
        <p:grpSpPr>
          <a:xfrm flipH="1">
            <a:off x="7596201" y="132124"/>
            <a:ext cx="1449050" cy="1457075"/>
            <a:chOff x="0" y="10400"/>
            <a:chExt cx="1449050" cy="1457075"/>
          </a:xfrm>
        </p:grpSpPr>
        <p:sp>
          <p:nvSpPr>
            <p:cNvPr id="5475" name="Google Shape;5475;p4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46"/>
          <p:cNvGrpSpPr/>
          <p:nvPr/>
        </p:nvGrpSpPr>
        <p:grpSpPr>
          <a:xfrm rot="10800000" flipH="1">
            <a:off x="106431" y="3564754"/>
            <a:ext cx="1449050" cy="1457075"/>
            <a:chOff x="0" y="10400"/>
            <a:chExt cx="1449050" cy="1457075"/>
          </a:xfrm>
        </p:grpSpPr>
        <p:sp>
          <p:nvSpPr>
            <p:cNvPr id="5484" name="Google Shape;5484;p4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4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4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46"/>
          <p:cNvGrpSpPr/>
          <p:nvPr/>
        </p:nvGrpSpPr>
        <p:grpSpPr>
          <a:xfrm>
            <a:off x="3452594" y="3470904"/>
            <a:ext cx="2238811" cy="110885"/>
            <a:chOff x="3332368" y="3564749"/>
            <a:chExt cx="2238811" cy="110885"/>
          </a:xfrm>
        </p:grpSpPr>
        <p:sp>
          <p:nvSpPr>
            <p:cNvPr id="5495" name="Google Shape;5495;p46"/>
            <p:cNvSpPr/>
            <p:nvPr/>
          </p:nvSpPr>
          <p:spPr>
            <a:xfrm>
              <a:off x="33323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6" name="Google Shape;5496;p46"/>
            <p:cNvGrpSpPr/>
            <p:nvPr/>
          </p:nvGrpSpPr>
          <p:grpSpPr>
            <a:xfrm>
              <a:off x="4186192" y="3566868"/>
              <a:ext cx="531161" cy="106627"/>
              <a:chOff x="4167121" y="3566868"/>
              <a:chExt cx="531161" cy="106627"/>
            </a:xfrm>
          </p:grpSpPr>
          <p:sp>
            <p:nvSpPr>
              <p:cNvPr id="5497" name="Google Shape;5497;p46"/>
              <p:cNvSpPr/>
              <p:nvPr/>
            </p:nvSpPr>
            <p:spPr>
              <a:xfrm>
                <a:off x="416712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6"/>
              <p:cNvSpPr/>
              <p:nvPr/>
            </p:nvSpPr>
            <p:spPr>
              <a:xfrm>
                <a:off x="4379746"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6"/>
              <p:cNvSpPr/>
              <p:nvPr/>
            </p:nvSpPr>
            <p:spPr>
              <a:xfrm>
                <a:off x="459237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0" name="Google Shape;5500;p46"/>
            <p:cNvSpPr/>
            <p:nvPr/>
          </p:nvSpPr>
          <p:spPr>
            <a:xfrm flipH="1">
              <a:off x="48789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EC934EF6-B112-E9E7-D3A5-E9275B8E5E61}"/>
              </a:ext>
            </a:extLst>
          </p:cNvPr>
          <p:cNvSpPr txBox="1"/>
          <p:nvPr/>
        </p:nvSpPr>
        <p:spPr>
          <a:xfrm>
            <a:off x="2629059" y="1221874"/>
            <a:ext cx="4579748" cy="707886"/>
          </a:xfrm>
          <a:prstGeom prst="rect">
            <a:avLst/>
          </a:prstGeom>
          <a:noFill/>
        </p:spPr>
        <p:txBody>
          <a:bodyPr wrap="square">
            <a:spAutoFit/>
          </a:bodyPr>
          <a:lstStyle/>
          <a:p>
            <a:r>
              <a:rPr lang="en-US" sz="4000" b="1" dirty="0">
                <a:solidFill>
                  <a:schemeClr val="accent1"/>
                </a:solidFill>
                <a:latin typeface="Marko One" panose="020B0604020202020204" charset="0"/>
              </a:rPr>
              <a:t>FUTURE WORK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46"/>
          <p:cNvGrpSpPr/>
          <p:nvPr/>
        </p:nvGrpSpPr>
        <p:grpSpPr>
          <a:xfrm>
            <a:off x="843450" y="1093650"/>
            <a:ext cx="7457100" cy="2956200"/>
            <a:chOff x="845843" y="1102120"/>
            <a:chExt cx="7457100" cy="2956200"/>
          </a:xfrm>
        </p:grpSpPr>
        <p:sp>
          <p:nvSpPr>
            <p:cNvPr id="5453" name="Google Shape;5453;p46"/>
            <p:cNvSpPr/>
            <p:nvPr/>
          </p:nvSpPr>
          <p:spPr>
            <a:xfrm>
              <a:off x="881400" y="1131750"/>
              <a:ext cx="7381200" cy="2880000"/>
            </a:xfrm>
            <a:prstGeom prst="roundRect">
              <a:avLst>
                <a:gd name="adj" fmla="val 16667"/>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6"/>
            <p:cNvSpPr/>
            <p:nvPr/>
          </p:nvSpPr>
          <p:spPr>
            <a:xfrm>
              <a:off x="845843" y="1102120"/>
              <a:ext cx="7457100" cy="2956200"/>
            </a:xfrm>
            <a:prstGeom prst="roundRect">
              <a:avLst>
                <a:gd name="adj" fmla="val 1758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5" name="Google Shape;5455;p46"/>
          <p:cNvSpPr txBox="1">
            <a:spLocks noGrp="1"/>
          </p:cNvSpPr>
          <p:nvPr>
            <p:ph type="title"/>
          </p:nvPr>
        </p:nvSpPr>
        <p:spPr>
          <a:xfrm>
            <a:off x="1847250" y="1618350"/>
            <a:ext cx="5449500" cy="19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US" sz="1200" dirty="0">
                <a:solidFill>
                  <a:schemeClr val="tx1">
                    <a:lumMod val="75000"/>
                  </a:schemeClr>
                </a:solidFill>
                <a:latin typeface="Mulish" panose="020B0604020202020204" charset="0"/>
              </a:rPr>
            </a:br>
            <a:br>
              <a:rPr lang="en-US" sz="1200" dirty="0">
                <a:solidFill>
                  <a:schemeClr val="tx1">
                    <a:lumMod val="75000"/>
                  </a:schemeClr>
                </a:solidFill>
                <a:latin typeface="Mulish" panose="020B0604020202020204" charset="0"/>
              </a:rPr>
            </a:br>
            <a:r>
              <a:rPr lang="en-US" sz="1200" dirty="0">
                <a:solidFill>
                  <a:schemeClr val="tx1">
                    <a:lumMod val="75000"/>
                  </a:schemeClr>
                </a:solidFill>
                <a:latin typeface="Mulish" panose="020B0604020202020204" charset="0"/>
              </a:rPr>
              <a:t>Our study on Urdu poetry generation has highlighted the diverse capabilities and limitations of various deep learning models, from GPT-2 to traditional LSTM and n-gram approaches.</a:t>
            </a:r>
            <a:br>
              <a:rPr lang="en-US" sz="1200" dirty="0">
                <a:solidFill>
                  <a:schemeClr val="tx1">
                    <a:lumMod val="75000"/>
                  </a:schemeClr>
                </a:solidFill>
                <a:latin typeface="Mulish" panose="020B0604020202020204" charset="0"/>
              </a:rPr>
            </a:br>
            <a:br>
              <a:rPr lang="en-US" sz="1200" dirty="0">
                <a:solidFill>
                  <a:schemeClr val="tx1">
                    <a:lumMod val="75000"/>
                  </a:schemeClr>
                </a:solidFill>
                <a:latin typeface="Mulish" panose="020B0604020202020204" charset="0"/>
              </a:rPr>
            </a:br>
            <a:r>
              <a:rPr lang="en-US" sz="1200" dirty="0">
                <a:solidFill>
                  <a:schemeClr val="tx1">
                    <a:lumMod val="75000"/>
                  </a:schemeClr>
                </a:solidFill>
                <a:latin typeface="Mulish" panose="020B0604020202020204" charset="0"/>
              </a:rPr>
              <a:t>GPT-2 and N-Gram emerges as a promising model for capturing the linguistic nuances of Urdu poetry, while traditional models like LSTM and GRU show limitations in generating diverse and aesthetically appealing couplets.</a:t>
            </a:r>
            <a:endParaRPr lang="en-US" sz="4000" dirty="0">
              <a:solidFill>
                <a:schemeClr val="tx1">
                  <a:lumMod val="75000"/>
                </a:schemeClr>
              </a:solidFill>
              <a:latin typeface="Mulish" panose="020B0604020202020204" charset="0"/>
            </a:endParaRPr>
          </a:p>
        </p:txBody>
      </p:sp>
      <p:grpSp>
        <p:nvGrpSpPr>
          <p:cNvPr id="5456" name="Google Shape;5456;p46"/>
          <p:cNvGrpSpPr/>
          <p:nvPr/>
        </p:nvGrpSpPr>
        <p:grpSpPr>
          <a:xfrm>
            <a:off x="106431" y="132124"/>
            <a:ext cx="1449050" cy="1457075"/>
            <a:chOff x="0" y="10400"/>
            <a:chExt cx="1449050" cy="1457075"/>
          </a:xfrm>
        </p:grpSpPr>
        <p:sp>
          <p:nvSpPr>
            <p:cNvPr id="5457" name="Google Shape;5457;p4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46"/>
          <p:cNvGrpSpPr/>
          <p:nvPr/>
        </p:nvGrpSpPr>
        <p:grpSpPr>
          <a:xfrm rot="10800000">
            <a:off x="7596201" y="3564754"/>
            <a:ext cx="1449050" cy="1457075"/>
            <a:chOff x="0" y="10400"/>
            <a:chExt cx="1449050" cy="1457075"/>
          </a:xfrm>
        </p:grpSpPr>
        <p:sp>
          <p:nvSpPr>
            <p:cNvPr id="5466" name="Google Shape;5466;p4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46"/>
          <p:cNvGrpSpPr/>
          <p:nvPr/>
        </p:nvGrpSpPr>
        <p:grpSpPr>
          <a:xfrm flipH="1">
            <a:off x="7596201" y="132124"/>
            <a:ext cx="1449050" cy="1457075"/>
            <a:chOff x="0" y="10400"/>
            <a:chExt cx="1449050" cy="1457075"/>
          </a:xfrm>
        </p:grpSpPr>
        <p:sp>
          <p:nvSpPr>
            <p:cNvPr id="5475" name="Google Shape;5475;p4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46"/>
          <p:cNvGrpSpPr/>
          <p:nvPr/>
        </p:nvGrpSpPr>
        <p:grpSpPr>
          <a:xfrm rot="10800000" flipH="1">
            <a:off x="106431" y="3564754"/>
            <a:ext cx="1449050" cy="1457075"/>
            <a:chOff x="0" y="10400"/>
            <a:chExt cx="1449050" cy="1457075"/>
          </a:xfrm>
        </p:grpSpPr>
        <p:sp>
          <p:nvSpPr>
            <p:cNvPr id="5484" name="Google Shape;5484;p46"/>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6"/>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46"/>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46"/>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6"/>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6"/>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6"/>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6"/>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46"/>
          <p:cNvGrpSpPr/>
          <p:nvPr/>
        </p:nvGrpSpPr>
        <p:grpSpPr>
          <a:xfrm>
            <a:off x="3452594" y="3470904"/>
            <a:ext cx="2238811" cy="110885"/>
            <a:chOff x="3332368" y="3564749"/>
            <a:chExt cx="2238811" cy="110885"/>
          </a:xfrm>
        </p:grpSpPr>
        <p:sp>
          <p:nvSpPr>
            <p:cNvPr id="5495" name="Google Shape;5495;p46"/>
            <p:cNvSpPr/>
            <p:nvPr/>
          </p:nvSpPr>
          <p:spPr>
            <a:xfrm>
              <a:off x="33323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6" name="Google Shape;5496;p46"/>
            <p:cNvGrpSpPr/>
            <p:nvPr/>
          </p:nvGrpSpPr>
          <p:grpSpPr>
            <a:xfrm>
              <a:off x="4186192" y="3566868"/>
              <a:ext cx="531161" cy="106627"/>
              <a:chOff x="4167121" y="3566868"/>
              <a:chExt cx="531161" cy="106627"/>
            </a:xfrm>
          </p:grpSpPr>
          <p:sp>
            <p:nvSpPr>
              <p:cNvPr id="5497" name="Google Shape;5497;p46"/>
              <p:cNvSpPr/>
              <p:nvPr/>
            </p:nvSpPr>
            <p:spPr>
              <a:xfrm>
                <a:off x="416712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6"/>
              <p:cNvSpPr/>
              <p:nvPr/>
            </p:nvSpPr>
            <p:spPr>
              <a:xfrm>
                <a:off x="4379746"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6"/>
              <p:cNvSpPr/>
              <p:nvPr/>
            </p:nvSpPr>
            <p:spPr>
              <a:xfrm>
                <a:off x="459237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0" name="Google Shape;5500;p46"/>
            <p:cNvSpPr/>
            <p:nvPr/>
          </p:nvSpPr>
          <p:spPr>
            <a:xfrm flipH="1">
              <a:off x="48789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EC934EF6-B112-E9E7-D3A5-E9275B8E5E61}"/>
              </a:ext>
            </a:extLst>
          </p:cNvPr>
          <p:cNvSpPr txBox="1"/>
          <p:nvPr/>
        </p:nvSpPr>
        <p:spPr>
          <a:xfrm>
            <a:off x="2629059" y="1221874"/>
            <a:ext cx="4579748" cy="707886"/>
          </a:xfrm>
          <a:prstGeom prst="rect">
            <a:avLst/>
          </a:prstGeom>
          <a:noFill/>
        </p:spPr>
        <p:txBody>
          <a:bodyPr wrap="square">
            <a:spAutoFit/>
          </a:bodyPr>
          <a:lstStyle/>
          <a:p>
            <a:r>
              <a:rPr lang="en-US" sz="4000" b="1" dirty="0">
                <a:solidFill>
                  <a:schemeClr val="accent1"/>
                </a:solidFill>
                <a:latin typeface="Marko One" panose="020B0604020202020204" charset="0"/>
              </a:rPr>
              <a:t>CONCLUSION</a:t>
            </a:r>
          </a:p>
        </p:txBody>
      </p:sp>
    </p:spTree>
    <p:extLst>
      <p:ext uri="{BB962C8B-B14F-4D97-AF65-F5344CB8AC3E}">
        <p14:creationId xmlns:p14="http://schemas.microsoft.com/office/powerpoint/2010/main" val="2129280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02"/>
        <p:cNvGrpSpPr/>
        <p:nvPr/>
      </p:nvGrpSpPr>
      <p:grpSpPr>
        <a:xfrm>
          <a:off x="0" y="0"/>
          <a:ext cx="0" cy="0"/>
          <a:chOff x="0" y="0"/>
          <a:chExt cx="0" cy="0"/>
        </a:xfrm>
      </p:grpSpPr>
      <p:sp>
        <p:nvSpPr>
          <p:cNvPr id="6205" name="Google Shape;6205;p56"/>
          <p:cNvSpPr/>
          <p:nvPr/>
        </p:nvSpPr>
        <p:spPr>
          <a:xfrm>
            <a:off x="17033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6"/>
          <p:cNvSpPr/>
          <p:nvPr/>
        </p:nvSpPr>
        <p:spPr>
          <a:xfrm>
            <a:off x="7089063"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7" name="Google Shape;6207;p56"/>
          <p:cNvGrpSpPr/>
          <p:nvPr/>
        </p:nvGrpSpPr>
        <p:grpSpPr>
          <a:xfrm>
            <a:off x="1938731" y="2712702"/>
            <a:ext cx="991984" cy="858565"/>
            <a:chOff x="1041650" y="238125"/>
            <a:chExt cx="2880925" cy="2493450"/>
          </a:xfrm>
        </p:grpSpPr>
        <p:sp>
          <p:nvSpPr>
            <p:cNvPr id="6208" name="Google Shape;6208;p56"/>
            <p:cNvSpPr/>
            <p:nvPr/>
          </p:nvSpPr>
          <p:spPr>
            <a:xfrm>
              <a:off x="2657500" y="355925"/>
              <a:ext cx="776025" cy="1175025"/>
            </a:xfrm>
            <a:custGeom>
              <a:avLst/>
              <a:gdLst/>
              <a:ahLst/>
              <a:cxnLst/>
              <a:rect l="l" t="t" r="r" b="b"/>
              <a:pathLst>
                <a:path w="31041" h="47001" extrusionOk="0">
                  <a:moveTo>
                    <a:pt x="25553" y="1"/>
                  </a:moveTo>
                  <a:lnTo>
                    <a:pt x="25385" y="21"/>
                  </a:lnTo>
                  <a:lnTo>
                    <a:pt x="25239" y="63"/>
                  </a:lnTo>
                  <a:lnTo>
                    <a:pt x="25176" y="84"/>
                  </a:lnTo>
                  <a:lnTo>
                    <a:pt x="25113" y="147"/>
                  </a:lnTo>
                  <a:lnTo>
                    <a:pt x="24778" y="461"/>
                  </a:lnTo>
                  <a:lnTo>
                    <a:pt x="24422" y="775"/>
                  </a:lnTo>
                  <a:lnTo>
                    <a:pt x="24045" y="1069"/>
                  </a:lnTo>
                  <a:lnTo>
                    <a:pt x="23668" y="1362"/>
                  </a:lnTo>
                  <a:lnTo>
                    <a:pt x="22914" y="1906"/>
                  </a:lnTo>
                  <a:lnTo>
                    <a:pt x="22139" y="2409"/>
                  </a:lnTo>
                  <a:lnTo>
                    <a:pt x="21343" y="2891"/>
                  </a:lnTo>
                  <a:lnTo>
                    <a:pt x="20526" y="3331"/>
                  </a:lnTo>
                  <a:lnTo>
                    <a:pt x="19689" y="3771"/>
                  </a:lnTo>
                  <a:lnTo>
                    <a:pt x="18851" y="4168"/>
                  </a:lnTo>
                  <a:lnTo>
                    <a:pt x="17154" y="4964"/>
                  </a:lnTo>
                  <a:lnTo>
                    <a:pt x="15437" y="5718"/>
                  </a:lnTo>
                  <a:lnTo>
                    <a:pt x="14599" y="6116"/>
                  </a:lnTo>
                  <a:lnTo>
                    <a:pt x="13761" y="6535"/>
                  </a:lnTo>
                  <a:lnTo>
                    <a:pt x="12923" y="6954"/>
                  </a:lnTo>
                  <a:lnTo>
                    <a:pt x="12086" y="7394"/>
                  </a:lnTo>
                  <a:lnTo>
                    <a:pt x="11353" y="7834"/>
                  </a:lnTo>
                  <a:lnTo>
                    <a:pt x="10640" y="8295"/>
                  </a:lnTo>
                  <a:lnTo>
                    <a:pt x="9949" y="8776"/>
                  </a:lnTo>
                  <a:lnTo>
                    <a:pt x="9258" y="9279"/>
                  </a:lnTo>
                  <a:lnTo>
                    <a:pt x="8609" y="9803"/>
                  </a:lnTo>
                  <a:lnTo>
                    <a:pt x="7960" y="10368"/>
                  </a:lnTo>
                  <a:lnTo>
                    <a:pt x="7331" y="10934"/>
                  </a:lnTo>
                  <a:lnTo>
                    <a:pt x="6745" y="11541"/>
                  </a:lnTo>
                  <a:lnTo>
                    <a:pt x="6158" y="12148"/>
                  </a:lnTo>
                  <a:lnTo>
                    <a:pt x="5593" y="12777"/>
                  </a:lnTo>
                  <a:lnTo>
                    <a:pt x="5069" y="13447"/>
                  </a:lnTo>
                  <a:lnTo>
                    <a:pt x="4546" y="14117"/>
                  </a:lnTo>
                  <a:lnTo>
                    <a:pt x="4064" y="14808"/>
                  </a:lnTo>
                  <a:lnTo>
                    <a:pt x="3603" y="15520"/>
                  </a:lnTo>
                  <a:lnTo>
                    <a:pt x="3163" y="16253"/>
                  </a:lnTo>
                  <a:lnTo>
                    <a:pt x="2744" y="16987"/>
                  </a:lnTo>
                  <a:lnTo>
                    <a:pt x="2388" y="17699"/>
                  </a:lnTo>
                  <a:lnTo>
                    <a:pt x="2032" y="18432"/>
                  </a:lnTo>
                  <a:lnTo>
                    <a:pt x="1718" y="19165"/>
                  </a:lnTo>
                  <a:lnTo>
                    <a:pt x="1446" y="19919"/>
                  </a:lnTo>
                  <a:lnTo>
                    <a:pt x="1174" y="20673"/>
                  </a:lnTo>
                  <a:lnTo>
                    <a:pt x="943" y="21448"/>
                  </a:lnTo>
                  <a:lnTo>
                    <a:pt x="734" y="22223"/>
                  </a:lnTo>
                  <a:lnTo>
                    <a:pt x="545" y="22998"/>
                  </a:lnTo>
                  <a:lnTo>
                    <a:pt x="399" y="23773"/>
                  </a:lnTo>
                  <a:lnTo>
                    <a:pt x="252" y="24568"/>
                  </a:lnTo>
                  <a:lnTo>
                    <a:pt x="147" y="25364"/>
                  </a:lnTo>
                  <a:lnTo>
                    <a:pt x="84" y="26160"/>
                  </a:lnTo>
                  <a:lnTo>
                    <a:pt x="22" y="26977"/>
                  </a:lnTo>
                  <a:lnTo>
                    <a:pt x="1" y="27773"/>
                  </a:lnTo>
                  <a:lnTo>
                    <a:pt x="1" y="28569"/>
                  </a:lnTo>
                  <a:lnTo>
                    <a:pt x="43" y="29365"/>
                  </a:lnTo>
                  <a:lnTo>
                    <a:pt x="105" y="30182"/>
                  </a:lnTo>
                  <a:lnTo>
                    <a:pt x="189" y="30977"/>
                  </a:lnTo>
                  <a:lnTo>
                    <a:pt x="294" y="31752"/>
                  </a:lnTo>
                  <a:lnTo>
                    <a:pt x="441" y="32548"/>
                  </a:lnTo>
                  <a:lnTo>
                    <a:pt x="608" y="33323"/>
                  </a:lnTo>
                  <a:lnTo>
                    <a:pt x="797" y="34098"/>
                  </a:lnTo>
                  <a:lnTo>
                    <a:pt x="1027" y="34873"/>
                  </a:lnTo>
                  <a:lnTo>
                    <a:pt x="1278" y="35627"/>
                  </a:lnTo>
                  <a:lnTo>
                    <a:pt x="1551" y="36360"/>
                  </a:lnTo>
                  <a:lnTo>
                    <a:pt x="1865" y="37114"/>
                  </a:lnTo>
                  <a:lnTo>
                    <a:pt x="2200" y="37826"/>
                  </a:lnTo>
                  <a:lnTo>
                    <a:pt x="2556" y="38538"/>
                  </a:lnTo>
                  <a:lnTo>
                    <a:pt x="2954" y="39230"/>
                  </a:lnTo>
                  <a:lnTo>
                    <a:pt x="3373" y="39921"/>
                  </a:lnTo>
                  <a:lnTo>
                    <a:pt x="3834" y="40591"/>
                  </a:lnTo>
                  <a:lnTo>
                    <a:pt x="4294" y="41240"/>
                  </a:lnTo>
                  <a:lnTo>
                    <a:pt x="4252" y="41345"/>
                  </a:lnTo>
                  <a:lnTo>
                    <a:pt x="4211" y="41471"/>
                  </a:lnTo>
                  <a:lnTo>
                    <a:pt x="4211" y="41617"/>
                  </a:lnTo>
                  <a:lnTo>
                    <a:pt x="4231" y="41764"/>
                  </a:lnTo>
                  <a:lnTo>
                    <a:pt x="5739" y="46581"/>
                  </a:lnTo>
                  <a:lnTo>
                    <a:pt x="5781" y="46707"/>
                  </a:lnTo>
                  <a:lnTo>
                    <a:pt x="5865" y="46812"/>
                  </a:lnTo>
                  <a:lnTo>
                    <a:pt x="5970" y="46895"/>
                  </a:lnTo>
                  <a:lnTo>
                    <a:pt x="6075" y="46958"/>
                  </a:lnTo>
                  <a:lnTo>
                    <a:pt x="6200" y="47000"/>
                  </a:lnTo>
                  <a:lnTo>
                    <a:pt x="6473" y="47000"/>
                  </a:lnTo>
                  <a:lnTo>
                    <a:pt x="6598" y="46958"/>
                  </a:lnTo>
                  <a:lnTo>
                    <a:pt x="8399" y="46141"/>
                  </a:lnTo>
                  <a:lnTo>
                    <a:pt x="10180" y="45283"/>
                  </a:lnTo>
                  <a:lnTo>
                    <a:pt x="11981" y="44424"/>
                  </a:lnTo>
                  <a:lnTo>
                    <a:pt x="13740" y="43523"/>
                  </a:lnTo>
                  <a:lnTo>
                    <a:pt x="15500" y="42602"/>
                  </a:lnTo>
                  <a:lnTo>
                    <a:pt x="17259" y="41659"/>
                  </a:lnTo>
                  <a:lnTo>
                    <a:pt x="18976" y="40675"/>
                  </a:lnTo>
                  <a:lnTo>
                    <a:pt x="20694" y="39690"/>
                  </a:lnTo>
                  <a:lnTo>
                    <a:pt x="21469" y="39209"/>
                  </a:lnTo>
                  <a:lnTo>
                    <a:pt x="22223" y="38706"/>
                  </a:lnTo>
                  <a:lnTo>
                    <a:pt x="22956" y="38182"/>
                  </a:lnTo>
                  <a:lnTo>
                    <a:pt x="23668" y="37659"/>
                  </a:lnTo>
                  <a:lnTo>
                    <a:pt x="24359" y="37093"/>
                  </a:lnTo>
                  <a:lnTo>
                    <a:pt x="25029" y="36528"/>
                  </a:lnTo>
                  <a:lnTo>
                    <a:pt x="25658" y="35920"/>
                  </a:lnTo>
                  <a:lnTo>
                    <a:pt x="26265" y="35292"/>
                  </a:lnTo>
                  <a:lnTo>
                    <a:pt x="26831" y="34622"/>
                  </a:lnTo>
                  <a:lnTo>
                    <a:pt x="27375" y="33952"/>
                  </a:lnTo>
                  <a:lnTo>
                    <a:pt x="27878" y="33239"/>
                  </a:lnTo>
                  <a:lnTo>
                    <a:pt x="28360" y="32506"/>
                  </a:lnTo>
                  <a:lnTo>
                    <a:pt x="28778" y="31731"/>
                  </a:lnTo>
                  <a:lnTo>
                    <a:pt x="29176" y="30936"/>
                  </a:lnTo>
                  <a:lnTo>
                    <a:pt x="29553" y="30098"/>
                  </a:lnTo>
                  <a:lnTo>
                    <a:pt x="29700" y="29658"/>
                  </a:lnTo>
                  <a:lnTo>
                    <a:pt x="29868" y="29218"/>
                  </a:lnTo>
                  <a:lnTo>
                    <a:pt x="30140" y="28318"/>
                  </a:lnTo>
                  <a:lnTo>
                    <a:pt x="30391" y="27396"/>
                  </a:lnTo>
                  <a:lnTo>
                    <a:pt x="30580" y="26495"/>
                  </a:lnTo>
                  <a:lnTo>
                    <a:pt x="30747" y="25574"/>
                  </a:lnTo>
                  <a:lnTo>
                    <a:pt x="30873" y="24673"/>
                  </a:lnTo>
                  <a:lnTo>
                    <a:pt x="30957" y="23752"/>
                  </a:lnTo>
                  <a:lnTo>
                    <a:pt x="31019" y="22851"/>
                  </a:lnTo>
                  <a:lnTo>
                    <a:pt x="31040" y="21929"/>
                  </a:lnTo>
                  <a:lnTo>
                    <a:pt x="31040" y="21029"/>
                  </a:lnTo>
                  <a:lnTo>
                    <a:pt x="30999" y="20107"/>
                  </a:lnTo>
                  <a:lnTo>
                    <a:pt x="30936" y="19207"/>
                  </a:lnTo>
                  <a:lnTo>
                    <a:pt x="30852" y="18285"/>
                  </a:lnTo>
                  <a:lnTo>
                    <a:pt x="30726" y="17384"/>
                  </a:lnTo>
                  <a:lnTo>
                    <a:pt x="30601" y="16484"/>
                  </a:lnTo>
                  <a:lnTo>
                    <a:pt x="30433" y="15562"/>
                  </a:lnTo>
                  <a:lnTo>
                    <a:pt x="30265" y="14662"/>
                  </a:lnTo>
                  <a:lnTo>
                    <a:pt x="30056" y="13761"/>
                  </a:lnTo>
                  <a:lnTo>
                    <a:pt x="29847" y="12860"/>
                  </a:lnTo>
                  <a:lnTo>
                    <a:pt x="29616" y="11960"/>
                  </a:lnTo>
                  <a:lnTo>
                    <a:pt x="29386" y="11059"/>
                  </a:lnTo>
                  <a:lnTo>
                    <a:pt x="28883" y="9258"/>
                  </a:lnTo>
                  <a:lnTo>
                    <a:pt x="28339" y="7478"/>
                  </a:lnTo>
                  <a:lnTo>
                    <a:pt x="27229" y="3938"/>
                  </a:lnTo>
                  <a:lnTo>
                    <a:pt x="26684" y="2179"/>
                  </a:lnTo>
                  <a:lnTo>
                    <a:pt x="26139" y="440"/>
                  </a:lnTo>
                  <a:lnTo>
                    <a:pt x="26077" y="294"/>
                  </a:lnTo>
                  <a:lnTo>
                    <a:pt x="25972" y="189"/>
                  </a:lnTo>
                  <a:lnTo>
                    <a:pt x="25846" y="105"/>
                  </a:lnTo>
                  <a:lnTo>
                    <a:pt x="25700" y="42"/>
                  </a:lnTo>
                  <a:lnTo>
                    <a:pt x="25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6"/>
            <p:cNvSpPr/>
            <p:nvPr/>
          </p:nvSpPr>
          <p:spPr>
            <a:xfrm>
              <a:off x="2657500" y="355925"/>
              <a:ext cx="776025" cy="1175025"/>
            </a:xfrm>
            <a:custGeom>
              <a:avLst/>
              <a:gdLst/>
              <a:ahLst/>
              <a:cxnLst/>
              <a:rect l="l" t="t" r="r" b="b"/>
              <a:pathLst>
                <a:path w="31041" h="47001" extrusionOk="0">
                  <a:moveTo>
                    <a:pt x="25176" y="1886"/>
                  </a:moveTo>
                  <a:lnTo>
                    <a:pt x="25679" y="3498"/>
                  </a:lnTo>
                  <a:lnTo>
                    <a:pt x="26202" y="5132"/>
                  </a:lnTo>
                  <a:lnTo>
                    <a:pt x="26726" y="6766"/>
                  </a:lnTo>
                  <a:lnTo>
                    <a:pt x="27249" y="8420"/>
                  </a:lnTo>
                  <a:lnTo>
                    <a:pt x="27752" y="10096"/>
                  </a:lnTo>
                  <a:lnTo>
                    <a:pt x="28213" y="11771"/>
                  </a:lnTo>
                  <a:lnTo>
                    <a:pt x="28443" y="12609"/>
                  </a:lnTo>
                  <a:lnTo>
                    <a:pt x="28653" y="13447"/>
                  </a:lnTo>
                  <a:lnTo>
                    <a:pt x="28841" y="14306"/>
                  </a:lnTo>
                  <a:lnTo>
                    <a:pt x="29009" y="15143"/>
                  </a:lnTo>
                  <a:lnTo>
                    <a:pt x="29176" y="15981"/>
                  </a:lnTo>
                  <a:lnTo>
                    <a:pt x="29323" y="16840"/>
                  </a:lnTo>
                  <a:lnTo>
                    <a:pt x="29449" y="17678"/>
                  </a:lnTo>
                  <a:lnTo>
                    <a:pt x="29553" y="18536"/>
                  </a:lnTo>
                  <a:lnTo>
                    <a:pt x="29616" y="19374"/>
                  </a:lnTo>
                  <a:lnTo>
                    <a:pt x="29679" y="20233"/>
                  </a:lnTo>
                  <a:lnTo>
                    <a:pt x="29721" y="21071"/>
                  </a:lnTo>
                  <a:lnTo>
                    <a:pt x="29721" y="21929"/>
                  </a:lnTo>
                  <a:lnTo>
                    <a:pt x="29700" y="22767"/>
                  </a:lnTo>
                  <a:lnTo>
                    <a:pt x="29637" y="23626"/>
                  </a:lnTo>
                  <a:lnTo>
                    <a:pt x="29553" y="24464"/>
                  </a:lnTo>
                  <a:lnTo>
                    <a:pt x="29428" y="25302"/>
                  </a:lnTo>
                  <a:lnTo>
                    <a:pt x="29281" y="26160"/>
                  </a:lnTo>
                  <a:lnTo>
                    <a:pt x="29093" y="26998"/>
                  </a:lnTo>
                  <a:lnTo>
                    <a:pt x="28862" y="27836"/>
                  </a:lnTo>
                  <a:lnTo>
                    <a:pt x="28611" y="28674"/>
                  </a:lnTo>
                  <a:lnTo>
                    <a:pt x="28464" y="29113"/>
                  </a:lnTo>
                  <a:lnTo>
                    <a:pt x="28297" y="29532"/>
                  </a:lnTo>
                  <a:lnTo>
                    <a:pt x="28129" y="29951"/>
                  </a:lnTo>
                  <a:lnTo>
                    <a:pt x="27941" y="30349"/>
                  </a:lnTo>
                  <a:lnTo>
                    <a:pt x="27543" y="31145"/>
                  </a:lnTo>
                  <a:lnTo>
                    <a:pt x="27103" y="31878"/>
                  </a:lnTo>
                  <a:lnTo>
                    <a:pt x="26642" y="32590"/>
                  </a:lnTo>
                  <a:lnTo>
                    <a:pt x="26139" y="33281"/>
                  </a:lnTo>
                  <a:lnTo>
                    <a:pt x="25616" y="33931"/>
                  </a:lnTo>
                  <a:lnTo>
                    <a:pt x="25029" y="34559"/>
                  </a:lnTo>
                  <a:lnTo>
                    <a:pt x="24443" y="35166"/>
                  </a:lnTo>
                  <a:lnTo>
                    <a:pt x="23815" y="35732"/>
                  </a:lnTo>
                  <a:lnTo>
                    <a:pt x="23165" y="36297"/>
                  </a:lnTo>
                  <a:lnTo>
                    <a:pt x="22495" y="36821"/>
                  </a:lnTo>
                  <a:lnTo>
                    <a:pt x="21783" y="37324"/>
                  </a:lnTo>
                  <a:lnTo>
                    <a:pt x="21050" y="37826"/>
                  </a:lnTo>
                  <a:lnTo>
                    <a:pt x="20317" y="38308"/>
                  </a:lnTo>
                  <a:lnTo>
                    <a:pt x="19542" y="38769"/>
                  </a:lnTo>
                  <a:lnTo>
                    <a:pt x="17992" y="39669"/>
                  </a:lnTo>
                  <a:lnTo>
                    <a:pt x="16421" y="40549"/>
                  </a:lnTo>
                  <a:lnTo>
                    <a:pt x="14829" y="41408"/>
                  </a:lnTo>
                  <a:lnTo>
                    <a:pt x="13217" y="42246"/>
                  </a:lnTo>
                  <a:lnTo>
                    <a:pt x="11604" y="43062"/>
                  </a:lnTo>
                  <a:lnTo>
                    <a:pt x="9991" y="43858"/>
                  </a:lnTo>
                  <a:lnTo>
                    <a:pt x="8378" y="44654"/>
                  </a:lnTo>
                  <a:lnTo>
                    <a:pt x="6745" y="45429"/>
                  </a:lnTo>
                  <a:lnTo>
                    <a:pt x="5404" y="41303"/>
                  </a:lnTo>
                  <a:lnTo>
                    <a:pt x="5342" y="41177"/>
                  </a:lnTo>
                  <a:lnTo>
                    <a:pt x="5279" y="41094"/>
                  </a:lnTo>
                  <a:lnTo>
                    <a:pt x="5195" y="41010"/>
                  </a:lnTo>
                  <a:lnTo>
                    <a:pt x="5111" y="40968"/>
                  </a:lnTo>
                  <a:lnTo>
                    <a:pt x="4692" y="40214"/>
                  </a:lnTo>
                  <a:lnTo>
                    <a:pt x="4294" y="39439"/>
                  </a:lnTo>
                  <a:lnTo>
                    <a:pt x="3938" y="38685"/>
                  </a:lnTo>
                  <a:lnTo>
                    <a:pt x="3582" y="37910"/>
                  </a:lnTo>
                  <a:lnTo>
                    <a:pt x="3268" y="37114"/>
                  </a:lnTo>
                  <a:lnTo>
                    <a:pt x="2975" y="36339"/>
                  </a:lnTo>
                  <a:lnTo>
                    <a:pt x="2703" y="35543"/>
                  </a:lnTo>
                  <a:lnTo>
                    <a:pt x="2451" y="34747"/>
                  </a:lnTo>
                  <a:lnTo>
                    <a:pt x="2242" y="33931"/>
                  </a:lnTo>
                  <a:lnTo>
                    <a:pt x="2032" y="33135"/>
                  </a:lnTo>
                  <a:lnTo>
                    <a:pt x="1865" y="32318"/>
                  </a:lnTo>
                  <a:lnTo>
                    <a:pt x="1739" y="31501"/>
                  </a:lnTo>
                  <a:lnTo>
                    <a:pt x="1613" y="30684"/>
                  </a:lnTo>
                  <a:lnTo>
                    <a:pt x="1530" y="29867"/>
                  </a:lnTo>
                  <a:lnTo>
                    <a:pt x="1467" y="29051"/>
                  </a:lnTo>
                  <a:lnTo>
                    <a:pt x="1446" y="28234"/>
                  </a:lnTo>
                  <a:lnTo>
                    <a:pt x="1446" y="27417"/>
                  </a:lnTo>
                  <a:lnTo>
                    <a:pt x="1467" y="26600"/>
                  </a:lnTo>
                  <a:lnTo>
                    <a:pt x="1530" y="25783"/>
                  </a:lnTo>
                  <a:lnTo>
                    <a:pt x="1613" y="24966"/>
                  </a:lnTo>
                  <a:lnTo>
                    <a:pt x="1739" y="24150"/>
                  </a:lnTo>
                  <a:lnTo>
                    <a:pt x="1886" y="23354"/>
                  </a:lnTo>
                  <a:lnTo>
                    <a:pt x="2074" y="22537"/>
                  </a:lnTo>
                  <a:lnTo>
                    <a:pt x="2284" y="21741"/>
                  </a:lnTo>
                  <a:lnTo>
                    <a:pt x="2535" y="20945"/>
                  </a:lnTo>
                  <a:lnTo>
                    <a:pt x="2807" y="20149"/>
                  </a:lnTo>
                  <a:lnTo>
                    <a:pt x="3121" y="19374"/>
                  </a:lnTo>
                  <a:lnTo>
                    <a:pt x="3477" y="18599"/>
                  </a:lnTo>
                  <a:lnTo>
                    <a:pt x="3854" y="17824"/>
                  </a:lnTo>
                  <a:lnTo>
                    <a:pt x="4252" y="17070"/>
                  </a:lnTo>
                  <a:lnTo>
                    <a:pt x="4713" y="16316"/>
                  </a:lnTo>
                  <a:lnTo>
                    <a:pt x="5195" y="15583"/>
                  </a:lnTo>
                  <a:lnTo>
                    <a:pt x="5698" y="14871"/>
                  </a:lnTo>
                  <a:lnTo>
                    <a:pt x="6221" y="14180"/>
                  </a:lnTo>
                  <a:lnTo>
                    <a:pt x="6766" y="13531"/>
                  </a:lnTo>
                  <a:lnTo>
                    <a:pt x="7352" y="12902"/>
                  </a:lnTo>
                  <a:lnTo>
                    <a:pt x="7939" y="12295"/>
                  </a:lnTo>
                  <a:lnTo>
                    <a:pt x="8567" y="11709"/>
                  </a:lnTo>
                  <a:lnTo>
                    <a:pt x="9195" y="11164"/>
                  </a:lnTo>
                  <a:lnTo>
                    <a:pt x="9845" y="10619"/>
                  </a:lnTo>
                  <a:lnTo>
                    <a:pt x="10515" y="10117"/>
                  </a:lnTo>
                  <a:lnTo>
                    <a:pt x="11206" y="9635"/>
                  </a:lnTo>
                  <a:lnTo>
                    <a:pt x="11918" y="9153"/>
                  </a:lnTo>
                  <a:lnTo>
                    <a:pt x="12651" y="8713"/>
                  </a:lnTo>
                  <a:lnTo>
                    <a:pt x="13384" y="8295"/>
                  </a:lnTo>
                  <a:lnTo>
                    <a:pt x="14138" y="7876"/>
                  </a:lnTo>
                  <a:lnTo>
                    <a:pt x="14913" y="7499"/>
                  </a:lnTo>
                  <a:lnTo>
                    <a:pt x="15688" y="7122"/>
                  </a:lnTo>
                  <a:lnTo>
                    <a:pt x="18181" y="5991"/>
                  </a:lnTo>
                  <a:lnTo>
                    <a:pt x="19416" y="5404"/>
                  </a:lnTo>
                  <a:lnTo>
                    <a:pt x="20631" y="4797"/>
                  </a:lnTo>
                  <a:lnTo>
                    <a:pt x="21238" y="4483"/>
                  </a:lnTo>
                  <a:lnTo>
                    <a:pt x="21825" y="4168"/>
                  </a:lnTo>
                  <a:lnTo>
                    <a:pt x="22411" y="3833"/>
                  </a:lnTo>
                  <a:lnTo>
                    <a:pt x="22977" y="3477"/>
                  </a:lnTo>
                  <a:lnTo>
                    <a:pt x="23542" y="3100"/>
                  </a:lnTo>
                  <a:lnTo>
                    <a:pt x="24108" y="2723"/>
                  </a:lnTo>
                  <a:lnTo>
                    <a:pt x="24652" y="2304"/>
                  </a:lnTo>
                  <a:lnTo>
                    <a:pt x="25176" y="1886"/>
                  </a:lnTo>
                  <a:close/>
                  <a:moveTo>
                    <a:pt x="25553" y="1"/>
                  </a:moveTo>
                  <a:lnTo>
                    <a:pt x="25385" y="21"/>
                  </a:lnTo>
                  <a:lnTo>
                    <a:pt x="25239" y="63"/>
                  </a:lnTo>
                  <a:lnTo>
                    <a:pt x="25176" y="84"/>
                  </a:lnTo>
                  <a:lnTo>
                    <a:pt x="25113" y="147"/>
                  </a:lnTo>
                  <a:lnTo>
                    <a:pt x="24778" y="461"/>
                  </a:lnTo>
                  <a:lnTo>
                    <a:pt x="24422" y="775"/>
                  </a:lnTo>
                  <a:lnTo>
                    <a:pt x="24045" y="1069"/>
                  </a:lnTo>
                  <a:lnTo>
                    <a:pt x="23668" y="1362"/>
                  </a:lnTo>
                  <a:lnTo>
                    <a:pt x="22914" y="1906"/>
                  </a:lnTo>
                  <a:lnTo>
                    <a:pt x="22139" y="2409"/>
                  </a:lnTo>
                  <a:lnTo>
                    <a:pt x="21343" y="2891"/>
                  </a:lnTo>
                  <a:lnTo>
                    <a:pt x="20526" y="3331"/>
                  </a:lnTo>
                  <a:lnTo>
                    <a:pt x="19689" y="3771"/>
                  </a:lnTo>
                  <a:lnTo>
                    <a:pt x="18851" y="4168"/>
                  </a:lnTo>
                  <a:lnTo>
                    <a:pt x="17154" y="4964"/>
                  </a:lnTo>
                  <a:lnTo>
                    <a:pt x="15437" y="5718"/>
                  </a:lnTo>
                  <a:lnTo>
                    <a:pt x="14599" y="6116"/>
                  </a:lnTo>
                  <a:lnTo>
                    <a:pt x="13761" y="6535"/>
                  </a:lnTo>
                  <a:lnTo>
                    <a:pt x="12923" y="6954"/>
                  </a:lnTo>
                  <a:lnTo>
                    <a:pt x="12086" y="7394"/>
                  </a:lnTo>
                  <a:lnTo>
                    <a:pt x="11353" y="7834"/>
                  </a:lnTo>
                  <a:lnTo>
                    <a:pt x="10640" y="8295"/>
                  </a:lnTo>
                  <a:lnTo>
                    <a:pt x="9949" y="8776"/>
                  </a:lnTo>
                  <a:lnTo>
                    <a:pt x="9258" y="9279"/>
                  </a:lnTo>
                  <a:lnTo>
                    <a:pt x="8609" y="9803"/>
                  </a:lnTo>
                  <a:lnTo>
                    <a:pt x="7960" y="10368"/>
                  </a:lnTo>
                  <a:lnTo>
                    <a:pt x="7331" y="10934"/>
                  </a:lnTo>
                  <a:lnTo>
                    <a:pt x="6745" y="11541"/>
                  </a:lnTo>
                  <a:lnTo>
                    <a:pt x="6158" y="12148"/>
                  </a:lnTo>
                  <a:lnTo>
                    <a:pt x="5593" y="12777"/>
                  </a:lnTo>
                  <a:lnTo>
                    <a:pt x="5069" y="13447"/>
                  </a:lnTo>
                  <a:lnTo>
                    <a:pt x="4546" y="14117"/>
                  </a:lnTo>
                  <a:lnTo>
                    <a:pt x="4064" y="14808"/>
                  </a:lnTo>
                  <a:lnTo>
                    <a:pt x="3603" y="15520"/>
                  </a:lnTo>
                  <a:lnTo>
                    <a:pt x="3163" y="16253"/>
                  </a:lnTo>
                  <a:lnTo>
                    <a:pt x="2744" y="16987"/>
                  </a:lnTo>
                  <a:lnTo>
                    <a:pt x="2388" y="17699"/>
                  </a:lnTo>
                  <a:lnTo>
                    <a:pt x="2032" y="18432"/>
                  </a:lnTo>
                  <a:lnTo>
                    <a:pt x="1718" y="19165"/>
                  </a:lnTo>
                  <a:lnTo>
                    <a:pt x="1446" y="19919"/>
                  </a:lnTo>
                  <a:lnTo>
                    <a:pt x="1174" y="20673"/>
                  </a:lnTo>
                  <a:lnTo>
                    <a:pt x="943" y="21448"/>
                  </a:lnTo>
                  <a:lnTo>
                    <a:pt x="734" y="22223"/>
                  </a:lnTo>
                  <a:lnTo>
                    <a:pt x="545" y="22998"/>
                  </a:lnTo>
                  <a:lnTo>
                    <a:pt x="399" y="23773"/>
                  </a:lnTo>
                  <a:lnTo>
                    <a:pt x="252" y="24568"/>
                  </a:lnTo>
                  <a:lnTo>
                    <a:pt x="147" y="25364"/>
                  </a:lnTo>
                  <a:lnTo>
                    <a:pt x="84" y="26160"/>
                  </a:lnTo>
                  <a:lnTo>
                    <a:pt x="22" y="26977"/>
                  </a:lnTo>
                  <a:lnTo>
                    <a:pt x="1" y="27773"/>
                  </a:lnTo>
                  <a:lnTo>
                    <a:pt x="1" y="28569"/>
                  </a:lnTo>
                  <a:lnTo>
                    <a:pt x="43" y="29365"/>
                  </a:lnTo>
                  <a:lnTo>
                    <a:pt x="105" y="30182"/>
                  </a:lnTo>
                  <a:lnTo>
                    <a:pt x="189" y="30977"/>
                  </a:lnTo>
                  <a:lnTo>
                    <a:pt x="294" y="31752"/>
                  </a:lnTo>
                  <a:lnTo>
                    <a:pt x="441" y="32548"/>
                  </a:lnTo>
                  <a:lnTo>
                    <a:pt x="608" y="33323"/>
                  </a:lnTo>
                  <a:lnTo>
                    <a:pt x="797" y="34098"/>
                  </a:lnTo>
                  <a:lnTo>
                    <a:pt x="1027" y="34873"/>
                  </a:lnTo>
                  <a:lnTo>
                    <a:pt x="1278" y="35627"/>
                  </a:lnTo>
                  <a:lnTo>
                    <a:pt x="1551" y="36360"/>
                  </a:lnTo>
                  <a:lnTo>
                    <a:pt x="1865" y="37114"/>
                  </a:lnTo>
                  <a:lnTo>
                    <a:pt x="2200" y="37826"/>
                  </a:lnTo>
                  <a:lnTo>
                    <a:pt x="2556" y="38538"/>
                  </a:lnTo>
                  <a:lnTo>
                    <a:pt x="2954" y="39230"/>
                  </a:lnTo>
                  <a:lnTo>
                    <a:pt x="3373" y="39921"/>
                  </a:lnTo>
                  <a:lnTo>
                    <a:pt x="3834" y="40591"/>
                  </a:lnTo>
                  <a:lnTo>
                    <a:pt x="4294" y="41240"/>
                  </a:lnTo>
                  <a:lnTo>
                    <a:pt x="4252" y="41345"/>
                  </a:lnTo>
                  <a:lnTo>
                    <a:pt x="4211" y="41471"/>
                  </a:lnTo>
                  <a:lnTo>
                    <a:pt x="4211" y="41617"/>
                  </a:lnTo>
                  <a:lnTo>
                    <a:pt x="4231" y="41764"/>
                  </a:lnTo>
                  <a:lnTo>
                    <a:pt x="5739" y="46581"/>
                  </a:lnTo>
                  <a:lnTo>
                    <a:pt x="5781" y="46707"/>
                  </a:lnTo>
                  <a:lnTo>
                    <a:pt x="5865" y="46812"/>
                  </a:lnTo>
                  <a:lnTo>
                    <a:pt x="5970" y="46895"/>
                  </a:lnTo>
                  <a:lnTo>
                    <a:pt x="6075" y="46958"/>
                  </a:lnTo>
                  <a:lnTo>
                    <a:pt x="6200" y="47000"/>
                  </a:lnTo>
                  <a:lnTo>
                    <a:pt x="6473" y="47000"/>
                  </a:lnTo>
                  <a:lnTo>
                    <a:pt x="6598" y="46958"/>
                  </a:lnTo>
                  <a:lnTo>
                    <a:pt x="8399" y="46141"/>
                  </a:lnTo>
                  <a:lnTo>
                    <a:pt x="10180" y="45283"/>
                  </a:lnTo>
                  <a:lnTo>
                    <a:pt x="11981" y="44424"/>
                  </a:lnTo>
                  <a:lnTo>
                    <a:pt x="13740" y="43523"/>
                  </a:lnTo>
                  <a:lnTo>
                    <a:pt x="15500" y="42602"/>
                  </a:lnTo>
                  <a:lnTo>
                    <a:pt x="17259" y="41659"/>
                  </a:lnTo>
                  <a:lnTo>
                    <a:pt x="18976" y="40675"/>
                  </a:lnTo>
                  <a:lnTo>
                    <a:pt x="20694" y="39690"/>
                  </a:lnTo>
                  <a:lnTo>
                    <a:pt x="21469" y="39209"/>
                  </a:lnTo>
                  <a:lnTo>
                    <a:pt x="22223" y="38706"/>
                  </a:lnTo>
                  <a:lnTo>
                    <a:pt x="22956" y="38182"/>
                  </a:lnTo>
                  <a:lnTo>
                    <a:pt x="23668" y="37659"/>
                  </a:lnTo>
                  <a:lnTo>
                    <a:pt x="24359" y="37093"/>
                  </a:lnTo>
                  <a:lnTo>
                    <a:pt x="25029" y="36528"/>
                  </a:lnTo>
                  <a:lnTo>
                    <a:pt x="25658" y="35920"/>
                  </a:lnTo>
                  <a:lnTo>
                    <a:pt x="26265" y="35292"/>
                  </a:lnTo>
                  <a:lnTo>
                    <a:pt x="26831" y="34622"/>
                  </a:lnTo>
                  <a:lnTo>
                    <a:pt x="27375" y="33952"/>
                  </a:lnTo>
                  <a:lnTo>
                    <a:pt x="27878" y="33239"/>
                  </a:lnTo>
                  <a:lnTo>
                    <a:pt x="28360" y="32506"/>
                  </a:lnTo>
                  <a:lnTo>
                    <a:pt x="28778" y="31731"/>
                  </a:lnTo>
                  <a:lnTo>
                    <a:pt x="29176" y="30936"/>
                  </a:lnTo>
                  <a:lnTo>
                    <a:pt x="29553" y="30098"/>
                  </a:lnTo>
                  <a:lnTo>
                    <a:pt x="29700" y="29658"/>
                  </a:lnTo>
                  <a:lnTo>
                    <a:pt x="29868" y="29218"/>
                  </a:lnTo>
                  <a:lnTo>
                    <a:pt x="30140" y="28318"/>
                  </a:lnTo>
                  <a:lnTo>
                    <a:pt x="30391" y="27396"/>
                  </a:lnTo>
                  <a:lnTo>
                    <a:pt x="30580" y="26495"/>
                  </a:lnTo>
                  <a:lnTo>
                    <a:pt x="30747" y="25574"/>
                  </a:lnTo>
                  <a:lnTo>
                    <a:pt x="30873" y="24673"/>
                  </a:lnTo>
                  <a:lnTo>
                    <a:pt x="30957" y="23752"/>
                  </a:lnTo>
                  <a:lnTo>
                    <a:pt x="31019" y="22851"/>
                  </a:lnTo>
                  <a:lnTo>
                    <a:pt x="31040" y="21929"/>
                  </a:lnTo>
                  <a:lnTo>
                    <a:pt x="31040" y="21029"/>
                  </a:lnTo>
                  <a:lnTo>
                    <a:pt x="30999" y="20107"/>
                  </a:lnTo>
                  <a:lnTo>
                    <a:pt x="30936" y="19207"/>
                  </a:lnTo>
                  <a:lnTo>
                    <a:pt x="30852" y="18285"/>
                  </a:lnTo>
                  <a:lnTo>
                    <a:pt x="30726" y="17384"/>
                  </a:lnTo>
                  <a:lnTo>
                    <a:pt x="30601" y="16484"/>
                  </a:lnTo>
                  <a:lnTo>
                    <a:pt x="30433" y="15562"/>
                  </a:lnTo>
                  <a:lnTo>
                    <a:pt x="30265" y="14662"/>
                  </a:lnTo>
                  <a:lnTo>
                    <a:pt x="30056" y="13761"/>
                  </a:lnTo>
                  <a:lnTo>
                    <a:pt x="29847" y="12860"/>
                  </a:lnTo>
                  <a:lnTo>
                    <a:pt x="29616" y="11960"/>
                  </a:lnTo>
                  <a:lnTo>
                    <a:pt x="29386" y="11059"/>
                  </a:lnTo>
                  <a:lnTo>
                    <a:pt x="28883" y="9258"/>
                  </a:lnTo>
                  <a:lnTo>
                    <a:pt x="28339" y="7478"/>
                  </a:lnTo>
                  <a:lnTo>
                    <a:pt x="27229" y="3938"/>
                  </a:lnTo>
                  <a:lnTo>
                    <a:pt x="26684" y="2179"/>
                  </a:lnTo>
                  <a:lnTo>
                    <a:pt x="26139" y="440"/>
                  </a:lnTo>
                  <a:lnTo>
                    <a:pt x="26077" y="294"/>
                  </a:lnTo>
                  <a:lnTo>
                    <a:pt x="25972" y="189"/>
                  </a:lnTo>
                  <a:lnTo>
                    <a:pt x="25846" y="105"/>
                  </a:lnTo>
                  <a:lnTo>
                    <a:pt x="25700" y="42"/>
                  </a:lnTo>
                  <a:lnTo>
                    <a:pt x="255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56"/>
            <p:cNvSpPr/>
            <p:nvPr/>
          </p:nvSpPr>
          <p:spPr>
            <a:xfrm>
              <a:off x="2741800" y="469550"/>
              <a:ext cx="570250" cy="951425"/>
            </a:xfrm>
            <a:custGeom>
              <a:avLst/>
              <a:gdLst/>
              <a:ahLst/>
              <a:cxnLst/>
              <a:rect l="l" t="t" r="r" b="b"/>
              <a:pathLst>
                <a:path w="22810" h="38057" extrusionOk="0">
                  <a:moveTo>
                    <a:pt x="14997" y="10431"/>
                  </a:moveTo>
                  <a:lnTo>
                    <a:pt x="15165" y="10452"/>
                  </a:lnTo>
                  <a:lnTo>
                    <a:pt x="15353" y="10473"/>
                  </a:lnTo>
                  <a:lnTo>
                    <a:pt x="15542" y="10536"/>
                  </a:lnTo>
                  <a:lnTo>
                    <a:pt x="15709" y="10577"/>
                  </a:lnTo>
                  <a:lnTo>
                    <a:pt x="15898" y="10661"/>
                  </a:lnTo>
                  <a:lnTo>
                    <a:pt x="16065" y="10745"/>
                  </a:lnTo>
                  <a:lnTo>
                    <a:pt x="16233" y="10850"/>
                  </a:lnTo>
                  <a:lnTo>
                    <a:pt x="16400" y="10975"/>
                  </a:lnTo>
                  <a:lnTo>
                    <a:pt x="16568" y="11101"/>
                  </a:lnTo>
                  <a:lnTo>
                    <a:pt x="16694" y="11227"/>
                  </a:lnTo>
                  <a:lnTo>
                    <a:pt x="16819" y="11373"/>
                  </a:lnTo>
                  <a:lnTo>
                    <a:pt x="16924" y="11520"/>
                  </a:lnTo>
                  <a:lnTo>
                    <a:pt x="17029" y="11667"/>
                  </a:lnTo>
                  <a:lnTo>
                    <a:pt x="17112" y="11813"/>
                  </a:lnTo>
                  <a:lnTo>
                    <a:pt x="17175" y="11981"/>
                  </a:lnTo>
                  <a:lnTo>
                    <a:pt x="17238" y="12127"/>
                  </a:lnTo>
                  <a:lnTo>
                    <a:pt x="17280" y="12295"/>
                  </a:lnTo>
                  <a:lnTo>
                    <a:pt x="17343" y="12630"/>
                  </a:lnTo>
                  <a:lnTo>
                    <a:pt x="17343" y="12965"/>
                  </a:lnTo>
                  <a:lnTo>
                    <a:pt x="17301" y="13300"/>
                  </a:lnTo>
                  <a:lnTo>
                    <a:pt x="17238" y="13635"/>
                  </a:lnTo>
                  <a:lnTo>
                    <a:pt x="17112" y="13950"/>
                  </a:lnTo>
                  <a:lnTo>
                    <a:pt x="16945" y="14264"/>
                  </a:lnTo>
                  <a:lnTo>
                    <a:pt x="16756" y="14536"/>
                  </a:lnTo>
                  <a:lnTo>
                    <a:pt x="16526" y="14808"/>
                  </a:lnTo>
                  <a:lnTo>
                    <a:pt x="16254" y="15060"/>
                  </a:lnTo>
                  <a:lnTo>
                    <a:pt x="15960" y="15269"/>
                  </a:lnTo>
                  <a:lnTo>
                    <a:pt x="15646" y="15458"/>
                  </a:lnTo>
                  <a:lnTo>
                    <a:pt x="15542" y="15269"/>
                  </a:lnTo>
                  <a:lnTo>
                    <a:pt x="15437" y="15081"/>
                  </a:lnTo>
                  <a:lnTo>
                    <a:pt x="15332" y="14892"/>
                  </a:lnTo>
                  <a:lnTo>
                    <a:pt x="15206" y="14724"/>
                  </a:lnTo>
                  <a:lnTo>
                    <a:pt x="15060" y="14578"/>
                  </a:lnTo>
                  <a:lnTo>
                    <a:pt x="14913" y="14431"/>
                  </a:lnTo>
                  <a:lnTo>
                    <a:pt x="14746" y="14285"/>
                  </a:lnTo>
                  <a:lnTo>
                    <a:pt x="14557" y="14159"/>
                  </a:lnTo>
                  <a:lnTo>
                    <a:pt x="14369" y="14033"/>
                  </a:lnTo>
                  <a:lnTo>
                    <a:pt x="14159" y="13929"/>
                  </a:lnTo>
                  <a:lnTo>
                    <a:pt x="13929" y="13845"/>
                  </a:lnTo>
                  <a:lnTo>
                    <a:pt x="13698" y="13761"/>
                  </a:lnTo>
                  <a:lnTo>
                    <a:pt x="13426" y="13698"/>
                  </a:lnTo>
                  <a:lnTo>
                    <a:pt x="13154" y="13656"/>
                  </a:lnTo>
                  <a:lnTo>
                    <a:pt x="12861" y="13614"/>
                  </a:lnTo>
                  <a:lnTo>
                    <a:pt x="12567" y="13593"/>
                  </a:lnTo>
                  <a:lnTo>
                    <a:pt x="12379" y="13593"/>
                  </a:lnTo>
                  <a:lnTo>
                    <a:pt x="12421" y="13510"/>
                  </a:lnTo>
                  <a:lnTo>
                    <a:pt x="12421" y="13405"/>
                  </a:lnTo>
                  <a:lnTo>
                    <a:pt x="12400" y="13216"/>
                  </a:lnTo>
                  <a:lnTo>
                    <a:pt x="12379" y="13007"/>
                  </a:lnTo>
                  <a:lnTo>
                    <a:pt x="12400" y="12819"/>
                  </a:lnTo>
                  <a:lnTo>
                    <a:pt x="12421" y="12630"/>
                  </a:lnTo>
                  <a:lnTo>
                    <a:pt x="12442" y="12462"/>
                  </a:lnTo>
                  <a:lnTo>
                    <a:pt x="12484" y="12274"/>
                  </a:lnTo>
                  <a:lnTo>
                    <a:pt x="12546" y="12106"/>
                  </a:lnTo>
                  <a:lnTo>
                    <a:pt x="12609" y="11939"/>
                  </a:lnTo>
                  <a:lnTo>
                    <a:pt x="12777" y="11625"/>
                  </a:lnTo>
                  <a:lnTo>
                    <a:pt x="12986" y="11331"/>
                  </a:lnTo>
                  <a:lnTo>
                    <a:pt x="13238" y="11080"/>
                  </a:lnTo>
                  <a:lnTo>
                    <a:pt x="13510" y="10871"/>
                  </a:lnTo>
                  <a:lnTo>
                    <a:pt x="13803" y="10703"/>
                  </a:lnTo>
                  <a:lnTo>
                    <a:pt x="14138" y="10557"/>
                  </a:lnTo>
                  <a:lnTo>
                    <a:pt x="14306" y="10515"/>
                  </a:lnTo>
                  <a:lnTo>
                    <a:pt x="14473" y="10473"/>
                  </a:lnTo>
                  <a:lnTo>
                    <a:pt x="14641" y="10452"/>
                  </a:lnTo>
                  <a:lnTo>
                    <a:pt x="14809" y="10431"/>
                  </a:lnTo>
                  <a:close/>
                  <a:moveTo>
                    <a:pt x="9300" y="11897"/>
                  </a:moveTo>
                  <a:lnTo>
                    <a:pt x="9530" y="11918"/>
                  </a:lnTo>
                  <a:lnTo>
                    <a:pt x="9761" y="11960"/>
                  </a:lnTo>
                  <a:lnTo>
                    <a:pt x="9970" y="12023"/>
                  </a:lnTo>
                  <a:lnTo>
                    <a:pt x="10201" y="12106"/>
                  </a:lnTo>
                  <a:lnTo>
                    <a:pt x="10410" y="12211"/>
                  </a:lnTo>
                  <a:lnTo>
                    <a:pt x="10620" y="12316"/>
                  </a:lnTo>
                  <a:lnTo>
                    <a:pt x="10808" y="12442"/>
                  </a:lnTo>
                  <a:lnTo>
                    <a:pt x="11018" y="12588"/>
                  </a:lnTo>
                  <a:lnTo>
                    <a:pt x="11395" y="12881"/>
                  </a:lnTo>
                  <a:lnTo>
                    <a:pt x="11751" y="13216"/>
                  </a:lnTo>
                  <a:lnTo>
                    <a:pt x="11772" y="13384"/>
                  </a:lnTo>
                  <a:lnTo>
                    <a:pt x="11813" y="13552"/>
                  </a:lnTo>
                  <a:lnTo>
                    <a:pt x="11834" y="13614"/>
                  </a:lnTo>
                  <a:lnTo>
                    <a:pt x="11562" y="13656"/>
                  </a:lnTo>
                  <a:lnTo>
                    <a:pt x="11290" y="13698"/>
                  </a:lnTo>
                  <a:lnTo>
                    <a:pt x="11018" y="13782"/>
                  </a:lnTo>
                  <a:lnTo>
                    <a:pt x="10766" y="13845"/>
                  </a:lnTo>
                  <a:lnTo>
                    <a:pt x="10515" y="13950"/>
                  </a:lnTo>
                  <a:lnTo>
                    <a:pt x="10264" y="14054"/>
                  </a:lnTo>
                  <a:lnTo>
                    <a:pt x="10033" y="14180"/>
                  </a:lnTo>
                  <a:lnTo>
                    <a:pt x="9803" y="14327"/>
                  </a:lnTo>
                  <a:lnTo>
                    <a:pt x="8609" y="13279"/>
                  </a:lnTo>
                  <a:lnTo>
                    <a:pt x="8546" y="13216"/>
                  </a:lnTo>
                  <a:lnTo>
                    <a:pt x="8483" y="13196"/>
                  </a:lnTo>
                  <a:lnTo>
                    <a:pt x="8399" y="13175"/>
                  </a:lnTo>
                  <a:lnTo>
                    <a:pt x="8337" y="13196"/>
                  </a:lnTo>
                  <a:lnTo>
                    <a:pt x="8295" y="13196"/>
                  </a:lnTo>
                  <a:lnTo>
                    <a:pt x="8232" y="13237"/>
                  </a:lnTo>
                  <a:lnTo>
                    <a:pt x="8148" y="13321"/>
                  </a:lnTo>
                  <a:lnTo>
                    <a:pt x="8085" y="13426"/>
                  </a:lnTo>
                  <a:lnTo>
                    <a:pt x="8064" y="13552"/>
                  </a:lnTo>
                  <a:lnTo>
                    <a:pt x="8064" y="13614"/>
                  </a:lnTo>
                  <a:lnTo>
                    <a:pt x="8085" y="13677"/>
                  </a:lnTo>
                  <a:lnTo>
                    <a:pt x="8127" y="13761"/>
                  </a:lnTo>
                  <a:lnTo>
                    <a:pt x="8169" y="13803"/>
                  </a:lnTo>
                  <a:lnTo>
                    <a:pt x="9153" y="14787"/>
                  </a:lnTo>
                  <a:lnTo>
                    <a:pt x="8902" y="15018"/>
                  </a:lnTo>
                  <a:lnTo>
                    <a:pt x="8651" y="15248"/>
                  </a:lnTo>
                  <a:lnTo>
                    <a:pt x="8420" y="15520"/>
                  </a:lnTo>
                  <a:lnTo>
                    <a:pt x="8169" y="15772"/>
                  </a:lnTo>
                  <a:lnTo>
                    <a:pt x="7960" y="16065"/>
                  </a:lnTo>
                  <a:lnTo>
                    <a:pt x="7750" y="16358"/>
                  </a:lnTo>
                  <a:lnTo>
                    <a:pt x="7331" y="16966"/>
                  </a:lnTo>
                  <a:lnTo>
                    <a:pt x="7248" y="16798"/>
                  </a:lnTo>
                  <a:lnTo>
                    <a:pt x="7143" y="16651"/>
                  </a:lnTo>
                  <a:lnTo>
                    <a:pt x="7206" y="16693"/>
                  </a:lnTo>
                  <a:lnTo>
                    <a:pt x="7268" y="16714"/>
                  </a:lnTo>
                  <a:lnTo>
                    <a:pt x="7331" y="16735"/>
                  </a:lnTo>
                  <a:lnTo>
                    <a:pt x="7394" y="16714"/>
                  </a:lnTo>
                  <a:lnTo>
                    <a:pt x="7436" y="16672"/>
                  </a:lnTo>
                  <a:lnTo>
                    <a:pt x="7478" y="16630"/>
                  </a:lnTo>
                  <a:lnTo>
                    <a:pt x="7499" y="16568"/>
                  </a:lnTo>
                  <a:lnTo>
                    <a:pt x="7499" y="16505"/>
                  </a:lnTo>
                  <a:lnTo>
                    <a:pt x="7457" y="16442"/>
                  </a:lnTo>
                  <a:lnTo>
                    <a:pt x="7310" y="16191"/>
                  </a:lnTo>
                  <a:lnTo>
                    <a:pt x="7185" y="15897"/>
                  </a:lnTo>
                  <a:lnTo>
                    <a:pt x="7080" y="15604"/>
                  </a:lnTo>
                  <a:lnTo>
                    <a:pt x="6996" y="15311"/>
                  </a:lnTo>
                  <a:lnTo>
                    <a:pt x="6954" y="14976"/>
                  </a:lnTo>
                  <a:lnTo>
                    <a:pt x="6912" y="14662"/>
                  </a:lnTo>
                  <a:lnTo>
                    <a:pt x="6912" y="14347"/>
                  </a:lnTo>
                  <a:lnTo>
                    <a:pt x="6954" y="14033"/>
                  </a:lnTo>
                  <a:lnTo>
                    <a:pt x="7017" y="13719"/>
                  </a:lnTo>
                  <a:lnTo>
                    <a:pt x="7101" y="13426"/>
                  </a:lnTo>
                  <a:lnTo>
                    <a:pt x="7206" y="13133"/>
                  </a:lnTo>
                  <a:lnTo>
                    <a:pt x="7373" y="12881"/>
                  </a:lnTo>
                  <a:lnTo>
                    <a:pt x="7562" y="12630"/>
                  </a:lnTo>
                  <a:lnTo>
                    <a:pt x="7771" y="12421"/>
                  </a:lnTo>
                  <a:lnTo>
                    <a:pt x="8022" y="12232"/>
                  </a:lnTo>
                  <a:lnTo>
                    <a:pt x="8169" y="12169"/>
                  </a:lnTo>
                  <a:lnTo>
                    <a:pt x="8316" y="12085"/>
                  </a:lnTo>
                  <a:lnTo>
                    <a:pt x="8567" y="12002"/>
                  </a:lnTo>
                  <a:lnTo>
                    <a:pt x="8818" y="11939"/>
                  </a:lnTo>
                  <a:lnTo>
                    <a:pt x="9070" y="11918"/>
                  </a:lnTo>
                  <a:lnTo>
                    <a:pt x="9300" y="11897"/>
                  </a:lnTo>
                  <a:close/>
                  <a:moveTo>
                    <a:pt x="16861" y="16400"/>
                  </a:moveTo>
                  <a:lnTo>
                    <a:pt x="17238" y="16421"/>
                  </a:lnTo>
                  <a:lnTo>
                    <a:pt x="17615" y="16442"/>
                  </a:lnTo>
                  <a:lnTo>
                    <a:pt x="17845" y="16505"/>
                  </a:lnTo>
                  <a:lnTo>
                    <a:pt x="18118" y="16609"/>
                  </a:lnTo>
                  <a:lnTo>
                    <a:pt x="18369" y="16735"/>
                  </a:lnTo>
                  <a:lnTo>
                    <a:pt x="18599" y="16924"/>
                  </a:lnTo>
                  <a:lnTo>
                    <a:pt x="18788" y="17133"/>
                  </a:lnTo>
                  <a:lnTo>
                    <a:pt x="18893" y="17259"/>
                  </a:lnTo>
                  <a:lnTo>
                    <a:pt x="18976" y="17405"/>
                  </a:lnTo>
                  <a:lnTo>
                    <a:pt x="19060" y="17552"/>
                  </a:lnTo>
                  <a:lnTo>
                    <a:pt x="19102" y="17720"/>
                  </a:lnTo>
                  <a:lnTo>
                    <a:pt x="19144" y="17866"/>
                  </a:lnTo>
                  <a:lnTo>
                    <a:pt x="19186" y="18034"/>
                  </a:lnTo>
                  <a:lnTo>
                    <a:pt x="19207" y="18201"/>
                  </a:lnTo>
                  <a:lnTo>
                    <a:pt x="19207" y="18369"/>
                  </a:lnTo>
                  <a:lnTo>
                    <a:pt x="19186" y="18704"/>
                  </a:lnTo>
                  <a:lnTo>
                    <a:pt x="19102" y="19018"/>
                  </a:lnTo>
                  <a:lnTo>
                    <a:pt x="18997" y="19332"/>
                  </a:lnTo>
                  <a:lnTo>
                    <a:pt x="18830" y="19626"/>
                  </a:lnTo>
                  <a:lnTo>
                    <a:pt x="18662" y="19877"/>
                  </a:lnTo>
                  <a:lnTo>
                    <a:pt x="18474" y="20107"/>
                  </a:lnTo>
                  <a:lnTo>
                    <a:pt x="18243" y="20296"/>
                  </a:lnTo>
                  <a:lnTo>
                    <a:pt x="18013" y="20463"/>
                  </a:lnTo>
                  <a:lnTo>
                    <a:pt x="17741" y="20610"/>
                  </a:lnTo>
                  <a:lnTo>
                    <a:pt x="17468" y="20715"/>
                  </a:lnTo>
                  <a:lnTo>
                    <a:pt x="17196" y="20819"/>
                  </a:lnTo>
                  <a:lnTo>
                    <a:pt x="16903" y="20882"/>
                  </a:lnTo>
                  <a:lnTo>
                    <a:pt x="16673" y="20903"/>
                  </a:lnTo>
                  <a:lnTo>
                    <a:pt x="16442" y="20903"/>
                  </a:lnTo>
                  <a:lnTo>
                    <a:pt x="16023" y="20882"/>
                  </a:lnTo>
                  <a:lnTo>
                    <a:pt x="15583" y="20882"/>
                  </a:lnTo>
                  <a:lnTo>
                    <a:pt x="15374" y="20924"/>
                  </a:lnTo>
                  <a:lnTo>
                    <a:pt x="15165" y="20987"/>
                  </a:lnTo>
                  <a:lnTo>
                    <a:pt x="15311" y="20589"/>
                  </a:lnTo>
                  <a:lnTo>
                    <a:pt x="15458" y="20170"/>
                  </a:lnTo>
                  <a:lnTo>
                    <a:pt x="15604" y="19751"/>
                  </a:lnTo>
                  <a:lnTo>
                    <a:pt x="15709" y="19311"/>
                  </a:lnTo>
                  <a:lnTo>
                    <a:pt x="16924" y="19374"/>
                  </a:lnTo>
                  <a:lnTo>
                    <a:pt x="17489" y="19416"/>
                  </a:lnTo>
                  <a:lnTo>
                    <a:pt x="17636" y="19416"/>
                  </a:lnTo>
                  <a:lnTo>
                    <a:pt x="17783" y="19395"/>
                  </a:lnTo>
                  <a:lnTo>
                    <a:pt x="17929" y="19374"/>
                  </a:lnTo>
                  <a:lnTo>
                    <a:pt x="18055" y="19332"/>
                  </a:lnTo>
                  <a:lnTo>
                    <a:pt x="18160" y="19269"/>
                  </a:lnTo>
                  <a:lnTo>
                    <a:pt x="18222" y="19186"/>
                  </a:lnTo>
                  <a:lnTo>
                    <a:pt x="18264" y="19102"/>
                  </a:lnTo>
                  <a:lnTo>
                    <a:pt x="18285" y="18997"/>
                  </a:lnTo>
                  <a:lnTo>
                    <a:pt x="18264" y="18892"/>
                  </a:lnTo>
                  <a:lnTo>
                    <a:pt x="18243" y="18809"/>
                  </a:lnTo>
                  <a:lnTo>
                    <a:pt x="18160" y="18725"/>
                  </a:lnTo>
                  <a:lnTo>
                    <a:pt x="18076" y="18662"/>
                  </a:lnTo>
                  <a:lnTo>
                    <a:pt x="17929" y="18620"/>
                  </a:lnTo>
                  <a:lnTo>
                    <a:pt x="17804" y="18599"/>
                  </a:lnTo>
                  <a:lnTo>
                    <a:pt x="17657" y="18578"/>
                  </a:lnTo>
                  <a:lnTo>
                    <a:pt x="17510" y="18578"/>
                  </a:lnTo>
                  <a:lnTo>
                    <a:pt x="17217" y="18599"/>
                  </a:lnTo>
                  <a:lnTo>
                    <a:pt x="16924" y="18620"/>
                  </a:lnTo>
                  <a:lnTo>
                    <a:pt x="15856" y="18662"/>
                  </a:lnTo>
                  <a:lnTo>
                    <a:pt x="15856" y="18662"/>
                  </a:lnTo>
                  <a:lnTo>
                    <a:pt x="15940" y="18097"/>
                  </a:lnTo>
                  <a:lnTo>
                    <a:pt x="15981" y="17531"/>
                  </a:lnTo>
                  <a:lnTo>
                    <a:pt x="15981" y="16986"/>
                  </a:lnTo>
                  <a:lnTo>
                    <a:pt x="15960" y="16714"/>
                  </a:lnTo>
                  <a:lnTo>
                    <a:pt x="15919" y="16463"/>
                  </a:lnTo>
                  <a:lnTo>
                    <a:pt x="15981" y="16421"/>
                  </a:lnTo>
                  <a:lnTo>
                    <a:pt x="16023" y="16505"/>
                  </a:lnTo>
                  <a:lnTo>
                    <a:pt x="16086" y="16568"/>
                  </a:lnTo>
                  <a:lnTo>
                    <a:pt x="16254" y="16714"/>
                  </a:lnTo>
                  <a:lnTo>
                    <a:pt x="16317" y="16756"/>
                  </a:lnTo>
                  <a:lnTo>
                    <a:pt x="16379" y="16777"/>
                  </a:lnTo>
                  <a:lnTo>
                    <a:pt x="16442" y="16777"/>
                  </a:lnTo>
                  <a:lnTo>
                    <a:pt x="16526" y="16756"/>
                  </a:lnTo>
                  <a:lnTo>
                    <a:pt x="16589" y="16714"/>
                  </a:lnTo>
                  <a:lnTo>
                    <a:pt x="16631" y="16672"/>
                  </a:lnTo>
                  <a:lnTo>
                    <a:pt x="16673" y="16609"/>
                  </a:lnTo>
                  <a:lnTo>
                    <a:pt x="16694" y="16547"/>
                  </a:lnTo>
                  <a:lnTo>
                    <a:pt x="16694" y="16463"/>
                  </a:lnTo>
                  <a:lnTo>
                    <a:pt x="16714" y="16442"/>
                  </a:lnTo>
                  <a:lnTo>
                    <a:pt x="16735" y="16421"/>
                  </a:lnTo>
                  <a:lnTo>
                    <a:pt x="16861" y="16400"/>
                  </a:lnTo>
                  <a:close/>
                  <a:moveTo>
                    <a:pt x="5572" y="17028"/>
                  </a:moveTo>
                  <a:lnTo>
                    <a:pt x="5844" y="17049"/>
                  </a:lnTo>
                  <a:lnTo>
                    <a:pt x="6117" y="17112"/>
                  </a:lnTo>
                  <a:lnTo>
                    <a:pt x="6410" y="17175"/>
                  </a:lnTo>
                  <a:lnTo>
                    <a:pt x="6975" y="17363"/>
                  </a:lnTo>
                  <a:lnTo>
                    <a:pt x="7101" y="17363"/>
                  </a:lnTo>
                  <a:lnTo>
                    <a:pt x="6850" y="17824"/>
                  </a:lnTo>
                  <a:lnTo>
                    <a:pt x="6619" y="18285"/>
                  </a:lnTo>
                  <a:lnTo>
                    <a:pt x="6410" y="18746"/>
                  </a:lnTo>
                  <a:lnTo>
                    <a:pt x="6200" y="19228"/>
                  </a:lnTo>
                  <a:lnTo>
                    <a:pt x="6033" y="19144"/>
                  </a:lnTo>
                  <a:lnTo>
                    <a:pt x="5865" y="19102"/>
                  </a:lnTo>
                  <a:lnTo>
                    <a:pt x="5551" y="19018"/>
                  </a:lnTo>
                  <a:lnTo>
                    <a:pt x="5216" y="18955"/>
                  </a:lnTo>
                  <a:lnTo>
                    <a:pt x="4902" y="18913"/>
                  </a:lnTo>
                  <a:lnTo>
                    <a:pt x="4588" y="18892"/>
                  </a:lnTo>
                  <a:lnTo>
                    <a:pt x="4273" y="18892"/>
                  </a:lnTo>
                  <a:lnTo>
                    <a:pt x="4211" y="18913"/>
                  </a:lnTo>
                  <a:lnTo>
                    <a:pt x="4148" y="18934"/>
                  </a:lnTo>
                  <a:lnTo>
                    <a:pt x="4064" y="18997"/>
                  </a:lnTo>
                  <a:lnTo>
                    <a:pt x="4001" y="19102"/>
                  </a:lnTo>
                  <a:lnTo>
                    <a:pt x="4001" y="19228"/>
                  </a:lnTo>
                  <a:lnTo>
                    <a:pt x="4001" y="19332"/>
                  </a:lnTo>
                  <a:lnTo>
                    <a:pt x="4064" y="19437"/>
                  </a:lnTo>
                  <a:lnTo>
                    <a:pt x="4148" y="19500"/>
                  </a:lnTo>
                  <a:lnTo>
                    <a:pt x="4190" y="19521"/>
                  </a:lnTo>
                  <a:lnTo>
                    <a:pt x="4252" y="19542"/>
                  </a:lnTo>
                  <a:lnTo>
                    <a:pt x="4546" y="19563"/>
                  </a:lnTo>
                  <a:lnTo>
                    <a:pt x="4797" y="19605"/>
                  </a:lnTo>
                  <a:lnTo>
                    <a:pt x="5069" y="19667"/>
                  </a:lnTo>
                  <a:lnTo>
                    <a:pt x="5342" y="19751"/>
                  </a:lnTo>
                  <a:lnTo>
                    <a:pt x="5614" y="19877"/>
                  </a:lnTo>
                  <a:lnTo>
                    <a:pt x="5865" y="20023"/>
                  </a:lnTo>
                  <a:lnTo>
                    <a:pt x="5509" y="21008"/>
                  </a:lnTo>
                  <a:lnTo>
                    <a:pt x="5216" y="21929"/>
                  </a:lnTo>
                  <a:lnTo>
                    <a:pt x="4965" y="21846"/>
                  </a:lnTo>
                  <a:lnTo>
                    <a:pt x="4713" y="21783"/>
                  </a:lnTo>
                  <a:lnTo>
                    <a:pt x="4462" y="21762"/>
                  </a:lnTo>
                  <a:lnTo>
                    <a:pt x="4211" y="21762"/>
                  </a:lnTo>
                  <a:lnTo>
                    <a:pt x="4001" y="21448"/>
                  </a:lnTo>
                  <a:lnTo>
                    <a:pt x="3792" y="21113"/>
                  </a:lnTo>
                  <a:lnTo>
                    <a:pt x="3624" y="20777"/>
                  </a:lnTo>
                  <a:lnTo>
                    <a:pt x="3478" y="20421"/>
                  </a:lnTo>
                  <a:lnTo>
                    <a:pt x="3373" y="20065"/>
                  </a:lnTo>
                  <a:lnTo>
                    <a:pt x="3310" y="19709"/>
                  </a:lnTo>
                  <a:lnTo>
                    <a:pt x="3289" y="19353"/>
                  </a:lnTo>
                  <a:lnTo>
                    <a:pt x="3310" y="19018"/>
                  </a:lnTo>
                  <a:lnTo>
                    <a:pt x="3352" y="18704"/>
                  </a:lnTo>
                  <a:lnTo>
                    <a:pt x="3457" y="18432"/>
                  </a:lnTo>
                  <a:lnTo>
                    <a:pt x="3603" y="18180"/>
                  </a:lnTo>
                  <a:lnTo>
                    <a:pt x="3771" y="17929"/>
                  </a:lnTo>
                  <a:lnTo>
                    <a:pt x="3959" y="17720"/>
                  </a:lnTo>
                  <a:lnTo>
                    <a:pt x="4190" y="17510"/>
                  </a:lnTo>
                  <a:lnTo>
                    <a:pt x="4441" y="17343"/>
                  </a:lnTo>
                  <a:lnTo>
                    <a:pt x="4692" y="17217"/>
                  </a:lnTo>
                  <a:lnTo>
                    <a:pt x="5006" y="17112"/>
                  </a:lnTo>
                  <a:lnTo>
                    <a:pt x="5300" y="17049"/>
                  </a:lnTo>
                  <a:lnTo>
                    <a:pt x="5572" y="17028"/>
                  </a:lnTo>
                  <a:close/>
                  <a:moveTo>
                    <a:pt x="14871" y="21636"/>
                  </a:moveTo>
                  <a:lnTo>
                    <a:pt x="15081" y="21741"/>
                  </a:lnTo>
                  <a:lnTo>
                    <a:pt x="15290" y="21888"/>
                  </a:lnTo>
                  <a:lnTo>
                    <a:pt x="15479" y="22034"/>
                  </a:lnTo>
                  <a:lnTo>
                    <a:pt x="15667" y="22223"/>
                  </a:lnTo>
                  <a:lnTo>
                    <a:pt x="15835" y="22411"/>
                  </a:lnTo>
                  <a:lnTo>
                    <a:pt x="15981" y="22600"/>
                  </a:lnTo>
                  <a:lnTo>
                    <a:pt x="16086" y="22809"/>
                  </a:lnTo>
                  <a:lnTo>
                    <a:pt x="16191" y="23039"/>
                  </a:lnTo>
                  <a:lnTo>
                    <a:pt x="16275" y="23270"/>
                  </a:lnTo>
                  <a:lnTo>
                    <a:pt x="16317" y="23521"/>
                  </a:lnTo>
                  <a:lnTo>
                    <a:pt x="16337" y="23752"/>
                  </a:lnTo>
                  <a:lnTo>
                    <a:pt x="16337" y="24003"/>
                  </a:lnTo>
                  <a:lnTo>
                    <a:pt x="16296" y="24233"/>
                  </a:lnTo>
                  <a:lnTo>
                    <a:pt x="16233" y="24485"/>
                  </a:lnTo>
                  <a:lnTo>
                    <a:pt x="16128" y="24715"/>
                  </a:lnTo>
                  <a:lnTo>
                    <a:pt x="16002" y="24945"/>
                  </a:lnTo>
                  <a:lnTo>
                    <a:pt x="15856" y="25134"/>
                  </a:lnTo>
                  <a:lnTo>
                    <a:pt x="15688" y="25281"/>
                  </a:lnTo>
                  <a:lnTo>
                    <a:pt x="15521" y="25427"/>
                  </a:lnTo>
                  <a:lnTo>
                    <a:pt x="15332" y="25574"/>
                  </a:lnTo>
                  <a:lnTo>
                    <a:pt x="15123" y="25678"/>
                  </a:lnTo>
                  <a:lnTo>
                    <a:pt x="14913" y="25762"/>
                  </a:lnTo>
                  <a:lnTo>
                    <a:pt x="14683" y="25825"/>
                  </a:lnTo>
                  <a:lnTo>
                    <a:pt x="14452" y="25888"/>
                  </a:lnTo>
                  <a:lnTo>
                    <a:pt x="14055" y="25888"/>
                  </a:lnTo>
                  <a:lnTo>
                    <a:pt x="13657" y="25825"/>
                  </a:lnTo>
                  <a:lnTo>
                    <a:pt x="13259" y="25762"/>
                  </a:lnTo>
                  <a:lnTo>
                    <a:pt x="13049" y="25762"/>
                  </a:lnTo>
                  <a:lnTo>
                    <a:pt x="12840" y="25783"/>
                  </a:lnTo>
                  <a:lnTo>
                    <a:pt x="12714" y="25825"/>
                  </a:lnTo>
                  <a:lnTo>
                    <a:pt x="12609" y="25888"/>
                  </a:lnTo>
                  <a:lnTo>
                    <a:pt x="12546" y="25993"/>
                  </a:lnTo>
                  <a:lnTo>
                    <a:pt x="12505" y="26097"/>
                  </a:lnTo>
                  <a:lnTo>
                    <a:pt x="12442" y="26076"/>
                  </a:lnTo>
                  <a:lnTo>
                    <a:pt x="13007" y="25155"/>
                  </a:lnTo>
                  <a:lnTo>
                    <a:pt x="13531" y="24212"/>
                  </a:lnTo>
                  <a:lnTo>
                    <a:pt x="13573" y="24254"/>
                  </a:lnTo>
                  <a:lnTo>
                    <a:pt x="13636" y="24296"/>
                  </a:lnTo>
                  <a:lnTo>
                    <a:pt x="13698" y="24338"/>
                  </a:lnTo>
                  <a:lnTo>
                    <a:pt x="13782" y="24380"/>
                  </a:lnTo>
                  <a:lnTo>
                    <a:pt x="14075" y="24443"/>
                  </a:lnTo>
                  <a:lnTo>
                    <a:pt x="14390" y="24506"/>
                  </a:lnTo>
                  <a:lnTo>
                    <a:pt x="14976" y="24610"/>
                  </a:lnTo>
                  <a:lnTo>
                    <a:pt x="15081" y="24631"/>
                  </a:lnTo>
                  <a:lnTo>
                    <a:pt x="15186" y="24610"/>
                  </a:lnTo>
                  <a:lnTo>
                    <a:pt x="15269" y="24568"/>
                  </a:lnTo>
                  <a:lnTo>
                    <a:pt x="15332" y="24527"/>
                  </a:lnTo>
                  <a:lnTo>
                    <a:pt x="15395" y="24464"/>
                  </a:lnTo>
                  <a:lnTo>
                    <a:pt x="15437" y="24380"/>
                  </a:lnTo>
                  <a:lnTo>
                    <a:pt x="15479" y="24296"/>
                  </a:lnTo>
                  <a:lnTo>
                    <a:pt x="15500" y="24212"/>
                  </a:lnTo>
                  <a:lnTo>
                    <a:pt x="15500" y="24129"/>
                  </a:lnTo>
                  <a:lnTo>
                    <a:pt x="15500" y="24024"/>
                  </a:lnTo>
                  <a:lnTo>
                    <a:pt x="15479" y="23940"/>
                  </a:lnTo>
                  <a:lnTo>
                    <a:pt x="15437" y="23877"/>
                  </a:lnTo>
                  <a:lnTo>
                    <a:pt x="15374" y="23793"/>
                  </a:lnTo>
                  <a:lnTo>
                    <a:pt x="15311" y="23752"/>
                  </a:lnTo>
                  <a:lnTo>
                    <a:pt x="15227" y="23710"/>
                  </a:lnTo>
                  <a:lnTo>
                    <a:pt x="15123" y="23689"/>
                  </a:lnTo>
                  <a:lnTo>
                    <a:pt x="14515" y="23605"/>
                  </a:lnTo>
                  <a:lnTo>
                    <a:pt x="14201" y="23584"/>
                  </a:lnTo>
                  <a:lnTo>
                    <a:pt x="13908" y="23563"/>
                  </a:lnTo>
                  <a:lnTo>
                    <a:pt x="13887" y="23563"/>
                  </a:lnTo>
                  <a:lnTo>
                    <a:pt x="14390" y="22600"/>
                  </a:lnTo>
                  <a:lnTo>
                    <a:pt x="14871" y="21636"/>
                  </a:lnTo>
                  <a:close/>
                  <a:moveTo>
                    <a:pt x="4441" y="22767"/>
                  </a:moveTo>
                  <a:lnTo>
                    <a:pt x="4902" y="22998"/>
                  </a:lnTo>
                  <a:lnTo>
                    <a:pt x="4713" y="23647"/>
                  </a:lnTo>
                  <a:lnTo>
                    <a:pt x="4546" y="24296"/>
                  </a:lnTo>
                  <a:lnTo>
                    <a:pt x="4378" y="24233"/>
                  </a:lnTo>
                  <a:lnTo>
                    <a:pt x="4190" y="24170"/>
                  </a:lnTo>
                  <a:lnTo>
                    <a:pt x="3896" y="24129"/>
                  </a:lnTo>
                  <a:lnTo>
                    <a:pt x="3498" y="24129"/>
                  </a:lnTo>
                  <a:lnTo>
                    <a:pt x="3373" y="24150"/>
                  </a:lnTo>
                  <a:lnTo>
                    <a:pt x="3310" y="24191"/>
                  </a:lnTo>
                  <a:lnTo>
                    <a:pt x="3268" y="24212"/>
                  </a:lnTo>
                  <a:lnTo>
                    <a:pt x="3163" y="24275"/>
                  </a:lnTo>
                  <a:lnTo>
                    <a:pt x="3080" y="24338"/>
                  </a:lnTo>
                  <a:lnTo>
                    <a:pt x="3017" y="24401"/>
                  </a:lnTo>
                  <a:lnTo>
                    <a:pt x="2996" y="24506"/>
                  </a:lnTo>
                  <a:lnTo>
                    <a:pt x="2996" y="24589"/>
                  </a:lnTo>
                  <a:lnTo>
                    <a:pt x="3017" y="24673"/>
                  </a:lnTo>
                  <a:lnTo>
                    <a:pt x="3059" y="24757"/>
                  </a:lnTo>
                  <a:lnTo>
                    <a:pt x="3142" y="24820"/>
                  </a:lnTo>
                  <a:lnTo>
                    <a:pt x="3226" y="24841"/>
                  </a:lnTo>
                  <a:lnTo>
                    <a:pt x="3373" y="24883"/>
                  </a:lnTo>
                  <a:lnTo>
                    <a:pt x="3561" y="24924"/>
                  </a:lnTo>
                  <a:lnTo>
                    <a:pt x="3771" y="24945"/>
                  </a:lnTo>
                  <a:lnTo>
                    <a:pt x="3959" y="24987"/>
                  </a:lnTo>
                  <a:lnTo>
                    <a:pt x="4169" y="25071"/>
                  </a:lnTo>
                  <a:lnTo>
                    <a:pt x="4357" y="25134"/>
                  </a:lnTo>
                  <a:lnTo>
                    <a:pt x="4211" y="25762"/>
                  </a:lnTo>
                  <a:lnTo>
                    <a:pt x="4106" y="26370"/>
                  </a:lnTo>
                  <a:lnTo>
                    <a:pt x="4001" y="26998"/>
                  </a:lnTo>
                  <a:lnTo>
                    <a:pt x="3917" y="27626"/>
                  </a:lnTo>
                  <a:lnTo>
                    <a:pt x="3687" y="27522"/>
                  </a:lnTo>
                  <a:lnTo>
                    <a:pt x="3457" y="27396"/>
                  </a:lnTo>
                  <a:lnTo>
                    <a:pt x="3247" y="27249"/>
                  </a:lnTo>
                  <a:lnTo>
                    <a:pt x="3038" y="27082"/>
                  </a:lnTo>
                  <a:lnTo>
                    <a:pt x="2870" y="26914"/>
                  </a:lnTo>
                  <a:lnTo>
                    <a:pt x="2682" y="26726"/>
                  </a:lnTo>
                  <a:lnTo>
                    <a:pt x="2535" y="26516"/>
                  </a:lnTo>
                  <a:lnTo>
                    <a:pt x="2409" y="26307"/>
                  </a:lnTo>
                  <a:lnTo>
                    <a:pt x="2284" y="26097"/>
                  </a:lnTo>
                  <a:lnTo>
                    <a:pt x="2200" y="25867"/>
                  </a:lnTo>
                  <a:lnTo>
                    <a:pt x="2137" y="25616"/>
                  </a:lnTo>
                  <a:lnTo>
                    <a:pt x="2095" y="25364"/>
                  </a:lnTo>
                  <a:lnTo>
                    <a:pt x="2074" y="25113"/>
                  </a:lnTo>
                  <a:lnTo>
                    <a:pt x="2095" y="24862"/>
                  </a:lnTo>
                  <a:lnTo>
                    <a:pt x="2158" y="24589"/>
                  </a:lnTo>
                  <a:lnTo>
                    <a:pt x="2242" y="24338"/>
                  </a:lnTo>
                  <a:lnTo>
                    <a:pt x="2326" y="24150"/>
                  </a:lnTo>
                  <a:lnTo>
                    <a:pt x="2409" y="23982"/>
                  </a:lnTo>
                  <a:lnTo>
                    <a:pt x="2514" y="23835"/>
                  </a:lnTo>
                  <a:lnTo>
                    <a:pt x="2619" y="23689"/>
                  </a:lnTo>
                  <a:lnTo>
                    <a:pt x="2744" y="23563"/>
                  </a:lnTo>
                  <a:lnTo>
                    <a:pt x="2870" y="23437"/>
                  </a:lnTo>
                  <a:lnTo>
                    <a:pt x="2996" y="23333"/>
                  </a:lnTo>
                  <a:lnTo>
                    <a:pt x="3142" y="23249"/>
                  </a:lnTo>
                  <a:lnTo>
                    <a:pt x="3436" y="23102"/>
                  </a:lnTo>
                  <a:lnTo>
                    <a:pt x="3771" y="22956"/>
                  </a:lnTo>
                  <a:lnTo>
                    <a:pt x="4106" y="22851"/>
                  </a:lnTo>
                  <a:lnTo>
                    <a:pt x="4441" y="22767"/>
                  </a:lnTo>
                  <a:close/>
                  <a:moveTo>
                    <a:pt x="12128" y="26600"/>
                  </a:moveTo>
                  <a:lnTo>
                    <a:pt x="12274" y="26705"/>
                  </a:lnTo>
                  <a:lnTo>
                    <a:pt x="12421" y="26830"/>
                  </a:lnTo>
                  <a:lnTo>
                    <a:pt x="12567" y="26956"/>
                  </a:lnTo>
                  <a:lnTo>
                    <a:pt x="12693" y="27103"/>
                  </a:lnTo>
                  <a:lnTo>
                    <a:pt x="12819" y="27249"/>
                  </a:lnTo>
                  <a:lnTo>
                    <a:pt x="12923" y="27396"/>
                  </a:lnTo>
                  <a:lnTo>
                    <a:pt x="13007" y="27563"/>
                  </a:lnTo>
                  <a:lnTo>
                    <a:pt x="13091" y="27731"/>
                  </a:lnTo>
                  <a:lnTo>
                    <a:pt x="13154" y="27899"/>
                  </a:lnTo>
                  <a:lnTo>
                    <a:pt x="13196" y="28087"/>
                  </a:lnTo>
                  <a:lnTo>
                    <a:pt x="13238" y="28255"/>
                  </a:lnTo>
                  <a:lnTo>
                    <a:pt x="13259" y="28443"/>
                  </a:lnTo>
                  <a:lnTo>
                    <a:pt x="13259" y="28611"/>
                  </a:lnTo>
                  <a:lnTo>
                    <a:pt x="13238" y="28799"/>
                  </a:lnTo>
                  <a:lnTo>
                    <a:pt x="13217" y="28967"/>
                  </a:lnTo>
                  <a:lnTo>
                    <a:pt x="13175" y="29155"/>
                  </a:lnTo>
                  <a:lnTo>
                    <a:pt x="13133" y="29092"/>
                  </a:lnTo>
                  <a:lnTo>
                    <a:pt x="13070" y="29030"/>
                  </a:lnTo>
                  <a:lnTo>
                    <a:pt x="12840" y="28904"/>
                  </a:lnTo>
                  <a:lnTo>
                    <a:pt x="12609" y="28778"/>
                  </a:lnTo>
                  <a:lnTo>
                    <a:pt x="12107" y="28569"/>
                  </a:lnTo>
                  <a:lnTo>
                    <a:pt x="11604" y="28380"/>
                  </a:lnTo>
                  <a:lnTo>
                    <a:pt x="11101" y="28213"/>
                  </a:lnTo>
                  <a:lnTo>
                    <a:pt x="12128" y="26600"/>
                  </a:lnTo>
                  <a:close/>
                  <a:moveTo>
                    <a:pt x="1362" y="26370"/>
                  </a:moveTo>
                  <a:lnTo>
                    <a:pt x="1488" y="26642"/>
                  </a:lnTo>
                  <a:lnTo>
                    <a:pt x="1655" y="26914"/>
                  </a:lnTo>
                  <a:lnTo>
                    <a:pt x="1823" y="27186"/>
                  </a:lnTo>
                  <a:lnTo>
                    <a:pt x="2032" y="27417"/>
                  </a:lnTo>
                  <a:lnTo>
                    <a:pt x="2263" y="27647"/>
                  </a:lnTo>
                  <a:lnTo>
                    <a:pt x="2514" y="27857"/>
                  </a:lnTo>
                  <a:lnTo>
                    <a:pt x="2765" y="28045"/>
                  </a:lnTo>
                  <a:lnTo>
                    <a:pt x="3059" y="28213"/>
                  </a:lnTo>
                  <a:lnTo>
                    <a:pt x="2744" y="28443"/>
                  </a:lnTo>
                  <a:lnTo>
                    <a:pt x="2451" y="28694"/>
                  </a:lnTo>
                  <a:lnTo>
                    <a:pt x="2179" y="28967"/>
                  </a:lnTo>
                  <a:lnTo>
                    <a:pt x="1949" y="29239"/>
                  </a:lnTo>
                  <a:lnTo>
                    <a:pt x="1760" y="28527"/>
                  </a:lnTo>
                  <a:lnTo>
                    <a:pt x="1613" y="27794"/>
                  </a:lnTo>
                  <a:lnTo>
                    <a:pt x="1467" y="27082"/>
                  </a:lnTo>
                  <a:lnTo>
                    <a:pt x="1362" y="26370"/>
                  </a:lnTo>
                  <a:close/>
                  <a:moveTo>
                    <a:pt x="10703" y="28820"/>
                  </a:moveTo>
                  <a:lnTo>
                    <a:pt x="11709" y="29323"/>
                  </a:lnTo>
                  <a:lnTo>
                    <a:pt x="12232" y="29553"/>
                  </a:lnTo>
                  <a:lnTo>
                    <a:pt x="12484" y="29658"/>
                  </a:lnTo>
                  <a:lnTo>
                    <a:pt x="12756" y="29742"/>
                  </a:lnTo>
                  <a:lnTo>
                    <a:pt x="12819" y="29742"/>
                  </a:lnTo>
                  <a:lnTo>
                    <a:pt x="12630" y="29951"/>
                  </a:lnTo>
                  <a:lnTo>
                    <a:pt x="12463" y="30077"/>
                  </a:lnTo>
                  <a:lnTo>
                    <a:pt x="12295" y="30182"/>
                  </a:lnTo>
                  <a:lnTo>
                    <a:pt x="12128" y="30265"/>
                  </a:lnTo>
                  <a:lnTo>
                    <a:pt x="11960" y="30328"/>
                  </a:lnTo>
                  <a:lnTo>
                    <a:pt x="11792" y="30370"/>
                  </a:lnTo>
                  <a:lnTo>
                    <a:pt x="11625" y="30370"/>
                  </a:lnTo>
                  <a:lnTo>
                    <a:pt x="11457" y="30391"/>
                  </a:lnTo>
                  <a:lnTo>
                    <a:pt x="11290" y="30370"/>
                  </a:lnTo>
                  <a:lnTo>
                    <a:pt x="10934" y="30307"/>
                  </a:lnTo>
                  <a:lnTo>
                    <a:pt x="10599" y="30223"/>
                  </a:lnTo>
                  <a:lnTo>
                    <a:pt x="10243" y="30140"/>
                  </a:lnTo>
                  <a:lnTo>
                    <a:pt x="9887" y="30035"/>
                  </a:lnTo>
                  <a:lnTo>
                    <a:pt x="10703" y="28820"/>
                  </a:lnTo>
                  <a:close/>
                  <a:moveTo>
                    <a:pt x="19856" y="1948"/>
                  </a:moveTo>
                  <a:lnTo>
                    <a:pt x="19877" y="2514"/>
                  </a:lnTo>
                  <a:lnTo>
                    <a:pt x="19898" y="3079"/>
                  </a:lnTo>
                  <a:lnTo>
                    <a:pt x="20003" y="4210"/>
                  </a:lnTo>
                  <a:lnTo>
                    <a:pt x="20149" y="5320"/>
                  </a:lnTo>
                  <a:lnTo>
                    <a:pt x="20317" y="6451"/>
                  </a:lnTo>
                  <a:lnTo>
                    <a:pt x="20484" y="7561"/>
                  </a:lnTo>
                  <a:lnTo>
                    <a:pt x="20694" y="8692"/>
                  </a:lnTo>
                  <a:lnTo>
                    <a:pt x="21092" y="10934"/>
                  </a:lnTo>
                  <a:lnTo>
                    <a:pt x="21280" y="12044"/>
                  </a:lnTo>
                  <a:lnTo>
                    <a:pt x="21427" y="13154"/>
                  </a:lnTo>
                  <a:lnTo>
                    <a:pt x="21574" y="14285"/>
                  </a:lnTo>
                  <a:lnTo>
                    <a:pt x="21657" y="15395"/>
                  </a:lnTo>
                  <a:lnTo>
                    <a:pt x="21699" y="15960"/>
                  </a:lnTo>
                  <a:lnTo>
                    <a:pt x="21699" y="16526"/>
                  </a:lnTo>
                  <a:lnTo>
                    <a:pt x="21720" y="17091"/>
                  </a:lnTo>
                  <a:lnTo>
                    <a:pt x="21699" y="17657"/>
                  </a:lnTo>
                  <a:lnTo>
                    <a:pt x="21678" y="18201"/>
                  </a:lnTo>
                  <a:lnTo>
                    <a:pt x="21636" y="18767"/>
                  </a:lnTo>
                  <a:lnTo>
                    <a:pt x="21574" y="19332"/>
                  </a:lnTo>
                  <a:lnTo>
                    <a:pt x="21490" y="19898"/>
                  </a:lnTo>
                  <a:lnTo>
                    <a:pt x="21385" y="20484"/>
                  </a:lnTo>
                  <a:lnTo>
                    <a:pt x="21259" y="21050"/>
                  </a:lnTo>
                  <a:lnTo>
                    <a:pt x="21113" y="21594"/>
                  </a:lnTo>
                  <a:lnTo>
                    <a:pt x="20945" y="22139"/>
                  </a:lnTo>
                  <a:lnTo>
                    <a:pt x="20778" y="22662"/>
                  </a:lnTo>
                  <a:lnTo>
                    <a:pt x="20568" y="23186"/>
                  </a:lnTo>
                  <a:lnTo>
                    <a:pt x="20359" y="23689"/>
                  </a:lnTo>
                  <a:lnTo>
                    <a:pt x="20128" y="24191"/>
                  </a:lnTo>
                  <a:lnTo>
                    <a:pt x="19877" y="24673"/>
                  </a:lnTo>
                  <a:lnTo>
                    <a:pt x="19605" y="25134"/>
                  </a:lnTo>
                  <a:lnTo>
                    <a:pt x="19312" y="25595"/>
                  </a:lnTo>
                  <a:lnTo>
                    <a:pt x="19018" y="26055"/>
                  </a:lnTo>
                  <a:lnTo>
                    <a:pt x="18725" y="26495"/>
                  </a:lnTo>
                  <a:lnTo>
                    <a:pt x="18390" y="26935"/>
                  </a:lnTo>
                  <a:lnTo>
                    <a:pt x="18055" y="27354"/>
                  </a:lnTo>
                  <a:lnTo>
                    <a:pt x="17699" y="27773"/>
                  </a:lnTo>
                  <a:lnTo>
                    <a:pt x="17343" y="28171"/>
                  </a:lnTo>
                  <a:lnTo>
                    <a:pt x="16966" y="28569"/>
                  </a:lnTo>
                  <a:lnTo>
                    <a:pt x="16589" y="28967"/>
                  </a:lnTo>
                  <a:lnTo>
                    <a:pt x="16191" y="29344"/>
                  </a:lnTo>
                  <a:lnTo>
                    <a:pt x="15374" y="30077"/>
                  </a:lnTo>
                  <a:lnTo>
                    <a:pt x="14515" y="30789"/>
                  </a:lnTo>
                  <a:lnTo>
                    <a:pt x="13636" y="31480"/>
                  </a:lnTo>
                  <a:lnTo>
                    <a:pt x="12735" y="32129"/>
                  </a:lnTo>
                  <a:lnTo>
                    <a:pt x="11813" y="32758"/>
                  </a:lnTo>
                  <a:lnTo>
                    <a:pt x="10850" y="33365"/>
                  </a:lnTo>
                  <a:lnTo>
                    <a:pt x="10913" y="33156"/>
                  </a:lnTo>
                  <a:lnTo>
                    <a:pt x="10955" y="32925"/>
                  </a:lnTo>
                  <a:lnTo>
                    <a:pt x="10976" y="32695"/>
                  </a:lnTo>
                  <a:lnTo>
                    <a:pt x="10997" y="32465"/>
                  </a:lnTo>
                  <a:lnTo>
                    <a:pt x="10976" y="32255"/>
                  </a:lnTo>
                  <a:lnTo>
                    <a:pt x="10934" y="32025"/>
                  </a:lnTo>
                  <a:lnTo>
                    <a:pt x="10892" y="31794"/>
                  </a:lnTo>
                  <a:lnTo>
                    <a:pt x="10829" y="31585"/>
                  </a:lnTo>
                  <a:lnTo>
                    <a:pt x="11248" y="31585"/>
                  </a:lnTo>
                  <a:lnTo>
                    <a:pt x="11457" y="31564"/>
                  </a:lnTo>
                  <a:lnTo>
                    <a:pt x="11667" y="31522"/>
                  </a:lnTo>
                  <a:lnTo>
                    <a:pt x="12086" y="31417"/>
                  </a:lnTo>
                  <a:lnTo>
                    <a:pt x="12484" y="31250"/>
                  </a:lnTo>
                  <a:lnTo>
                    <a:pt x="12861" y="31061"/>
                  </a:lnTo>
                  <a:lnTo>
                    <a:pt x="13049" y="30956"/>
                  </a:lnTo>
                  <a:lnTo>
                    <a:pt x="13217" y="30831"/>
                  </a:lnTo>
                  <a:lnTo>
                    <a:pt x="13363" y="30705"/>
                  </a:lnTo>
                  <a:lnTo>
                    <a:pt x="13489" y="30579"/>
                  </a:lnTo>
                  <a:lnTo>
                    <a:pt x="13615" y="30433"/>
                  </a:lnTo>
                  <a:lnTo>
                    <a:pt x="13719" y="30286"/>
                  </a:lnTo>
                  <a:lnTo>
                    <a:pt x="13845" y="30098"/>
                  </a:lnTo>
                  <a:lnTo>
                    <a:pt x="13929" y="29909"/>
                  </a:lnTo>
                  <a:lnTo>
                    <a:pt x="14013" y="29721"/>
                  </a:lnTo>
                  <a:lnTo>
                    <a:pt x="14075" y="29511"/>
                  </a:lnTo>
                  <a:lnTo>
                    <a:pt x="14117" y="29302"/>
                  </a:lnTo>
                  <a:lnTo>
                    <a:pt x="14138" y="29113"/>
                  </a:lnTo>
                  <a:lnTo>
                    <a:pt x="14159" y="28904"/>
                  </a:lnTo>
                  <a:lnTo>
                    <a:pt x="14159" y="28694"/>
                  </a:lnTo>
                  <a:lnTo>
                    <a:pt x="14138" y="28464"/>
                  </a:lnTo>
                  <a:lnTo>
                    <a:pt x="14117" y="28276"/>
                  </a:lnTo>
                  <a:lnTo>
                    <a:pt x="14055" y="28066"/>
                  </a:lnTo>
                  <a:lnTo>
                    <a:pt x="14013" y="27857"/>
                  </a:lnTo>
                  <a:lnTo>
                    <a:pt x="13929" y="27668"/>
                  </a:lnTo>
                  <a:lnTo>
                    <a:pt x="13845" y="27459"/>
                  </a:lnTo>
                  <a:lnTo>
                    <a:pt x="13740" y="27270"/>
                  </a:lnTo>
                  <a:lnTo>
                    <a:pt x="13636" y="27103"/>
                  </a:lnTo>
                  <a:lnTo>
                    <a:pt x="13887" y="27124"/>
                  </a:lnTo>
                  <a:lnTo>
                    <a:pt x="14138" y="27103"/>
                  </a:lnTo>
                  <a:lnTo>
                    <a:pt x="14390" y="27061"/>
                  </a:lnTo>
                  <a:lnTo>
                    <a:pt x="14641" y="26998"/>
                  </a:lnTo>
                  <a:lnTo>
                    <a:pt x="14913" y="26914"/>
                  </a:lnTo>
                  <a:lnTo>
                    <a:pt x="15165" y="26809"/>
                  </a:lnTo>
                  <a:lnTo>
                    <a:pt x="15416" y="26684"/>
                  </a:lnTo>
                  <a:lnTo>
                    <a:pt x="15667" y="26537"/>
                  </a:lnTo>
                  <a:lnTo>
                    <a:pt x="15898" y="26370"/>
                  </a:lnTo>
                  <a:lnTo>
                    <a:pt x="16128" y="26202"/>
                  </a:lnTo>
                  <a:lnTo>
                    <a:pt x="16337" y="26035"/>
                  </a:lnTo>
                  <a:lnTo>
                    <a:pt x="16526" y="25846"/>
                  </a:lnTo>
                  <a:lnTo>
                    <a:pt x="16694" y="25658"/>
                  </a:lnTo>
                  <a:lnTo>
                    <a:pt x="16840" y="25469"/>
                  </a:lnTo>
                  <a:lnTo>
                    <a:pt x="16945" y="25281"/>
                  </a:lnTo>
                  <a:lnTo>
                    <a:pt x="17050" y="25092"/>
                  </a:lnTo>
                  <a:lnTo>
                    <a:pt x="17112" y="24883"/>
                  </a:lnTo>
                  <a:lnTo>
                    <a:pt x="17175" y="24694"/>
                  </a:lnTo>
                  <a:lnTo>
                    <a:pt x="17217" y="24485"/>
                  </a:lnTo>
                  <a:lnTo>
                    <a:pt x="17238" y="24275"/>
                  </a:lnTo>
                  <a:lnTo>
                    <a:pt x="17259" y="24087"/>
                  </a:lnTo>
                  <a:lnTo>
                    <a:pt x="17259" y="23877"/>
                  </a:lnTo>
                  <a:lnTo>
                    <a:pt x="17238" y="23689"/>
                  </a:lnTo>
                  <a:lnTo>
                    <a:pt x="17196" y="23500"/>
                  </a:lnTo>
                  <a:lnTo>
                    <a:pt x="17154" y="23291"/>
                  </a:lnTo>
                  <a:lnTo>
                    <a:pt x="17112" y="23102"/>
                  </a:lnTo>
                  <a:lnTo>
                    <a:pt x="16966" y="22746"/>
                  </a:lnTo>
                  <a:lnTo>
                    <a:pt x="16756" y="22390"/>
                  </a:lnTo>
                  <a:lnTo>
                    <a:pt x="16526" y="22076"/>
                  </a:lnTo>
                  <a:lnTo>
                    <a:pt x="16840" y="22034"/>
                  </a:lnTo>
                  <a:lnTo>
                    <a:pt x="17175" y="21971"/>
                  </a:lnTo>
                  <a:lnTo>
                    <a:pt x="17489" y="21888"/>
                  </a:lnTo>
                  <a:lnTo>
                    <a:pt x="17783" y="21783"/>
                  </a:lnTo>
                  <a:lnTo>
                    <a:pt x="18076" y="21657"/>
                  </a:lnTo>
                  <a:lnTo>
                    <a:pt x="18348" y="21511"/>
                  </a:lnTo>
                  <a:lnTo>
                    <a:pt x="18599" y="21385"/>
                  </a:lnTo>
                  <a:lnTo>
                    <a:pt x="18809" y="21238"/>
                  </a:lnTo>
                  <a:lnTo>
                    <a:pt x="18997" y="21071"/>
                  </a:lnTo>
                  <a:lnTo>
                    <a:pt x="19186" y="20903"/>
                  </a:lnTo>
                  <a:lnTo>
                    <a:pt x="19353" y="20736"/>
                  </a:lnTo>
                  <a:lnTo>
                    <a:pt x="19521" y="20526"/>
                  </a:lnTo>
                  <a:lnTo>
                    <a:pt x="19668" y="20317"/>
                  </a:lnTo>
                  <a:lnTo>
                    <a:pt x="19793" y="20107"/>
                  </a:lnTo>
                  <a:lnTo>
                    <a:pt x="19898" y="19877"/>
                  </a:lnTo>
                  <a:lnTo>
                    <a:pt x="20003" y="19646"/>
                  </a:lnTo>
                  <a:lnTo>
                    <a:pt x="20087" y="19416"/>
                  </a:lnTo>
                  <a:lnTo>
                    <a:pt x="20149" y="19165"/>
                  </a:lnTo>
                  <a:lnTo>
                    <a:pt x="20191" y="18934"/>
                  </a:lnTo>
                  <a:lnTo>
                    <a:pt x="20233" y="18683"/>
                  </a:lnTo>
                  <a:lnTo>
                    <a:pt x="20233" y="18432"/>
                  </a:lnTo>
                  <a:lnTo>
                    <a:pt x="20233" y="18180"/>
                  </a:lnTo>
                  <a:lnTo>
                    <a:pt x="20191" y="17929"/>
                  </a:lnTo>
                  <a:lnTo>
                    <a:pt x="20149" y="17678"/>
                  </a:lnTo>
                  <a:lnTo>
                    <a:pt x="20087" y="17447"/>
                  </a:lnTo>
                  <a:lnTo>
                    <a:pt x="20003" y="17238"/>
                  </a:lnTo>
                  <a:lnTo>
                    <a:pt x="19898" y="17028"/>
                  </a:lnTo>
                  <a:lnTo>
                    <a:pt x="19772" y="16819"/>
                  </a:lnTo>
                  <a:lnTo>
                    <a:pt x="19647" y="16630"/>
                  </a:lnTo>
                  <a:lnTo>
                    <a:pt x="19500" y="16463"/>
                  </a:lnTo>
                  <a:lnTo>
                    <a:pt x="19333" y="16295"/>
                  </a:lnTo>
                  <a:lnTo>
                    <a:pt x="19165" y="16149"/>
                  </a:lnTo>
                  <a:lnTo>
                    <a:pt x="18976" y="16002"/>
                  </a:lnTo>
                  <a:lnTo>
                    <a:pt x="18788" y="15876"/>
                  </a:lnTo>
                  <a:lnTo>
                    <a:pt x="18579" y="15772"/>
                  </a:lnTo>
                  <a:lnTo>
                    <a:pt x="18369" y="15688"/>
                  </a:lnTo>
                  <a:lnTo>
                    <a:pt x="18139" y="15625"/>
                  </a:lnTo>
                  <a:lnTo>
                    <a:pt x="17908" y="15562"/>
                  </a:lnTo>
                  <a:lnTo>
                    <a:pt x="17678" y="15520"/>
                  </a:lnTo>
                  <a:lnTo>
                    <a:pt x="17322" y="15520"/>
                  </a:lnTo>
                  <a:lnTo>
                    <a:pt x="17573" y="15206"/>
                  </a:lnTo>
                  <a:lnTo>
                    <a:pt x="17804" y="14871"/>
                  </a:lnTo>
                  <a:lnTo>
                    <a:pt x="17992" y="14515"/>
                  </a:lnTo>
                  <a:lnTo>
                    <a:pt x="18139" y="14138"/>
                  </a:lnTo>
                  <a:lnTo>
                    <a:pt x="18243" y="13761"/>
                  </a:lnTo>
                  <a:lnTo>
                    <a:pt x="18327" y="13363"/>
                  </a:lnTo>
                  <a:lnTo>
                    <a:pt x="18348" y="12986"/>
                  </a:lnTo>
                  <a:lnTo>
                    <a:pt x="18327" y="12588"/>
                  </a:lnTo>
                  <a:lnTo>
                    <a:pt x="18264" y="12190"/>
                  </a:lnTo>
                  <a:lnTo>
                    <a:pt x="18181" y="11813"/>
                  </a:lnTo>
                  <a:lnTo>
                    <a:pt x="18034" y="11436"/>
                  </a:lnTo>
                  <a:lnTo>
                    <a:pt x="17825" y="11080"/>
                  </a:lnTo>
                  <a:lnTo>
                    <a:pt x="17720" y="10913"/>
                  </a:lnTo>
                  <a:lnTo>
                    <a:pt x="17594" y="10745"/>
                  </a:lnTo>
                  <a:lnTo>
                    <a:pt x="17468" y="10577"/>
                  </a:lnTo>
                  <a:lnTo>
                    <a:pt x="17301" y="10431"/>
                  </a:lnTo>
                  <a:lnTo>
                    <a:pt x="17154" y="10284"/>
                  </a:lnTo>
                  <a:lnTo>
                    <a:pt x="16987" y="10159"/>
                  </a:lnTo>
                  <a:lnTo>
                    <a:pt x="16798" y="10012"/>
                  </a:lnTo>
                  <a:lnTo>
                    <a:pt x="16589" y="9886"/>
                  </a:lnTo>
                  <a:lnTo>
                    <a:pt x="16400" y="9803"/>
                  </a:lnTo>
                  <a:lnTo>
                    <a:pt x="16212" y="9698"/>
                  </a:lnTo>
                  <a:lnTo>
                    <a:pt x="16023" y="9635"/>
                  </a:lnTo>
                  <a:lnTo>
                    <a:pt x="15835" y="9572"/>
                  </a:lnTo>
                  <a:lnTo>
                    <a:pt x="15458" y="9488"/>
                  </a:lnTo>
                  <a:lnTo>
                    <a:pt x="15081" y="9446"/>
                  </a:lnTo>
                  <a:lnTo>
                    <a:pt x="14704" y="9446"/>
                  </a:lnTo>
                  <a:lnTo>
                    <a:pt x="14327" y="9509"/>
                  </a:lnTo>
                  <a:lnTo>
                    <a:pt x="13971" y="9593"/>
                  </a:lnTo>
                  <a:lnTo>
                    <a:pt x="13636" y="9740"/>
                  </a:lnTo>
                  <a:lnTo>
                    <a:pt x="13321" y="9907"/>
                  </a:lnTo>
                  <a:lnTo>
                    <a:pt x="13007" y="10096"/>
                  </a:lnTo>
                  <a:lnTo>
                    <a:pt x="12735" y="10347"/>
                  </a:lnTo>
                  <a:lnTo>
                    <a:pt x="12484" y="10598"/>
                  </a:lnTo>
                  <a:lnTo>
                    <a:pt x="12253" y="10892"/>
                  </a:lnTo>
                  <a:lnTo>
                    <a:pt x="12086" y="11206"/>
                  </a:lnTo>
                  <a:lnTo>
                    <a:pt x="11918" y="11541"/>
                  </a:lnTo>
                  <a:lnTo>
                    <a:pt x="11813" y="11897"/>
                  </a:lnTo>
                  <a:lnTo>
                    <a:pt x="11604" y="11729"/>
                  </a:lnTo>
                  <a:lnTo>
                    <a:pt x="11395" y="11562"/>
                  </a:lnTo>
                  <a:lnTo>
                    <a:pt x="11164" y="11394"/>
                  </a:lnTo>
                  <a:lnTo>
                    <a:pt x="10913" y="11269"/>
                  </a:lnTo>
                  <a:lnTo>
                    <a:pt x="10641" y="11164"/>
                  </a:lnTo>
                  <a:lnTo>
                    <a:pt x="10368" y="11080"/>
                  </a:lnTo>
                  <a:lnTo>
                    <a:pt x="10096" y="10996"/>
                  </a:lnTo>
                  <a:lnTo>
                    <a:pt x="9803" y="10954"/>
                  </a:lnTo>
                  <a:lnTo>
                    <a:pt x="9510" y="10913"/>
                  </a:lnTo>
                  <a:lnTo>
                    <a:pt x="8923" y="10913"/>
                  </a:lnTo>
                  <a:lnTo>
                    <a:pt x="8651" y="10954"/>
                  </a:lnTo>
                  <a:lnTo>
                    <a:pt x="8379" y="10996"/>
                  </a:lnTo>
                  <a:lnTo>
                    <a:pt x="8106" y="11080"/>
                  </a:lnTo>
                  <a:lnTo>
                    <a:pt x="7855" y="11164"/>
                  </a:lnTo>
                  <a:lnTo>
                    <a:pt x="7625" y="11290"/>
                  </a:lnTo>
                  <a:lnTo>
                    <a:pt x="7310" y="11499"/>
                  </a:lnTo>
                  <a:lnTo>
                    <a:pt x="7017" y="11729"/>
                  </a:lnTo>
                  <a:lnTo>
                    <a:pt x="6766" y="11981"/>
                  </a:lnTo>
                  <a:lnTo>
                    <a:pt x="6556" y="12274"/>
                  </a:lnTo>
                  <a:lnTo>
                    <a:pt x="6368" y="12588"/>
                  </a:lnTo>
                  <a:lnTo>
                    <a:pt x="6221" y="12902"/>
                  </a:lnTo>
                  <a:lnTo>
                    <a:pt x="6096" y="13258"/>
                  </a:lnTo>
                  <a:lnTo>
                    <a:pt x="6012" y="13593"/>
                  </a:lnTo>
                  <a:lnTo>
                    <a:pt x="5970" y="13950"/>
                  </a:lnTo>
                  <a:lnTo>
                    <a:pt x="5949" y="14306"/>
                  </a:lnTo>
                  <a:lnTo>
                    <a:pt x="5991" y="14662"/>
                  </a:lnTo>
                  <a:lnTo>
                    <a:pt x="6054" y="15018"/>
                  </a:lnTo>
                  <a:lnTo>
                    <a:pt x="6158" y="15353"/>
                  </a:lnTo>
                  <a:lnTo>
                    <a:pt x="6284" y="15667"/>
                  </a:lnTo>
                  <a:lnTo>
                    <a:pt x="6473" y="15981"/>
                  </a:lnTo>
                  <a:lnTo>
                    <a:pt x="6703" y="16253"/>
                  </a:lnTo>
                  <a:lnTo>
                    <a:pt x="6703" y="16253"/>
                  </a:lnTo>
                  <a:lnTo>
                    <a:pt x="6452" y="16128"/>
                  </a:lnTo>
                  <a:lnTo>
                    <a:pt x="6200" y="16065"/>
                  </a:lnTo>
                  <a:lnTo>
                    <a:pt x="5928" y="16023"/>
                  </a:lnTo>
                  <a:lnTo>
                    <a:pt x="5635" y="16023"/>
                  </a:lnTo>
                  <a:lnTo>
                    <a:pt x="5342" y="16044"/>
                  </a:lnTo>
                  <a:lnTo>
                    <a:pt x="5048" y="16107"/>
                  </a:lnTo>
                  <a:lnTo>
                    <a:pt x="4734" y="16212"/>
                  </a:lnTo>
                  <a:lnTo>
                    <a:pt x="4441" y="16316"/>
                  </a:lnTo>
                  <a:lnTo>
                    <a:pt x="4169" y="16463"/>
                  </a:lnTo>
                  <a:lnTo>
                    <a:pt x="3896" y="16609"/>
                  </a:lnTo>
                  <a:lnTo>
                    <a:pt x="3624" y="16798"/>
                  </a:lnTo>
                  <a:lnTo>
                    <a:pt x="3394" y="16986"/>
                  </a:lnTo>
                  <a:lnTo>
                    <a:pt x="3163" y="17175"/>
                  </a:lnTo>
                  <a:lnTo>
                    <a:pt x="2975" y="17384"/>
                  </a:lnTo>
                  <a:lnTo>
                    <a:pt x="2807" y="17615"/>
                  </a:lnTo>
                  <a:lnTo>
                    <a:pt x="2682" y="17824"/>
                  </a:lnTo>
                  <a:lnTo>
                    <a:pt x="2577" y="18013"/>
                  </a:lnTo>
                  <a:lnTo>
                    <a:pt x="2514" y="18222"/>
                  </a:lnTo>
                  <a:lnTo>
                    <a:pt x="2451" y="18411"/>
                  </a:lnTo>
                  <a:lnTo>
                    <a:pt x="2388" y="18620"/>
                  </a:lnTo>
                  <a:lnTo>
                    <a:pt x="2367" y="18830"/>
                  </a:lnTo>
                  <a:lnTo>
                    <a:pt x="2347" y="19018"/>
                  </a:lnTo>
                  <a:lnTo>
                    <a:pt x="2326" y="19437"/>
                  </a:lnTo>
                  <a:lnTo>
                    <a:pt x="2367" y="19856"/>
                  </a:lnTo>
                  <a:lnTo>
                    <a:pt x="2451" y="20275"/>
                  </a:lnTo>
                  <a:lnTo>
                    <a:pt x="2577" y="20673"/>
                  </a:lnTo>
                  <a:lnTo>
                    <a:pt x="2744" y="21050"/>
                  </a:lnTo>
                  <a:lnTo>
                    <a:pt x="2891" y="21322"/>
                  </a:lnTo>
                  <a:lnTo>
                    <a:pt x="3038" y="21552"/>
                  </a:lnTo>
                  <a:lnTo>
                    <a:pt x="3205" y="21783"/>
                  </a:lnTo>
                  <a:lnTo>
                    <a:pt x="3373" y="21971"/>
                  </a:lnTo>
                  <a:lnTo>
                    <a:pt x="3184" y="22055"/>
                  </a:lnTo>
                  <a:lnTo>
                    <a:pt x="2996" y="22160"/>
                  </a:lnTo>
                  <a:lnTo>
                    <a:pt x="2807" y="22265"/>
                  </a:lnTo>
                  <a:lnTo>
                    <a:pt x="2619" y="22390"/>
                  </a:lnTo>
                  <a:lnTo>
                    <a:pt x="2284" y="22683"/>
                  </a:lnTo>
                  <a:lnTo>
                    <a:pt x="1970" y="22998"/>
                  </a:lnTo>
                  <a:lnTo>
                    <a:pt x="1718" y="23333"/>
                  </a:lnTo>
                  <a:lnTo>
                    <a:pt x="1488" y="23710"/>
                  </a:lnTo>
                  <a:lnTo>
                    <a:pt x="1383" y="23898"/>
                  </a:lnTo>
                  <a:lnTo>
                    <a:pt x="1320" y="24087"/>
                  </a:lnTo>
                  <a:lnTo>
                    <a:pt x="1257" y="24275"/>
                  </a:lnTo>
                  <a:lnTo>
                    <a:pt x="1195" y="24464"/>
                  </a:lnTo>
                  <a:lnTo>
                    <a:pt x="1174" y="24631"/>
                  </a:lnTo>
                  <a:lnTo>
                    <a:pt x="1132" y="23898"/>
                  </a:lnTo>
                  <a:lnTo>
                    <a:pt x="1132" y="23186"/>
                  </a:lnTo>
                  <a:lnTo>
                    <a:pt x="1153" y="22453"/>
                  </a:lnTo>
                  <a:lnTo>
                    <a:pt x="1195" y="21741"/>
                  </a:lnTo>
                  <a:lnTo>
                    <a:pt x="1278" y="21029"/>
                  </a:lnTo>
                  <a:lnTo>
                    <a:pt x="1383" y="20317"/>
                  </a:lnTo>
                  <a:lnTo>
                    <a:pt x="1530" y="19626"/>
                  </a:lnTo>
                  <a:lnTo>
                    <a:pt x="1697" y="18913"/>
                  </a:lnTo>
                  <a:lnTo>
                    <a:pt x="1907" y="18222"/>
                  </a:lnTo>
                  <a:lnTo>
                    <a:pt x="2137" y="17531"/>
                  </a:lnTo>
                  <a:lnTo>
                    <a:pt x="2430" y="16861"/>
                  </a:lnTo>
                  <a:lnTo>
                    <a:pt x="2744" y="16191"/>
                  </a:lnTo>
                  <a:lnTo>
                    <a:pt x="3101" y="15520"/>
                  </a:lnTo>
                  <a:lnTo>
                    <a:pt x="3498" y="14871"/>
                  </a:lnTo>
                  <a:lnTo>
                    <a:pt x="3917" y="14222"/>
                  </a:lnTo>
                  <a:lnTo>
                    <a:pt x="4399" y="13593"/>
                  </a:lnTo>
                  <a:lnTo>
                    <a:pt x="4797" y="13112"/>
                  </a:lnTo>
                  <a:lnTo>
                    <a:pt x="5195" y="12672"/>
                  </a:lnTo>
                  <a:lnTo>
                    <a:pt x="5614" y="12232"/>
                  </a:lnTo>
                  <a:lnTo>
                    <a:pt x="6054" y="11792"/>
                  </a:lnTo>
                  <a:lnTo>
                    <a:pt x="6494" y="11394"/>
                  </a:lnTo>
                  <a:lnTo>
                    <a:pt x="6954" y="10996"/>
                  </a:lnTo>
                  <a:lnTo>
                    <a:pt x="7415" y="10619"/>
                  </a:lnTo>
                  <a:lnTo>
                    <a:pt x="7897" y="10242"/>
                  </a:lnTo>
                  <a:lnTo>
                    <a:pt x="8379" y="9886"/>
                  </a:lnTo>
                  <a:lnTo>
                    <a:pt x="8881" y="9530"/>
                  </a:lnTo>
                  <a:lnTo>
                    <a:pt x="9887" y="8860"/>
                  </a:lnTo>
                  <a:lnTo>
                    <a:pt x="10913" y="8211"/>
                  </a:lnTo>
                  <a:lnTo>
                    <a:pt x="11939" y="7561"/>
                  </a:lnTo>
                  <a:lnTo>
                    <a:pt x="14034" y="6305"/>
                  </a:lnTo>
                  <a:lnTo>
                    <a:pt x="15060" y="5656"/>
                  </a:lnTo>
                  <a:lnTo>
                    <a:pt x="16086" y="4985"/>
                  </a:lnTo>
                  <a:lnTo>
                    <a:pt x="17071" y="4294"/>
                  </a:lnTo>
                  <a:lnTo>
                    <a:pt x="17573" y="3938"/>
                  </a:lnTo>
                  <a:lnTo>
                    <a:pt x="18034" y="3561"/>
                  </a:lnTo>
                  <a:lnTo>
                    <a:pt x="18516" y="3184"/>
                  </a:lnTo>
                  <a:lnTo>
                    <a:pt x="18976" y="2786"/>
                  </a:lnTo>
                  <a:lnTo>
                    <a:pt x="19416" y="2388"/>
                  </a:lnTo>
                  <a:lnTo>
                    <a:pt x="19856" y="1948"/>
                  </a:lnTo>
                  <a:close/>
                  <a:moveTo>
                    <a:pt x="9384" y="30789"/>
                  </a:moveTo>
                  <a:lnTo>
                    <a:pt x="9510" y="30956"/>
                  </a:lnTo>
                  <a:lnTo>
                    <a:pt x="9635" y="31103"/>
                  </a:lnTo>
                  <a:lnTo>
                    <a:pt x="9782" y="31229"/>
                  </a:lnTo>
                  <a:lnTo>
                    <a:pt x="9949" y="31333"/>
                  </a:lnTo>
                  <a:lnTo>
                    <a:pt x="10054" y="31585"/>
                  </a:lnTo>
                  <a:lnTo>
                    <a:pt x="10117" y="31857"/>
                  </a:lnTo>
                  <a:lnTo>
                    <a:pt x="10138" y="32129"/>
                  </a:lnTo>
                  <a:lnTo>
                    <a:pt x="10138" y="32402"/>
                  </a:lnTo>
                  <a:lnTo>
                    <a:pt x="10096" y="32674"/>
                  </a:lnTo>
                  <a:lnTo>
                    <a:pt x="10012" y="32925"/>
                  </a:lnTo>
                  <a:lnTo>
                    <a:pt x="9887" y="33177"/>
                  </a:lnTo>
                  <a:lnTo>
                    <a:pt x="9719" y="33428"/>
                  </a:lnTo>
                  <a:lnTo>
                    <a:pt x="9593" y="33575"/>
                  </a:lnTo>
                  <a:lnTo>
                    <a:pt x="9468" y="33700"/>
                  </a:lnTo>
                  <a:lnTo>
                    <a:pt x="9342" y="33805"/>
                  </a:lnTo>
                  <a:lnTo>
                    <a:pt x="9195" y="33889"/>
                  </a:lnTo>
                  <a:lnTo>
                    <a:pt x="9049" y="33973"/>
                  </a:lnTo>
                  <a:lnTo>
                    <a:pt x="8881" y="34035"/>
                  </a:lnTo>
                  <a:lnTo>
                    <a:pt x="8735" y="34077"/>
                  </a:lnTo>
                  <a:lnTo>
                    <a:pt x="8567" y="34119"/>
                  </a:lnTo>
                  <a:lnTo>
                    <a:pt x="8399" y="34140"/>
                  </a:lnTo>
                  <a:lnTo>
                    <a:pt x="8232" y="34140"/>
                  </a:lnTo>
                  <a:lnTo>
                    <a:pt x="7897" y="34119"/>
                  </a:lnTo>
                  <a:lnTo>
                    <a:pt x="7562" y="34056"/>
                  </a:lnTo>
                  <a:lnTo>
                    <a:pt x="7227" y="33952"/>
                  </a:lnTo>
                  <a:lnTo>
                    <a:pt x="8190" y="32548"/>
                  </a:lnTo>
                  <a:lnTo>
                    <a:pt x="8274" y="32674"/>
                  </a:lnTo>
                  <a:lnTo>
                    <a:pt x="8379" y="32800"/>
                  </a:lnTo>
                  <a:lnTo>
                    <a:pt x="8504" y="32925"/>
                  </a:lnTo>
                  <a:lnTo>
                    <a:pt x="8630" y="33030"/>
                  </a:lnTo>
                  <a:lnTo>
                    <a:pt x="8818" y="33135"/>
                  </a:lnTo>
                  <a:lnTo>
                    <a:pt x="8923" y="33198"/>
                  </a:lnTo>
                  <a:lnTo>
                    <a:pt x="9028" y="33239"/>
                  </a:lnTo>
                  <a:lnTo>
                    <a:pt x="9153" y="33260"/>
                  </a:lnTo>
                  <a:lnTo>
                    <a:pt x="9258" y="33260"/>
                  </a:lnTo>
                  <a:lnTo>
                    <a:pt x="9363" y="33239"/>
                  </a:lnTo>
                  <a:lnTo>
                    <a:pt x="9468" y="33177"/>
                  </a:lnTo>
                  <a:lnTo>
                    <a:pt x="9530" y="33114"/>
                  </a:lnTo>
                  <a:lnTo>
                    <a:pt x="9572" y="33009"/>
                  </a:lnTo>
                  <a:lnTo>
                    <a:pt x="9572" y="32904"/>
                  </a:lnTo>
                  <a:lnTo>
                    <a:pt x="9530" y="32800"/>
                  </a:lnTo>
                  <a:lnTo>
                    <a:pt x="9468" y="32737"/>
                  </a:lnTo>
                  <a:lnTo>
                    <a:pt x="9405" y="32695"/>
                  </a:lnTo>
                  <a:lnTo>
                    <a:pt x="9258" y="32632"/>
                  </a:lnTo>
                  <a:lnTo>
                    <a:pt x="9112" y="32590"/>
                  </a:lnTo>
                  <a:lnTo>
                    <a:pt x="8965" y="32527"/>
                  </a:lnTo>
                  <a:lnTo>
                    <a:pt x="8839" y="32444"/>
                  </a:lnTo>
                  <a:lnTo>
                    <a:pt x="8714" y="32339"/>
                  </a:lnTo>
                  <a:lnTo>
                    <a:pt x="8630" y="32213"/>
                  </a:lnTo>
                  <a:lnTo>
                    <a:pt x="8546" y="32087"/>
                  </a:lnTo>
                  <a:lnTo>
                    <a:pt x="8525" y="32067"/>
                  </a:lnTo>
                  <a:lnTo>
                    <a:pt x="9384" y="30789"/>
                  </a:lnTo>
                  <a:close/>
                  <a:moveTo>
                    <a:pt x="3792" y="28778"/>
                  </a:moveTo>
                  <a:lnTo>
                    <a:pt x="3729" y="29490"/>
                  </a:lnTo>
                  <a:lnTo>
                    <a:pt x="3687" y="30223"/>
                  </a:lnTo>
                  <a:lnTo>
                    <a:pt x="3666" y="30475"/>
                  </a:lnTo>
                  <a:lnTo>
                    <a:pt x="2975" y="30642"/>
                  </a:lnTo>
                  <a:lnTo>
                    <a:pt x="2912" y="30663"/>
                  </a:lnTo>
                  <a:lnTo>
                    <a:pt x="2870" y="30705"/>
                  </a:lnTo>
                  <a:lnTo>
                    <a:pt x="2828" y="30747"/>
                  </a:lnTo>
                  <a:lnTo>
                    <a:pt x="2807" y="30789"/>
                  </a:lnTo>
                  <a:lnTo>
                    <a:pt x="2786" y="30894"/>
                  </a:lnTo>
                  <a:lnTo>
                    <a:pt x="2786" y="30998"/>
                  </a:lnTo>
                  <a:lnTo>
                    <a:pt x="2849" y="31103"/>
                  </a:lnTo>
                  <a:lnTo>
                    <a:pt x="2912" y="31187"/>
                  </a:lnTo>
                  <a:lnTo>
                    <a:pt x="3017" y="31250"/>
                  </a:lnTo>
                  <a:lnTo>
                    <a:pt x="3142" y="31250"/>
                  </a:lnTo>
                  <a:lnTo>
                    <a:pt x="3624" y="31208"/>
                  </a:lnTo>
                  <a:lnTo>
                    <a:pt x="3603" y="31962"/>
                  </a:lnTo>
                  <a:lnTo>
                    <a:pt x="3603" y="32737"/>
                  </a:lnTo>
                  <a:lnTo>
                    <a:pt x="3603" y="33135"/>
                  </a:lnTo>
                  <a:lnTo>
                    <a:pt x="3624" y="33512"/>
                  </a:lnTo>
                  <a:lnTo>
                    <a:pt x="3666" y="33910"/>
                  </a:lnTo>
                  <a:lnTo>
                    <a:pt x="3708" y="34287"/>
                  </a:lnTo>
                  <a:lnTo>
                    <a:pt x="3310" y="33323"/>
                  </a:lnTo>
                  <a:lnTo>
                    <a:pt x="2933" y="32360"/>
                  </a:lnTo>
                  <a:lnTo>
                    <a:pt x="2598" y="31375"/>
                  </a:lnTo>
                  <a:lnTo>
                    <a:pt x="2263" y="30370"/>
                  </a:lnTo>
                  <a:lnTo>
                    <a:pt x="2305" y="30244"/>
                  </a:lnTo>
                  <a:lnTo>
                    <a:pt x="2347" y="30119"/>
                  </a:lnTo>
                  <a:lnTo>
                    <a:pt x="2388" y="29993"/>
                  </a:lnTo>
                  <a:lnTo>
                    <a:pt x="2472" y="29867"/>
                  </a:lnTo>
                  <a:lnTo>
                    <a:pt x="2619" y="29637"/>
                  </a:lnTo>
                  <a:lnTo>
                    <a:pt x="2828" y="29428"/>
                  </a:lnTo>
                  <a:lnTo>
                    <a:pt x="3038" y="29239"/>
                  </a:lnTo>
                  <a:lnTo>
                    <a:pt x="3289" y="29071"/>
                  </a:lnTo>
                  <a:lnTo>
                    <a:pt x="3519" y="28925"/>
                  </a:lnTo>
                  <a:lnTo>
                    <a:pt x="3792" y="28778"/>
                  </a:lnTo>
                  <a:close/>
                  <a:moveTo>
                    <a:pt x="12358" y="14724"/>
                  </a:moveTo>
                  <a:lnTo>
                    <a:pt x="12651" y="14745"/>
                  </a:lnTo>
                  <a:lnTo>
                    <a:pt x="12944" y="14808"/>
                  </a:lnTo>
                  <a:lnTo>
                    <a:pt x="13238" y="14892"/>
                  </a:lnTo>
                  <a:lnTo>
                    <a:pt x="13489" y="15018"/>
                  </a:lnTo>
                  <a:lnTo>
                    <a:pt x="13740" y="15164"/>
                  </a:lnTo>
                  <a:lnTo>
                    <a:pt x="13971" y="15332"/>
                  </a:lnTo>
                  <a:lnTo>
                    <a:pt x="14180" y="15520"/>
                  </a:lnTo>
                  <a:lnTo>
                    <a:pt x="14369" y="15751"/>
                  </a:lnTo>
                  <a:lnTo>
                    <a:pt x="14536" y="15981"/>
                  </a:lnTo>
                  <a:lnTo>
                    <a:pt x="14683" y="16232"/>
                  </a:lnTo>
                  <a:lnTo>
                    <a:pt x="14809" y="16505"/>
                  </a:lnTo>
                  <a:lnTo>
                    <a:pt x="14892" y="16777"/>
                  </a:lnTo>
                  <a:lnTo>
                    <a:pt x="14955" y="17070"/>
                  </a:lnTo>
                  <a:lnTo>
                    <a:pt x="14997" y="17363"/>
                  </a:lnTo>
                  <a:lnTo>
                    <a:pt x="14997" y="17678"/>
                  </a:lnTo>
                  <a:lnTo>
                    <a:pt x="14955" y="18034"/>
                  </a:lnTo>
                  <a:lnTo>
                    <a:pt x="14892" y="18411"/>
                  </a:lnTo>
                  <a:lnTo>
                    <a:pt x="14809" y="18767"/>
                  </a:lnTo>
                  <a:lnTo>
                    <a:pt x="14704" y="19123"/>
                  </a:lnTo>
                  <a:lnTo>
                    <a:pt x="14578" y="19458"/>
                  </a:lnTo>
                  <a:lnTo>
                    <a:pt x="14452" y="19814"/>
                  </a:lnTo>
                  <a:lnTo>
                    <a:pt x="14159" y="20484"/>
                  </a:lnTo>
                  <a:lnTo>
                    <a:pt x="13845" y="21134"/>
                  </a:lnTo>
                  <a:lnTo>
                    <a:pt x="13531" y="21762"/>
                  </a:lnTo>
                  <a:lnTo>
                    <a:pt x="13196" y="22390"/>
                  </a:lnTo>
                  <a:lnTo>
                    <a:pt x="12840" y="22998"/>
                  </a:lnTo>
                  <a:lnTo>
                    <a:pt x="12086" y="24212"/>
                  </a:lnTo>
                  <a:lnTo>
                    <a:pt x="11311" y="25406"/>
                  </a:lnTo>
                  <a:lnTo>
                    <a:pt x="8085" y="30391"/>
                  </a:lnTo>
                  <a:lnTo>
                    <a:pt x="6494" y="32883"/>
                  </a:lnTo>
                  <a:lnTo>
                    <a:pt x="4902" y="35376"/>
                  </a:lnTo>
                  <a:lnTo>
                    <a:pt x="4860" y="35418"/>
                  </a:lnTo>
                  <a:lnTo>
                    <a:pt x="4776" y="35083"/>
                  </a:lnTo>
                  <a:lnTo>
                    <a:pt x="4713" y="34747"/>
                  </a:lnTo>
                  <a:lnTo>
                    <a:pt x="4650" y="34370"/>
                  </a:lnTo>
                  <a:lnTo>
                    <a:pt x="4609" y="34014"/>
                  </a:lnTo>
                  <a:lnTo>
                    <a:pt x="4588" y="33637"/>
                  </a:lnTo>
                  <a:lnTo>
                    <a:pt x="4588" y="33239"/>
                  </a:lnTo>
                  <a:lnTo>
                    <a:pt x="4609" y="32465"/>
                  </a:lnTo>
                  <a:lnTo>
                    <a:pt x="4650" y="31690"/>
                  </a:lnTo>
                  <a:lnTo>
                    <a:pt x="4734" y="30936"/>
                  </a:lnTo>
                  <a:lnTo>
                    <a:pt x="4860" y="29595"/>
                  </a:lnTo>
                  <a:lnTo>
                    <a:pt x="4923" y="28904"/>
                  </a:lnTo>
                  <a:lnTo>
                    <a:pt x="5006" y="28213"/>
                  </a:lnTo>
                  <a:lnTo>
                    <a:pt x="5111" y="27522"/>
                  </a:lnTo>
                  <a:lnTo>
                    <a:pt x="5216" y="26830"/>
                  </a:lnTo>
                  <a:lnTo>
                    <a:pt x="5342" y="26139"/>
                  </a:lnTo>
                  <a:lnTo>
                    <a:pt x="5467" y="25469"/>
                  </a:lnTo>
                  <a:lnTo>
                    <a:pt x="5635" y="24799"/>
                  </a:lnTo>
                  <a:lnTo>
                    <a:pt x="5802" y="24108"/>
                  </a:lnTo>
                  <a:lnTo>
                    <a:pt x="6137" y="22851"/>
                  </a:lnTo>
                  <a:lnTo>
                    <a:pt x="6347" y="22160"/>
                  </a:lnTo>
                  <a:lnTo>
                    <a:pt x="6577" y="21427"/>
                  </a:lnTo>
                  <a:lnTo>
                    <a:pt x="6829" y="20673"/>
                  </a:lnTo>
                  <a:lnTo>
                    <a:pt x="7122" y="19919"/>
                  </a:lnTo>
                  <a:lnTo>
                    <a:pt x="7436" y="19165"/>
                  </a:lnTo>
                  <a:lnTo>
                    <a:pt x="7771" y="18432"/>
                  </a:lnTo>
                  <a:lnTo>
                    <a:pt x="7960" y="18076"/>
                  </a:lnTo>
                  <a:lnTo>
                    <a:pt x="8169" y="17720"/>
                  </a:lnTo>
                  <a:lnTo>
                    <a:pt x="8379" y="17384"/>
                  </a:lnTo>
                  <a:lnTo>
                    <a:pt x="8588" y="17070"/>
                  </a:lnTo>
                  <a:lnTo>
                    <a:pt x="8818" y="16756"/>
                  </a:lnTo>
                  <a:lnTo>
                    <a:pt x="9049" y="16463"/>
                  </a:lnTo>
                  <a:lnTo>
                    <a:pt x="9300" y="16191"/>
                  </a:lnTo>
                  <a:lnTo>
                    <a:pt x="9551" y="15918"/>
                  </a:lnTo>
                  <a:lnTo>
                    <a:pt x="9824" y="15688"/>
                  </a:lnTo>
                  <a:lnTo>
                    <a:pt x="10096" y="15478"/>
                  </a:lnTo>
                  <a:lnTo>
                    <a:pt x="10389" y="15290"/>
                  </a:lnTo>
                  <a:lnTo>
                    <a:pt x="10703" y="15122"/>
                  </a:lnTo>
                  <a:lnTo>
                    <a:pt x="11018" y="14976"/>
                  </a:lnTo>
                  <a:lnTo>
                    <a:pt x="11332" y="14871"/>
                  </a:lnTo>
                  <a:lnTo>
                    <a:pt x="11688" y="14787"/>
                  </a:lnTo>
                  <a:lnTo>
                    <a:pt x="12023" y="14724"/>
                  </a:lnTo>
                  <a:close/>
                  <a:moveTo>
                    <a:pt x="6640" y="34810"/>
                  </a:moveTo>
                  <a:lnTo>
                    <a:pt x="6891" y="34957"/>
                  </a:lnTo>
                  <a:lnTo>
                    <a:pt x="7164" y="35083"/>
                  </a:lnTo>
                  <a:lnTo>
                    <a:pt x="7436" y="35145"/>
                  </a:lnTo>
                  <a:lnTo>
                    <a:pt x="7729" y="35208"/>
                  </a:lnTo>
                  <a:lnTo>
                    <a:pt x="6305" y="36004"/>
                  </a:lnTo>
                  <a:lnTo>
                    <a:pt x="4881" y="36758"/>
                  </a:lnTo>
                  <a:lnTo>
                    <a:pt x="4755" y="36528"/>
                  </a:lnTo>
                  <a:lnTo>
                    <a:pt x="4839" y="36528"/>
                  </a:lnTo>
                  <a:lnTo>
                    <a:pt x="5300" y="36402"/>
                  </a:lnTo>
                  <a:lnTo>
                    <a:pt x="5321" y="36402"/>
                  </a:lnTo>
                  <a:lnTo>
                    <a:pt x="5321" y="36381"/>
                  </a:lnTo>
                  <a:lnTo>
                    <a:pt x="5279" y="36318"/>
                  </a:lnTo>
                  <a:lnTo>
                    <a:pt x="5425" y="36318"/>
                  </a:lnTo>
                  <a:lnTo>
                    <a:pt x="5551" y="36297"/>
                  </a:lnTo>
                  <a:lnTo>
                    <a:pt x="5677" y="36214"/>
                  </a:lnTo>
                  <a:lnTo>
                    <a:pt x="5781" y="36088"/>
                  </a:lnTo>
                  <a:lnTo>
                    <a:pt x="6640" y="34810"/>
                  </a:lnTo>
                  <a:close/>
                  <a:moveTo>
                    <a:pt x="20359" y="0"/>
                  </a:moveTo>
                  <a:lnTo>
                    <a:pt x="20275" y="21"/>
                  </a:lnTo>
                  <a:lnTo>
                    <a:pt x="20212" y="42"/>
                  </a:lnTo>
                  <a:lnTo>
                    <a:pt x="20128" y="84"/>
                  </a:lnTo>
                  <a:lnTo>
                    <a:pt x="20045" y="126"/>
                  </a:lnTo>
                  <a:lnTo>
                    <a:pt x="19982" y="210"/>
                  </a:lnTo>
                  <a:lnTo>
                    <a:pt x="19479" y="754"/>
                  </a:lnTo>
                  <a:lnTo>
                    <a:pt x="18976" y="1299"/>
                  </a:lnTo>
                  <a:lnTo>
                    <a:pt x="18453" y="1802"/>
                  </a:lnTo>
                  <a:lnTo>
                    <a:pt x="17908" y="2304"/>
                  </a:lnTo>
                  <a:lnTo>
                    <a:pt x="17343" y="2765"/>
                  </a:lnTo>
                  <a:lnTo>
                    <a:pt x="16777" y="3226"/>
                  </a:lnTo>
                  <a:lnTo>
                    <a:pt x="16191" y="3666"/>
                  </a:lnTo>
                  <a:lnTo>
                    <a:pt x="15583" y="4085"/>
                  </a:lnTo>
                  <a:lnTo>
                    <a:pt x="14976" y="4504"/>
                  </a:lnTo>
                  <a:lnTo>
                    <a:pt x="14369" y="4902"/>
                  </a:lnTo>
                  <a:lnTo>
                    <a:pt x="13112" y="5697"/>
                  </a:lnTo>
                  <a:lnTo>
                    <a:pt x="10599" y="7247"/>
                  </a:lnTo>
                  <a:lnTo>
                    <a:pt x="9342" y="8043"/>
                  </a:lnTo>
                  <a:lnTo>
                    <a:pt x="8735" y="8441"/>
                  </a:lnTo>
                  <a:lnTo>
                    <a:pt x="8127" y="8839"/>
                  </a:lnTo>
                  <a:lnTo>
                    <a:pt x="7541" y="9279"/>
                  </a:lnTo>
                  <a:lnTo>
                    <a:pt x="6954" y="9698"/>
                  </a:lnTo>
                  <a:lnTo>
                    <a:pt x="6389" y="10159"/>
                  </a:lnTo>
                  <a:lnTo>
                    <a:pt x="5823" y="10619"/>
                  </a:lnTo>
                  <a:lnTo>
                    <a:pt x="5279" y="11101"/>
                  </a:lnTo>
                  <a:lnTo>
                    <a:pt x="4755" y="11604"/>
                  </a:lnTo>
                  <a:lnTo>
                    <a:pt x="4252" y="12127"/>
                  </a:lnTo>
                  <a:lnTo>
                    <a:pt x="3771" y="12672"/>
                  </a:lnTo>
                  <a:lnTo>
                    <a:pt x="3310" y="13258"/>
                  </a:lnTo>
                  <a:lnTo>
                    <a:pt x="2891" y="13866"/>
                  </a:lnTo>
                  <a:lnTo>
                    <a:pt x="2472" y="14494"/>
                  </a:lnTo>
                  <a:lnTo>
                    <a:pt x="2095" y="15143"/>
                  </a:lnTo>
                  <a:lnTo>
                    <a:pt x="1739" y="15814"/>
                  </a:lnTo>
                  <a:lnTo>
                    <a:pt x="1446" y="16505"/>
                  </a:lnTo>
                  <a:lnTo>
                    <a:pt x="1153" y="17196"/>
                  </a:lnTo>
                  <a:lnTo>
                    <a:pt x="922" y="17887"/>
                  </a:lnTo>
                  <a:lnTo>
                    <a:pt x="692" y="18578"/>
                  </a:lnTo>
                  <a:lnTo>
                    <a:pt x="503" y="19290"/>
                  </a:lnTo>
                  <a:lnTo>
                    <a:pt x="357" y="20003"/>
                  </a:lnTo>
                  <a:lnTo>
                    <a:pt x="231" y="20715"/>
                  </a:lnTo>
                  <a:lnTo>
                    <a:pt x="126" y="21427"/>
                  </a:lnTo>
                  <a:lnTo>
                    <a:pt x="64" y="22160"/>
                  </a:lnTo>
                  <a:lnTo>
                    <a:pt x="22" y="22872"/>
                  </a:lnTo>
                  <a:lnTo>
                    <a:pt x="1" y="23605"/>
                  </a:lnTo>
                  <a:lnTo>
                    <a:pt x="22" y="24317"/>
                  </a:lnTo>
                  <a:lnTo>
                    <a:pt x="64" y="25050"/>
                  </a:lnTo>
                  <a:lnTo>
                    <a:pt x="126" y="25783"/>
                  </a:lnTo>
                  <a:lnTo>
                    <a:pt x="210" y="26495"/>
                  </a:lnTo>
                  <a:lnTo>
                    <a:pt x="315" y="27228"/>
                  </a:lnTo>
                  <a:lnTo>
                    <a:pt x="462" y="27940"/>
                  </a:lnTo>
                  <a:lnTo>
                    <a:pt x="608" y="28653"/>
                  </a:lnTo>
                  <a:lnTo>
                    <a:pt x="776" y="29365"/>
                  </a:lnTo>
                  <a:lnTo>
                    <a:pt x="985" y="30077"/>
                  </a:lnTo>
                  <a:lnTo>
                    <a:pt x="1195" y="30789"/>
                  </a:lnTo>
                  <a:lnTo>
                    <a:pt x="1446" y="31480"/>
                  </a:lnTo>
                  <a:lnTo>
                    <a:pt x="1697" y="32171"/>
                  </a:lnTo>
                  <a:lnTo>
                    <a:pt x="1990" y="32842"/>
                  </a:lnTo>
                  <a:lnTo>
                    <a:pt x="2284" y="33533"/>
                  </a:lnTo>
                  <a:lnTo>
                    <a:pt x="2598" y="34182"/>
                  </a:lnTo>
                  <a:lnTo>
                    <a:pt x="2933" y="34852"/>
                  </a:lnTo>
                  <a:lnTo>
                    <a:pt x="3268" y="35501"/>
                  </a:lnTo>
                  <a:lnTo>
                    <a:pt x="3624" y="36130"/>
                  </a:lnTo>
                  <a:lnTo>
                    <a:pt x="4022" y="36758"/>
                  </a:lnTo>
                  <a:lnTo>
                    <a:pt x="4399" y="37366"/>
                  </a:lnTo>
                  <a:lnTo>
                    <a:pt x="4399" y="37470"/>
                  </a:lnTo>
                  <a:lnTo>
                    <a:pt x="4420" y="37575"/>
                  </a:lnTo>
                  <a:lnTo>
                    <a:pt x="4462" y="37680"/>
                  </a:lnTo>
                  <a:lnTo>
                    <a:pt x="4525" y="37763"/>
                  </a:lnTo>
                  <a:lnTo>
                    <a:pt x="4588" y="37847"/>
                  </a:lnTo>
                  <a:lnTo>
                    <a:pt x="4650" y="37910"/>
                  </a:lnTo>
                  <a:lnTo>
                    <a:pt x="4755" y="37973"/>
                  </a:lnTo>
                  <a:lnTo>
                    <a:pt x="4839" y="37994"/>
                  </a:lnTo>
                  <a:lnTo>
                    <a:pt x="4923" y="38036"/>
                  </a:lnTo>
                  <a:lnTo>
                    <a:pt x="4986" y="38057"/>
                  </a:lnTo>
                  <a:lnTo>
                    <a:pt x="5069" y="38057"/>
                  </a:lnTo>
                  <a:lnTo>
                    <a:pt x="5132" y="38036"/>
                  </a:lnTo>
                  <a:lnTo>
                    <a:pt x="5216" y="38015"/>
                  </a:lnTo>
                  <a:lnTo>
                    <a:pt x="5279" y="37973"/>
                  </a:lnTo>
                  <a:lnTo>
                    <a:pt x="5321" y="37910"/>
                  </a:lnTo>
                  <a:lnTo>
                    <a:pt x="5363" y="37847"/>
                  </a:lnTo>
                  <a:lnTo>
                    <a:pt x="6640" y="37198"/>
                  </a:lnTo>
                  <a:lnTo>
                    <a:pt x="7939" y="36528"/>
                  </a:lnTo>
                  <a:lnTo>
                    <a:pt x="9216" y="35816"/>
                  </a:lnTo>
                  <a:lnTo>
                    <a:pt x="10515" y="35062"/>
                  </a:lnTo>
                  <a:lnTo>
                    <a:pt x="11772" y="34287"/>
                  </a:lnTo>
                  <a:lnTo>
                    <a:pt x="12400" y="33889"/>
                  </a:lnTo>
                  <a:lnTo>
                    <a:pt x="13007" y="33470"/>
                  </a:lnTo>
                  <a:lnTo>
                    <a:pt x="13615" y="33030"/>
                  </a:lnTo>
                  <a:lnTo>
                    <a:pt x="14222" y="32590"/>
                  </a:lnTo>
                  <a:lnTo>
                    <a:pt x="14809" y="32150"/>
                  </a:lnTo>
                  <a:lnTo>
                    <a:pt x="15395" y="31690"/>
                  </a:lnTo>
                  <a:lnTo>
                    <a:pt x="15940" y="31208"/>
                  </a:lnTo>
                  <a:lnTo>
                    <a:pt x="16505" y="30726"/>
                  </a:lnTo>
                  <a:lnTo>
                    <a:pt x="17029" y="30223"/>
                  </a:lnTo>
                  <a:lnTo>
                    <a:pt x="17552" y="29700"/>
                  </a:lnTo>
                  <a:lnTo>
                    <a:pt x="18055" y="29176"/>
                  </a:lnTo>
                  <a:lnTo>
                    <a:pt x="18537" y="28632"/>
                  </a:lnTo>
                  <a:lnTo>
                    <a:pt x="18997" y="28066"/>
                  </a:lnTo>
                  <a:lnTo>
                    <a:pt x="19437" y="27480"/>
                  </a:lnTo>
                  <a:lnTo>
                    <a:pt x="19856" y="26893"/>
                  </a:lnTo>
                  <a:lnTo>
                    <a:pt x="20254" y="26286"/>
                  </a:lnTo>
                  <a:lnTo>
                    <a:pt x="20631" y="25658"/>
                  </a:lnTo>
                  <a:lnTo>
                    <a:pt x="20966" y="25029"/>
                  </a:lnTo>
                  <a:lnTo>
                    <a:pt x="21301" y="24359"/>
                  </a:lnTo>
                  <a:lnTo>
                    <a:pt x="21595" y="23689"/>
                  </a:lnTo>
                  <a:lnTo>
                    <a:pt x="21846" y="22998"/>
                  </a:lnTo>
                  <a:lnTo>
                    <a:pt x="22097" y="22265"/>
                  </a:lnTo>
                  <a:lnTo>
                    <a:pt x="22286" y="21594"/>
                  </a:lnTo>
                  <a:lnTo>
                    <a:pt x="22432" y="20924"/>
                  </a:lnTo>
                  <a:lnTo>
                    <a:pt x="22579" y="20254"/>
                  </a:lnTo>
                  <a:lnTo>
                    <a:pt x="22663" y="19584"/>
                  </a:lnTo>
                  <a:lnTo>
                    <a:pt x="22746" y="18913"/>
                  </a:lnTo>
                  <a:lnTo>
                    <a:pt x="22788" y="18222"/>
                  </a:lnTo>
                  <a:lnTo>
                    <a:pt x="22809" y="17552"/>
                  </a:lnTo>
                  <a:lnTo>
                    <a:pt x="22809" y="16882"/>
                  </a:lnTo>
                  <a:lnTo>
                    <a:pt x="22788" y="16212"/>
                  </a:lnTo>
                  <a:lnTo>
                    <a:pt x="22746" y="15520"/>
                  </a:lnTo>
                  <a:lnTo>
                    <a:pt x="22684" y="14850"/>
                  </a:lnTo>
                  <a:lnTo>
                    <a:pt x="22621" y="14180"/>
                  </a:lnTo>
                  <a:lnTo>
                    <a:pt x="22432" y="12819"/>
                  </a:lnTo>
                  <a:lnTo>
                    <a:pt x="22223" y="11478"/>
                  </a:lnTo>
                  <a:lnTo>
                    <a:pt x="21741" y="8755"/>
                  </a:lnTo>
                  <a:lnTo>
                    <a:pt x="21511" y="7415"/>
                  </a:lnTo>
                  <a:lnTo>
                    <a:pt x="21301" y="6053"/>
                  </a:lnTo>
                  <a:lnTo>
                    <a:pt x="21113" y="4692"/>
                  </a:lnTo>
                  <a:lnTo>
                    <a:pt x="21050" y="4022"/>
                  </a:lnTo>
                  <a:lnTo>
                    <a:pt x="20987" y="3331"/>
                  </a:lnTo>
                  <a:lnTo>
                    <a:pt x="20945" y="2660"/>
                  </a:lnTo>
                  <a:lnTo>
                    <a:pt x="20924" y="1990"/>
                  </a:lnTo>
                  <a:lnTo>
                    <a:pt x="20924" y="1299"/>
                  </a:lnTo>
                  <a:lnTo>
                    <a:pt x="20945" y="629"/>
                  </a:lnTo>
                  <a:lnTo>
                    <a:pt x="20945" y="524"/>
                  </a:lnTo>
                  <a:lnTo>
                    <a:pt x="20924" y="440"/>
                  </a:lnTo>
                  <a:lnTo>
                    <a:pt x="20882" y="357"/>
                  </a:lnTo>
                  <a:lnTo>
                    <a:pt x="20841" y="273"/>
                  </a:lnTo>
                  <a:lnTo>
                    <a:pt x="20736" y="147"/>
                  </a:lnTo>
                  <a:lnTo>
                    <a:pt x="20610" y="63"/>
                  </a:lnTo>
                  <a:lnTo>
                    <a:pt x="20526" y="21"/>
                  </a:lnTo>
                  <a:lnTo>
                    <a:pt x="20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56"/>
            <p:cNvSpPr/>
            <p:nvPr/>
          </p:nvSpPr>
          <p:spPr>
            <a:xfrm>
              <a:off x="3086350" y="764350"/>
              <a:ext cx="41900" cy="53425"/>
            </a:xfrm>
            <a:custGeom>
              <a:avLst/>
              <a:gdLst/>
              <a:ahLst/>
              <a:cxnLst/>
              <a:rect l="l" t="t" r="r" b="b"/>
              <a:pathLst>
                <a:path w="1676" h="2137" extrusionOk="0">
                  <a:moveTo>
                    <a:pt x="1152" y="0"/>
                  </a:moveTo>
                  <a:lnTo>
                    <a:pt x="1027" y="21"/>
                  </a:lnTo>
                  <a:lnTo>
                    <a:pt x="901" y="63"/>
                  </a:lnTo>
                  <a:lnTo>
                    <a:pt x="775" y="147"/>
                  </a:lnTo>
                  <a:lnTo>
                    <a:pt x="650" y="231"/>
                  </a:lnTo>
                  <a:lnTo>
                    <a:pt x="545" y="314"/>
                  </a:lnTo>
                  <a:lnTo>
                    <a:pt x="461" y="440"/>
                  </a:lnTo>
                  <a:lnTo>
                    <a:pt x="377" y="545"/>
                  </a:lnTo>
                  <a:lnTo>
                    <a:pt x="210" y="817"/>
                  </a:lnTo>
                  <a:lnTo>
                    <a:pt x="105" y="1110"/>
                  </a:lnTo>
                  <a:lnTo>
                    <a:pt x="42" y="1383"/>
                  </a:lnTo>
                  <a:lnTo>
                    <a:pt x="0" y="1655"/>
                  </a:lnTo>
                  <a:lnTo>
                    <a:pt x="0" y="1760"/>
                  </a:lnTo>
                  <a:lnTo>
                    <a:pt x="21" y="1843"/>
                  </a:lnTo>
                  <a:lnTo>
                    <a:pt x="63" y="1927"/>
                  </a:lnTo>
                  <a:lnTo>
                    <a:pt x="105" y="1990"/>
                  </a:lnTo>
                  <a:lnTo>
                    <a:pt x="168" y="2053"/>
                  </a:lnTo>
                  <a:lnTo>
                    <a:pt x="231" y="2095"/>
                  </a:lnTo>
                  <a:lnTo>
                    <a:pt x="314" y="2116"/>
                  </a:lnTo>
                  <a:lnTo>
                    <a:pt x="377" y="2137"/>
                  </a:lnTo>
                  <a:lnTo>
                    <a:pt x="545" y="2137"/>
                  </a:lnTo>
                  <a:lnTo>
                    <a:pt x="608" y="2116"/>
                  </a:lnTo>
                  <a:lnTo>
                    <a:pt x="670" y="2074"/>
                  </a:lnTo>
                  <a:lnTo>
                    <a:pt x="733" y="2032"/>
                  </a:lnTo>
                  <a:lnTo>
                    <a:pt x="796" y="1948"/>
                  </a:lnTo>
                  <a:lnTo>
                    <a:pt x="838" y="1885"/>
                  </a:lnTo>
                  <a:lnTo>
                    <a:pt x="859" y="1781"/>
                  </a:lnTo>
                  <a:lnTo>
                    <a:pt x="901" y="1613"/>
                  </a:lnTo>
                  <a:lnTo>
                    <a:pt x="964" y="1466"/>
                  </a:lnTo>
                  <a:lnTo>
                    <a:pt x="1047" y="1320"/>
                  </a:lnTo>
                  <a:lnTo>
                    <a:pt x="1152" y="1173"/>
                  </a:lnTo>
                  <a:lnTo>
                    <a:pt x="1278" y="1047"/>
                  </a:lnTo>
                  <a:lnTo>
                    <a:pt x="1424" y="922"/>
                  </a:lnTo>
                  <a:lnTo>
                    <a:pt x="1550" y="775"/>
                  </a:lnTo>
                  <a:lnTo>
                    <a:pt x="1613" y="712"/>
                  </a:lnTo>
                  <a:lnTo>
                    <a:pt x="1655" y="608"/>
                  </a:lnTo>
                  <a:lnTo>
                    <a:pt x="1676" y="524"/>
                  </a:lnTo>
                  <a:lnTo>
                    <a:pt x="1676" y="419"/>
                  </a:lnTo>
                  <a:lnTo>
                    <a:pt x="1655" y="314"/>
                  </a:lnTo>
                  <a:lnTo>
                    <a:pt x="1634" y="231"/>
                  </a:lnTo>
                  <a:lnTo>
                    <a:pt x="1571" y="147"/>
                  </a:lnTo>
                  <a:lnTo>
                    <a:pt x="1508" y="84"/>
                  </a:lnTo>
                  <a:lnTo>
                    <a:pt x="1404" y="21"/>
                  </a:lnTo>
                  <a:lnTo>
                    <a:pt x="1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6"/>
            <p:cNvSpPr/>
            <p:nvPr/>
          </p:nvSpPr>
          <p:spPr>
            <a:xfrm>
              <a:off x="1454250" y="355925"/>
              <a:ext cx="776000" cy="1175025"/>
            </a:xfrm>
            <a:custGeom>
              <a:avLst/>
              <a:gdLst/>
              <a:ahLst/>
              <a:cxnLst/>
              <a:rect l="l" t="t" r="r" b="b"/>
              <a:pathLst>
                <a:path w="31040" h="47001" extrusionOk="0">
                  <a:moveTo>
                    <a:pt x="5488" y="1"/>
                  </a:moveTo>
                  <a:lnTo>
                    <a:pt x="5341" y="42"/>
                  </a:lnTo>
                  <a:lnTo>
                    <a:pt x="5194" y="105"/>
                  </a:lnTo>
                  <a:lnTo>
                    <a:pt x="5048" y="189"/>
                  </a:lnTo>
                  <a:lnTo>
                    <a:pt x="4943" y="294"/>
                  </a:lnTo>
                  <a:lnTo>
                    <a:pt x="4880" y="440"/>
                  </a:lnTo>
                  <a:lnTo>
                    <a:pt x="4357" y="2179"/>
                  </a:lnTo>
                  <a:lnTo>
                    <a:pt x="3812" y="3938"/>
                  </a:lnTo>
                  <a:lnTo>
                    <a:pt x="2702" y="7478"/>
                  </a:lnTo>
                  <a:lnTo>
                    <a:pt x="2158" y="9258"/>
                  </a:lnTo>
                  <a:lnTo>
                    <a:pt x="1655" y="11059"/>
                  </a:lnTo>
                  <a:lnTo>
                    <a:pt x="1404" y="11960"/>
                  </a:lnTo>
                  <a:lnTo>
                    <a:pt x="1194" y="12860"/>
                  </a:lnTo>
                  <a:lnTo>
                    <a:pt x="985" y="13761"/>
                  </a:lnTo>
                  <a:lnTo>
                    <a:pt x="775" y="14662"/>
                  </a:lnTo>
                  <a:lnTo>
                    <a:pt x="608" y="15562"/>
                  </a:lnTo>
                  <a:lnTo>
                    <a:pt x="440" y="16484"/>
                  </a:lnTo>
                  <a:lnTo>
                    <a:pt x="314" y="17384"/>
                  </a:lnTo>
                  <a:lnTo>
                    <a:pt x="189" y="18285"/>
                  </a:lnTo>
                  <a:lnTo>
                    <a:pt x="105" y="19207"/>
                  </a:lnTo>
                  <a:lnTo>
                    <a:pt x="42" y="20107"/>
                  </a:lnTo>
                  <a:lnTo>
                    <a:pt x="0" y="21029"/>
                  </a:lnTo>
                  <a:lnTo>
                    <a:pt x="0" y="21929"/>
                  </a:lnTo>
                  <a:lnTo>
                    <a:pt x="21" y="22851"/>
                  </a:lnTo>
                  <a:lnTo>
                    <a:pt x="63" y="23752"/>
                  </a:lnTo>
                  <a:lnTo>
                    <a:pt x="168" y="24673"/>
                  </a:lnTo>
                  <a:lnTo>
                    <a:pt x="293" y="25574"/>
                  </a:lnTo>
                  <a:lnTo>
                    <a:pt x="440" y="26495"/>
                  </a:lnTo>
                  <a:lnTo>
                    <a:pt x="650" y="27396"/>
                  </a:lnTo>
                  <a:lnTo>
                    <a:pt x="880" y="28318"/>
                  </a:lnTo>
                  <a:lnTo>
                    <a:pt x="1173" y="29218"/>
                  </a:lnTo>
                  <a:lnTo>
                    <a:pt x="1320" y="29658"/>
                  </a:lnTo>
                  <a:lnTo>
                    <a:pt x="1487" y="30098"/>
                  </a:lnTo>
                  <a:lnTo>
                    <a:pt x="1843" y="30936"/>
                  </a:lnTo>
                  <a:lnTo>
                    <a:pt x="2241" y="31731"/>
                  </a:lnTo>
                  <a:lnTo>
                    <a:pt x="2681" y="32506"/>
                  </a:lnTo>
                  <a:lnTo>
                    <a:pt x="3163" y="33239"/>
                  </a:lnTo>
                  <a:lnTo>
                    <a:pt x="3666" y="33952"/>
                  </a:lnTo>
                  <a:lnTo>
                    <a:pt x="4210" y="34622"/>
                  </a:lnTo>
                  <a:lnTo>
                    <a:pt x="4776" y="35292"/>
                  </a:lnTo>
                  <a:lnTo>
                    <a:pt x="5383" y="35920"/>
                  </a:lnTo>
                  <a:lnTo>
                    <a:pt x="6011" y="36528"/>
                  </a:lnTo>
                  <a:lnTo>
                    <a:pt x="6682" y="37093"/>
                  </a:lnTo>
                  <a:lnTo>
                    <a:pt x="7352" y="37659"/>
                  </a:lnTo>
                  <a:lnTo>
                    <a:pt x="8064" y="38182"/>
                  </a:lnTo>
                  <a:lnTo>
                    <a:pt x="8797" y="38706"/>
                  </a:lnTo>
                  <a:lnTo>
                    <a:pt x="9572" y="39209"/>
                  </a:lnTo>
                  <a:lnTo>
                    <a:pt x="10347" y="39690"/>
                  </a:lnTo>
                  <a:lnTo>
                    <a:pt x="12043" y="40675"/>
                  </a:lnTo>
                  <a:lnTo>
                    <a:pt x="13782" y="41659"/>
                  </a:lnTo>
                  <a:lnTo>
                    <a:pt x="15520" y="42602"/>
                  </a:lnTo>
                  <a:lnTo>
                    <a:pt x="17300" y="43523"/>
                  </a:lnTo>
                  <a:lnTo>
                    <a:pt x="19060" y="44424"/>
                  </a:lnTo>
                  <a:lnTo>
                    <a:pt x="20840" y="45283"/>
                  </a:lnTo>
                  <a:lnTo>
                    <a:pt x="22641" y="46141"/>
                  </a:lnTo>
                  <a:lnTo>
                    <a:pt x="24442" y="46958"/>
                  </a:lnTo>
                  <a:lnTo>
                    <a:pt x="24568" y="47000"/>
                  </a:lnTo>
                  <a:lnTo>
                    <a:pt x="24819" y="47000"/>
                  </a:lnTo>
                  <a:lnTo>
                    <a:pt x="24945" y="46958"/>
                  </a:lnTo>
                  <a:lnTo>
                    <a:pt x="25071" y="46895"/>
                  </a:lnTo>
                  <a:lnTo>
                    <a:pt x="25176" y="46812"/>
                  </a:lnTo>
                  <a:lnTo>
                    <a:pt x="25259" y="46707"/>
                  </a:lnTo>
                  <a:lnTo>
                    <a:pt x="25301" y="46581"/>
                  </a:lnTo>
                  <a:lnTo>
                    <a:pt x="26788" y="41764"/>
                  </a:lnTo>
                  <a:lnTo>
                    <a:pt x="26830" y="41617"/>
                  </a:lnTo>
                  <a:lnTo>
                    <a:pt x="26830" y="41471"/>
                  </a:lnTo>
                  <a:lnTo>
                    <a:pt x="26788" y="41345"/>
                  </a:lnTo>
                  <a:lnTo>
                    <a:pt x="26725" y="41240"/>
                  </a:lnTo>
                  <a:lnTo>
                    <a:pt x="27207" y="40591"/>
                  </a:lnTo>
                  <a:lnTo>
                    <a:pt x="27668" y="39921"/>
                  </a:lnTo>
                  <a:lnTo>
                    <a:pt x="28087" y="39230"/>
                  </a:lnTo>
                  <a:lnTo>
                    <a:pt x="28485" y="38538"/>
                  </a:lnTo>
                  <a:lnTo>
                    <a:pt x="28841" y="37826"/>
                  </a:lnTo>
                  <a:lnTo>
                    <a:pt x="29176" y="37114"/>
                  </a:lnTo>
                  <a:lnTo>
                    <a:pt x="29490" y="36360"/>
                  </a:lnTo>
                  <a:lnTo>
                    <a:pt x="29762" y="35627"/>
                  </a:lnTo>
                  <a:lnTo>
                    <a:pt x="30014" y="34873"/>
                  </a:lnTo>
                  <a:lnTo>
                    <a:pt x="30244" y="34098"/>
                  </a:lnTo>
                  <a:lnTo>
                    <a:pt x="30433" y="33323"/>
                  </a:lnTo>
                  <a:lnTo>
                    <a:pt x="30600" y="32548"/>
                  </a:lnTo>
                  <a:lnTo>
                    <a:pt x="30747" y="31752"/>
                  </a:lnTo>
                  <a:lnTo>
                    <a:pt x="30851" y="30977"/>
                  </a:lnTo>
                  <a:lnTo>
                    <a:pt x="30935" y="30182"/>
                  </a:lnTo>
                  <a:lnTo>
                    <a:pt x="30998" y="29365"/>
                  </a:lnTo>
                  <a:lnTo>
                    <a:pt x="31019" y="28569"/>
                  </a:lnTo>
                  <a:lnTo>
                    <a:pt x="31040" y="27773"/>
                  </a:lnTo>
                  <a:lnTo>
                    <a:pt x="30998" y="26977"/>
                  </a:lnTo>
                  <a:lnTo>
                    <a:pt x="30956" y="26160"/>
                  </a:lnTo>
                  <a:lnTo>
                    <a:pt x="30872" y="25364"/>
                  </a:lnTo>
                  <a:lnTo>
                    <a:pt x="30768" y="24568"/>
                  </a:lnTo>
                  <a:lnTo>
                    <a:pt x="30642" y="23773"/>
                  </a:lnTo>
                  <a:lnTo>
                    <a:pt x="30495" y="22998"/>
                  </a:lnTo>
                  <a:lnTo>
                    <a:pt x="30307" y="22223"/>
                  </a:lnTo>
                  <a:lnTo>
                    <a:pt x="30097" y="21448"/>
                  </a:lnTo>
                  <a:lnTo>
                    <a:pt x="29867" y="20673"/>
                  </a:lnTo>
                  <a:lnTo>
                    <a:pt x="29595" y="19919"/>
                  </a:lnTo>
                  <a:lnTo>
                    <a:pt x="29302" y="19165"/>
                  </a:lnTo>
                  <a:lnTo>
                    <a:pt x="28987" y="18432"/>
                  </a:lnTo>
                  <a:lnTo>
                    <a:pt x="28652" y="17699"/>
                  </a:lnTo>
                  <a:lnTo>
                    <a:pt x="28296" y="16987"/>
                  </a:lnTo>
                  <a:lnTo>
                    <a:pt x="27877" y="16253"/>
                  </a:lnTo>
                  <a:lnTo>
                    <a:pt x="27438" y="15520"/>
                  </a:lnTo>
                  <a:lnTo>
                    <a:pt x="26977" y="14808"/>
                  </a:lnTo>
                  <a:lnTo>
                    <a:pt x="26474" y="14117"/>
                  </a:lnTo>
                  <a:lnTo>
                    <a:pt x="25971" y="13447"/>
                  </a:lnTo>
                  <a:lnTo>
                    <a:pt x="25427" y="12777"/>
                  </a:lnTo>
                  <a:lnTo>
                    <a:pt x="24882" y="12148"/>
                  </a:lnTo>
                  <a:lnTo>
                    <a:pt x="24296" y="11541"/>
                  </a:lnTo>
                  <a:lnTo>
                    <a:pt x="23688" y="10934"/>
                  </a:lnTo>
                  <a:lnTo>
                    <a:pt x="23081" y="10368"/>
                  </a:lnTo>
                  <a:lnTo>
                    <a:pt x="22432" y="9803"/>
                  </a:lnTo>
                  <a:lnTo>
                    <a:pt x="21783" y="9279"/>
                  </a:lnTo>
                  <a:lnTo>
                    <a:pt x="21091" y="8776"/>
                  </a:lnTo>
                  <a:lnTo>
                    <a:pt x="20400" y="8295"/>
                  </a:lnTo>
                  <a:lnTo>
                    <a:pt x="19688" y="7834"/>
                  </a:lnTo>
                  <a:lnTo>
                    <a:pt x="18934" y="7394"/>
                  </a:lnTo>
                  <a:lnTo>
                    <a:pt x="18117" y="6954"/>
                  </a:lnTo>
                  <a:lnTo>
                    <a:pt x="17279" y="6535"/>
                  </a:lnTo>
                  <a:lnTo>
                    <a:pt x="16442" y="6116"/>
                  </a:lnTo>
                  <a:lnTo>
                    <a:pt x="15583" y="5718"/>
                  </a:lnTo>
                  <a:lnTo>
                    <a:pt x="13886" y="4964"/>
                  </a:lnTo>
                  <a:lnTo>
                    <a:pt x="12190" y="4168"/>
                  </a:lnTo>
                  <a:lnTo>
                    <a:pt x="11352" y="3771"/>
                  </a:lnTo>
                  <a:lnTo>
                    <a:pt x="10514" y="3331"/>
                  </a:lnTo>
                  <a:lnTo>
                    <a:pt x="9698" y="2891"/>
                  </a:lnTo>
                  <a:lnTo>
                    <a:pt x="8902" y="2409"/>
                  </a:lnTo>
                  <a:lnTo>
                    <a:pt x="8127" y="1906"/>
                  </a:lnTo>
                  <a:lnTo>
                    <a:pt x="7352" y="1362"/>
                  </a:lnTo>
                  <a:lnTo>
                    <a:pt x="6996" y="1069"/>
                  </a:lnTo>
                  <a:lnTo>
                    <a:pt x="6619" y="775"/>
                  </a:lnTo>
                  <a:lnTo>
                    <a:pt x="6263" y="461"/>
                  </a:lnTo>
                  <a:lnTo>
                    <a:pt x="5907" y="147"/>
                  </a:lnTo>
                  <a:lnTo>
                    <a:pt x="5865" y="84"/>
                  </a:lnTo>
                  <a:lnTo>
                    <a:pt x="5781" y="63"/>
                  </a:lnTo>
                  <a:lnTo>
                    <a:pt x="5655" y="21"/>
                  </a:lnTo>
                  <a:lnTo>
                    <a:pt x="54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6"/>
            <p:cNvSpPr/>
            <p:nvPr/>
          </p:nvSpPr>
          <p:spPr>
            <a:xfrm>
              <a:off x="1454250" y="355925"/>
              <a:ext cx="776000" cy="1175025"/>
            </a:xfrm>
            <a:custGeom>
              <a:avLst/>
              <a:gdLst/>
              <a:ahLst/>
              <a:cxnLst/>
              <a:rect l="l" t="t" r="r" b="b"/>
              <a:pathLst>
                <a:path w="31040" h="47001" extrusionOk="0">
                  <a:moveTo>
                    <a:pt x="5865" y="1886"/>
                  </a:moveTo>
                  <a:lnTo>
                    <a:pt x="6388" y="2304"/>
                  </a:lnTo>
                  <a:lnTo>
                    <a:pt x="6933" y="2723"/>
                  </a:lnTo>
                  <a:lnTo>
                    <a:pt x="7498" y="3100"/>
                  </a:lnTo>
                  <a:lnTo>
                    <a:pt x="8064" y="3477"/>
                  </a:lnTo>
                  <a:lnTo>
                    <a:pt x="8629" y="3833"/>
                  </a:lnTo>
                  <a:lnTo>
                    <a:pt x="9216" y="4168"/>
                  </a:lnTo>
                  <a:lnTo>
                    <a:pt x="9802" y="4483"/>
                  </a:lnTo>
                  <a:lnTo>
                    <a:pt x="10410" y="4797"/>
                  </a:lnTo>
                  <a:lnTo>
                    <a:pt x="11624" y="5404"/>
                  </a:lnTo>
                  <a:lnTo>
                    <a:pt x="12860" y="5991"/>
                  </a:lnTo>
                  <a:lnTo>
                    <a:pt x="15332" y="7122"/>
                  </a:lnTo>
                  <a:lnTo>
                    <a:pt x="16128" y="7499"/>
                  </a:lnTo>
                  <a:lnTo>
                    <a:pt x="16902" y="7876"/>
                  </a:lnTo>
                  <a:lnTo>
                    <a:pt x="17656" y="8295"/>
                  </a:lnTo>
                  <a:lnTo>
                    <a:pt x="18390" y="8713"/>
                  </a:lnTo>
                  <a:lnTo>
                    <a:pt x="19123" y="9153"/>
                  </a:lnTo>
                  <a:lnTo>
                    <a:pt x="19835" y="9635"/>
                  </a:lnTo>
                  <a:lnTo>
                    <a:pt x="20526" y="10117"/>
                  </a:lnTo>
                  <a:lnTo>
                    <a:pt x="21196" y="10619"/>
                  </a:lnTo>
                  <a:lnTo>
                    <a:pt x="21845" y="11164"/>
                  </a:lnTo>
                  <a:lnTo>
                    <a:pt x="22474" y="11709"/>
                  </a:lnTo>
                  <a:lnTo>
                    <a:pt x="23102" y="12295"/>
                  </a:lnTo>
                  <a:lnTo>
                    <a:pt x="23688" y="12902"/>
                  </a:lnTo>
                  <a:lnTo>
                    <a:pt x="24254" y="13531"/>
                  </a:lnTo>
                  <a:lnTo>
                    <a:pt x="24819" y="14180"/>
                  </a:lnTo>
                  <a:lnTo>
                    <a:pt x="25343" y="14871"/>
                  </a:lnTo>
                  <a:lnTo>
                    <a:pt x="25846" y="15583"/>
                  </a:lnTo>
                  <a:lnTo>
                    <a:pt x="26327" y="16316"/>
                  </a:lnTo>
                  <a:lnTo>
                    <a:pt x="26767" y="17070"/>
                  </a:lnTo>
                  <a:lnTo>
                    <a:pt x="27186" y="17824"/>
                  </a:lnTo>
                  <a:lnTo>
                    <a:pt x="27563" y="18599"/>
                  </a:lnTo>
                  <a:lnTo>
                    <a:pt x="27919" y="19374"/>
                  </a:lnTo>
                  <a:lnTo>
                    <a:pt x="28233" y="20149"/>
                  </a:lnTo>
                  <a:lnTo>
                    <a:pt x="28506" y="20945"/>
                  </a:lnTo>
                  <a:lnTo>
                    <a:pt x="28757" y="21741"/>
                  </a:lnTo>
                  <a:lnTo>
                    <a:pt x="28966" y="22537"/>
                  </a:lnTo>
                  <a:lnTo>
                    <a:pt x="29134" y="23354"/>
                  </a:lnTo>
                  <a:lnTo>
                    <a:pt x="29302" y="24150"/>
                  </a:lnTo>
                  <a:lnTo>
                    <a:pt x="29406" y="24966"/>
                  </a:lnTo>
                  <a:lnTo>
                    <a:pt x="29511" y="25783"/>
                  </a:lnTo>
                  <a:lnTo>
                    <a:pt x="29553" y="26600"/>
                  </a:lnTo>
                  <a:lnTo>
                    <a:pt x="29595" y="27417"/>
                  </a:lnTo>
                  <a:lnTo>
                    <a:pt x="29595" y="28234"/>
                  </a:lnTo>
                  <a:lnTo>
                    <a:pt x="29553" y="29051"/>
                  </a:lnTo>
                  <a:lnTo>
                    <a:pt x="29511" y="29867"/>
                  </a:lnTo>
                  <a:lnTo>
                    <a:pt x="29427" y="30684"/>
                  </a:lnTo>
                  <a:lnTo>
                    <a:pt x="29302" y="31501"/>
                  </a:lnTo>
                  <a:lnTo>
                    <a:pt x="29176" y="32318"/>
                  </a:lnTo>
                  <a:lnTo>
                    <a:pt x="29008" y="33135"/>
                  </a:lnTo>
                  <a:lnTo>
                    <a:pt x="28799" y="33931"/>
                  </a:lnTo>
                  <a:lnTo>
                    <a:pt x="28589" y="34747"/>
                  </a:lnTo>
                  <a:lnTo>
                    <a:pt x="28338" y="35543"/>
                  </a:lnTo>
                  <a:lnTo>
                    <a:pt x="28066" y="36339"/>
                  </a:lnTo>
                  <a:lnTo>
                    <a:pt x="27773" y="37114"/>
                  </a:lnTo>
                  <a:lnTo>
                    <a:pt x="27458" y="37910"/>
                  </a:lnTo>
                  <a:lnTo>
                    <a:pt x="27102" y="38685"/>
                  </a:lnTo>
                  <a:lnTo>
                    <a:pt x="26725" y="39439"/>
                  </a:lnTo>
                  <a:lnTo>
                    <a:pt x="26348" y="40214"/>
                  </a:lnTo>
                  <a:lnTo>
                    <a:pt x="25930" y="40968"/>
                  </a:lnTo>
                  <a:lnTo>
                    <a:pt x="25825" y="41010"/>
                  </a:lnTo>
                  <a:lnTo>
                    <a:pt x="25762" y="41094"/>
                  </a:lnTo>
                  <a:lnTo>
                    <a:pt x="25678" y="41177"/>
                  </a:lnTo>
                  <a:lnTo>
                    <a:pt x="25636" y="41303"/>
                  </a:lnTo>
                  <a:lnTo>
                    <a:pt x="24296" y="45429"/>
                  </a:lnTo>
                  <a:lnTo>
                    <a:pt x="22662" y="44654"/>
                  </a:lnTo>
                  <a:lnTo>
                    <a:pt x="21049" y="43858"/>
                  </a:lnTo>
                  <a:lnTo>
                    <a:pt x="19416" y="43062"/>
                  </a:lnTo>
                  <a:lnTo>
                    <a:pt x="17824" y="42246"/>
                  </a:lnTo>
                  <a:lnTo>
                    <a:pt x="16211" y="41408"/>
                  </a:lnTo>
                  <a:lnTo>
                    <a:pt x="14620" y="40549"/>
                  </a:lnTo>
                  <a:lnTo>
                    <a:pt x="13049" y="39669"/>
                  </a:lnTo>
                  <a:lnTo>
                    <a:pt x="11478" y="38769"/>
                  </a:lnTo>
                  <a:lnTo>
                    <a:pt x="10724" y="38308"/>
                  </a:lnTo>
                  <a:lnTo>
                    <a:pt x="9970" y="37826"/>
                  </a:lnTo>
                  <a:lnTo>
                    <a:pt x="9258" y="37324"/>
                  </a:lnTo>
                  <a:lnTo>
                    <a:pt x="8546" y="36821"/>
                  </a:lnTo>
                  <a:lnTo>
                    <a:pt x="7875" y="36297"/>
                  </a:lnTo>
                  <a:lnTo>
                    <a:pt x="7226" y="35732"/>
                  </a:lnTo>
                  <a:lnTo>
                    <a:pt x="6598" y="35166"/>
                  </a:lnTo>
                  <a:lnTo>
                    <a:pt x="5990" y="34559"/>
                  </a:lnTo>
                  <a:lnTo>
                    <a:pt x="5425" y="33931"/>
                  </a:lnTo>
                  <a:lnTo>
                    <a:pt x="4901" y="33281"/>
                  </a:lnTo>
                  <a:lnTo>
                    <a:pt x="4399" y="32590"/>
                  </a:lnTo>
                  <a:lnTo>
                    <a:pt x="3917" y="31878"/>
                  </a:lnTo>
                  <a:lnTo>
                    <a:pt x="3498" y="31145"/>
                  </a:lnTo>
                  <a:lnTo>
                    <a:pt x="3100" y="30349"/>
                  </a:lnTo>
                  <a:lnTo>
                    <a:pt x="2912" y="29951"/>
                  </a:lnTo>
                  <a:lnTo>
                    <a:pt x="2744" y="29532"/>
                  </a:lnTo>
                  <a:lnTo>
                    <a:pt x="2576" y="29113"/>
                  </a:lnTo>
                  <a:lnTo>
                    <a:pt x="2430" y="28674"/>
                  </a:lnTo>
                  <a:lnTo>
                    <a:pt x="2158" y="27836"/>
                  </a:lnTo>
                  <a:lnTo>
                    <a:pt x="1948" y="26998"/>
                  </a:lnTo>
                  <a:lnTo>
                    <a:pt x="1760" y="26160"/>
                  </a:lnTo>
                  <a:lnTo>
                    <a:pt x="1592" y="25302"/>
                  </a:lnTo>
                  <a:lnTo>
                    <a:pt x="1487" y="24464"/>
                  </a:lnTo>
                  <a:lnTo>
                    <a:pt x="1404" y="23626"/>
                  </a:lnTo>
                  <a:lnTo>
                    <a:pt x="1341" y="22767"/>
                  </a:lnTo>
                  <a:lnTo>
                    <a:pt x="1320" y="21929"/>
                  </a:lnTo>
                  <a:lnTo>
                    <a:pt x="1320" y="21071"/>
                  </a:lnTo>
                  <a:lnTo>
                    <a:pt x="1362" y="20233"/>
                  </a:lnTo>
                  <a:lnTo>
                    <a:pt x="1404" y="19374"/>
                  </a:lnTo>
                  <a:lnTo>
                    <a:pt x="1487" y="18536"/>
                  </a:lnTo>
                  <a:lnTo>
                    <a:pt x="1592" y="17678"/>
                  </a:lnTo>
                  <a:lnTo>
                    <a:pt x="1718" y="16840"/>
                  </a:lnTo>
                  <a:lnTo>
                    <a:pt x="1864" y="15981"/>
                  </a:lnTo>
                  <a:lnTo>
                    <a:pt x="2011" y="15143"/>
                  </a:lnTo>
                  <a:lnTo>
                    <a:pt x="2199" y="14306"/>
                  </a:lnTo>
                  <a:lnTo>
                    <a:pt x="2388" y="13447"/>
                  </a:lnTo>
                  <a:lnTo>
                    <a:pt x="2597" y="12609"/>
                  </a:lnTo>
                  <a:lnTo>
                    <a:pt x="2807" y="11771"/>
                  </a:lnTo>
                  <a:lnTo>
                    <a:pt x="3289" y="10096"/>
                  </a:lnTo>
                  <a:lnTo>
                    <a:pt x="3791" y="8420"/>
                  </a:lnTo>
                  <a:lnTo>
                    <a:pt x="4294" y="6766"/>
                  </a:lnTo>
                  <a:lnTo>
                    <a:pt x="4838" y="5132"/>
                  </a:lnTo>
                  <a:lnTo>
                    <a:pt x="5341" y="3498"/>
                  </a:lnTo>
                  <a:lnTo>
                    <a:pt x="5865" y="1886"/>
                  </a:lnTo>
                  <a:close/>
                  <a:moveTo>
                    <a:pt x="5488" y="1"/>
                  </a:moveTo>
                  <a:lnTo>
                    <a:pt x="5341" y="42"/>
                  </a:lnTo>
                  <a:lnTo>
                    <a:pt x="5194" y="105"/>
                  </a:lnTo>
                  <a:lnTo>
                    <a:pt x="5048" y="189"/>
                  </a:lnTo>
                  <a:lnTo>
                    <a:pt x="4943" y="294"/>
                  </a:lnTo>
                  <a:lnTo>
                    <a:pt x="4880" y="440"/>
                  </a:lnTo>
                  <a:lnTo>
                    <a:pt x="4357" y="2179"/>
                  </a:lnTo>
                  <a:lnTo>
                    <a:pt x="3812" y="3938"/>
                  </a:lnTo>
                  <a:lnTo>
                    <a:pt x="2702" y="7478"/>
                  </a:lnTo>
                  <a:lnTo>
                    <a:pt x="2158" y="9258"/>
                  </a:lnTo>
                  <a:lnTo>
                    <a:pt x="1655" y="11059"/>
                  </a:lnTo>
                  <a:lnTo>
                    <a:pt x="1404" y="11960"/>
                  </a:lnTo>
                  <a:lnTo>
                    <a:pt x="1194" y="12860"/>
                  </a:lnTo>
                  <a:lnTo>
                    <a:pt x="985" y="13761"/>
                  </a:lnTo>
                  <a:lnTo>
                    <a:pt x="775" y="14662"/>
                  </a:lnTo>
                  <a:lnTo>
                    <a:pt x="608" y="15562"/>
                  </a:lnTo>
                  <a:lnTo>
                    <a:pt x="440" y="16484"/>
                  </a:lnTo>
                  <a:lnTo>
                    <a:pt x="314" y="17384"/>
                  </a:lnTo>
                  <a:lnTo>
                    <a:pt x="189" y="18285"/>
                  </a:lnTo>
                  <a:lnTo>
                    <a:pt x="105" y="19207"/>
                  </a:lnTo>
                  <a:lnTo>
                    <a:pt x="42" y="20107"/>
                  </a:lnTo>
                  <a:lnTo>
                    <a:pt x="0" y="21029"/>
                  </a:lnTo>
                  <a:lnTo>
                    <a:pt x="0" y="21929"/>
                  </a:lnTo>
                  <a:lnTo>
                    <a:pt x="21" y="22851"/>
                  </a:lnTo>
                  <a:lnTo>
                    <a:pt x="63" y="23752"/>
                  </a:lnTo>
                  <a:lnTo>
                    <a:pt x="168" y="24673"/>
                  </a:lnTo>
                  <a:lnTo>
                    <a:pt x="293" y="25574"/>
                  </a:lnTo>
                  <a:lnTo>
                    <a:pt x="440" y="26495"/>
                  </a:lnTo>
                  <a:lnTo>
                    <a:pt x="650" y="27396"/>
                  </a:lnTo>
                  <a:lnTo>
                    <a:pt x="880" y="28318"/>
                  </a:lnTo>
                  <a:lnTo>
                    <a:pt x="1173" y="29218"/>
                  </a:lnTo>
                  <a:lnTo>
                    <a:pt x="1320" y="29658"/>
                  </a:lnTo>
                  <a:lnTo>
                    <a:pt x="1487" y="30098"/>
                  </a:lnTo>
                  <a:lnTo>
                    <a:pt x="1843" y="30936"/>
                  </a:lnTo>
                  <a:lnTo>
                    <a:pt x="2241" y="31731"/>
                  </a:lnTo>
                  <a:lnTo>
                    <a:pt x="2681" y="32506"/>
                  </a:lnTo>
                  <a:lnTo>
                    <a:pt x="3163" y="33239"/>
                  </a:lnTo>
                  <a:lnTo>
                    <a:pt x="3666" y="33952"/>
                  </a:lnTo>
                  <a:lnTo>
                    <a:pt x="4210" y="34622"/>
                  </a:lnTo>
                  <a:lnTo>
                    <a:pt x="4776" y="35292"/>
                  </a:lnTo>
                  <a:lnTo>
                    <a:pt x="5383" y="35920"/>
                  </a:lnTo>
                  <a:lnTo>
                    <a:pt x="6011" y="36528"/>
                  </a:lnTo>
                  <a:lnTo>
                    <a:pt x="6682" y="37093"/>
                  </a:lnTo>
                  <a:lnTo>
                    <a:pt x="7352" y="37659"/>
                  </a:lnTo>
                  <a:lnTo>
                    <a:pt x="8064" y="38182"/>
                  </a:lnTo>
                  <a:lnTo>
                    <a:pt x="8797" y="38706"/>
                  </a:lnTo>
                  <a:lnTo>
                    <a:pt x="9572" y="39209"/>
                  </a:lnTo>
                  <a:lnTo>
                    <a:pt x="10347" y="39690"/>
                  </a:lnTo>
                  <a:lnTo>
                    <a:pt x="12043" y="40675"/>
                  </a:lnTo>
                  <a:lnTo>
                    <a:pt x="13782" y="41659"/>
                  </a:lnTo>
                  <a:lnTo>
                    <a:pt x="15520" y="42602"/>
                  </a:lnTo>
                  <a:lnTo>
                    <a:pt x="17300" y="43523"/>
                  </a:lnTo>
                  <a:lnTo>
                    <a:pt x="19060" y="44424"/>
                  </a:lnTo>
                  <a:lnTo>
                    <a:pt x="20840" y="45283"/>
                  </a:lnTo>
                  <a:lnTo>
                    <a:pt x="22641" y="46141"/>
                  </a:lnTo>
                  <a:lnTo>
                    <a:pt x="24442" y="46958"/>
                  </a:lnTo>
                  <a:lnTo>
                    <a:pt x="24568" y="47000"/>
                  </a:lnTo>
                  <a:lnTo>
                    <a:pt x="24819" y="47000"/>
                  </a:lnTo>
                  <a:lnTo>
                    <a:pt x="24945" y="46958"/>
                  </a:lnTo>
                  <a:lnTo>
                    <a:pt x="25071" y="46895"/>
                  </a:lnTo>
                  <a:lnTo>
                    <a:pt x="25176" y="46812"/>
                  </a:lnTo>
                  <a:lnTo>
                    <a:pt x="25259" y="46707"/>
                  </a:lnTo>
                  <a:lnTo>
                    <a:pt x="25301" y="46581"/>
                  </a:lnTo>
                  <a:lnTo>
                    <a:pt x="26788" y="41764"/>
                  </a:lnTo>
                  <a:lnTo>
                    <a:pt x="26830" y="41617"/>
                  </a:lnTo>
                  <a:lnTo>
                    <a:pt x="26830" y="41471"/>
                  </a:lnTo>
                  <a:lnTo>
                    <a:pt x="26788" y="41345"/>
                  </a:lnTo>
                  <a:lnTo>
                    <a:pt x="26725" y="41240"/>
                  </a:lnTo>
                  <a:lnTo>
                    <a:pt x="27207" y="40591"/>
                  </a:lnTo>
                  <a:lnTo>
                    <a:pt x="27668" y="39921"/>
                  </a:lnTo>
                  <a:lnTo>
                    <a:pt x="28087" y="39230"/>
                  </a:lnTo>
                  <a:lnTo>
                    <a:pt x="28485" y="38538"/>
                  </a:lnTo>
                  <a:lnTo>
                    <a:pt x="28841" y="37826"/>
                  </a:lnTo>
                  <a:lnTo>
                    <a:pt x="29176" y="37114"/>
                  </a:lnTo>
                  <a:lnTo>
                    <a:pt x="29490" y="36360"/>
                  </a:lnTo>
                  <a:lnTo>
                    <a:pt x="29762" y="35627"/>
                  </a:lnTo>
                  <a:lnTo>
                    <a:pt x="30014" y="34873"/>
                  </a:lnTo>
                  <a:lnTo>
                    <a:pt x="30244" y="34098"/>
                  </a:lnTo>
                  <a:lnTo>
                    <a:pt x="30433" y="33323"/>
                  </a:lnTo>
                  <a:lnTo>
                    <a:pt x="30600" y="32548"/>
                  </a:lnTo>
                  <a:lnTo>
                    <a:pt x="30747" y="31752"/>
                  </a:lnTo>
                  <a:lnTo>
                    <a:pt x="30851" y="30977"/>
                  </a:lnTo>
                  <a:lnTo>
                    <a:pt x="30935" y="30182"/>
                  </a:lnTo>
                  <a:lnTo>
                    <a:pt x="30998" y="29365"/>
                  </a:lnTo>
                  <a:lnTo>
                    <a:pt x="31019" y="28569"/>
                  </a:lnTo>
                  <a:lnTo>
                    <a:pt x="31040" y="27773"/>
                  </a:lnTo>
                  <a:lnTo>
                    <a:pt x="30998" y="26977"/>
                  </a:lnTo>
                  <a:lnTo>
                    <a:pt x="30956" y="26160"/>
                  </a:lnTo>
                  <a:lnTo>
                    <a:pt x="30872" y="25364"/>
                  </a:lnTo>
                  <a:lnTo>
                    <a:pt x="30768" y="24568"/>
                  </a:lnTo>
                  <a:lnTo>
                    <a:pt x="30642" y="23773"/>
                  </a:lnTo>
                  <a:lnTo>
                    <a:pt x="30495" y="22998"/>
                  </a:lnTo>
                  <a:lnTo>
                    <a:pt x="30307" y="22223"/>
                  </a:lnTo>
                  <a:lnTo>
                    <a:pt x="30097" y="21448"/>
                  </a:lnTo>
                  <a:lnTo>
                    <a:pt x="29867" y="20673"/>
                  </a:lnTo>
                  <a:lnTo>
                    <a:pt x="29595" y="19919"/>
                  </a:lnTo>
                  <a:lnTo>
                    <a:pt x="29302" y="19165"/>
                  </a:lnTo>
                  <a:lnTo>
                    <a:pt x="28987" y="18432"/>
                  </a:lnTo>
                  <a:lnTo>
                    <a:pt x="28652" y="17699"/>
                  </a:lnTo>
                  <a:lnTo>
                    <a:pt x="28296" y="16987"/>
                  </a:lnTo>
                  <a:lnTo>
                    <a:pt x="27877" y="16253"/>
                  </a:lnTo>
                  <a:lnTo>
                    <a:pt x="27438" y="15520"/>
                  </a:lnTo>
                  <a:lnTo>
                    <a:pt x="26977" y="14808"/>
                  </a:lnTo>
                  <a:lnTo>
                    <a:pt x="26474" y="14117"/>
                  </a:lnTo>
                  <a:lnTo>
                    <a:pt x="25971" y="13447"/>
                  </a:lnTo>
                  <a:lnTo>
                    <a:pt x="25427" y="12777"/>
                  </a:lnTo>
                  <a:lnTo>
                    <a:pt x="24882" y="12148"/>
                  </a:lnTo>
                  <a:lnTo>
                    <a:pt x="24296" y="11541"/>
                  </a:lnTo>
                  <a:lnTo>
                    <a:pt x="23688" y="10934"/>
                  </a:lnTo>
                  <a:lnTo>
                    <a:pt x="23081" y="10368"/>
                  </a:lnTo>
                  <a:lnTo>
                    <a:pt x="22432" y="9803"/>
                  </a:lnTo>
                  <a:lnTo>
                    <a:pt x="21783" y="9279"/>
                  </a:lnTo>
                  <a:lnTo>
                    <a:pt x="21091" y="8776"/>
                  </a:lnTo>
                  <a:lnTo>
                    <a:pt x="20400" y="8295"/>
                  </a:lnTo>
                  <a:lnTo>
                    <a:pt x="19688" y="7834"/>
                  </a:lnTo>
                  <a:lnTo>
                    <a:pt x="18934" y="7394"/>
                  </a:lnTo>
                  <a:lnTo>
                    <a:pt x="18117" y="6954"/>
                  </a:lnTo>
                  <a:lnTo>
                    <a:pt x="17279" y="6535"/>
                  </a:lnTo>
                  <a:lnTo>
                    <a:pt x="16442" y="6116"/>
                  </a:lnTo>
                  <a:lnTo>
                    <a:pt x="15583" y="5718"/>
                  </a:lnTo>
                  <a:lnTo>
                    <a:pt x="13886" y="4964"/>
                  </a:lnTo>
                  <a:lnTo>
                    <a:pt x="12190" y="4168"/>
                  </a:lnTo>
                  <a:lnTo>
                    <a:pt x="11352" y="3771"/>
                  </a:lnTo>
                  <a:lnTo>
                    <a:pt x="10514" y="3331"/>
                  </a:lnTo>
                  <a:lnTo>
                    <a:pt x="9698" y="2891"/>
                  </a:lnTo>
                  <a:lnTo>
                    <a:pt x="8902" y="2409"/>
                  </a:lnTo>
                  <a:lnTo>
                    <a:pt x="8127" y="1906"/>
                  </a:lnTo>
                  <a:lnTo>
                    <a:pt x="7352" y="1362"/>
                  </a:lnTo>
                  <a:lnTo>
                    <a:pt x="6996" y="1069"/>
                  </a:lnTo>
                  <a:lnTo>
                    <a:pt x="6619" y="775"/>
                  </a:lnTo>
                  <a:lnTo>
                    <a:pt x="6263" y="461"/>
                  </a:lnTo>
                  <a:lnTo>
                    <a:pt x="5907" y="147"/>
                  </a:lnTo>
                  <a:lnTo>
                    <a:pt x="5865" y="84"/>
                  </a:lnTo>
                  <a:lnTo>
                    <a:pt x="5781" y="63"/>
                  </a:lnTo>
                  <a:lnTo>
                    <a:pt x="5655" y="21"/>
                  </a:lnTo>
                  <a:lnTo>
                    <a:pt x="54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56"/>
            <p:cNvSpPr/>
            <p:nvPr/>
          </p:nvSpPr>
          <p:spPr>
            <a:xfrm>
              <a:off x="1575725" y="469550"/>
              <a:ext cx="569700" cy="951425"/>
            </a:xfrm>
            <a:custGeom>
              <a:avLst/>
              <a:gdLst/>
              <a:ahLst/>
              <a:cxnLst/>
              <a:rect l="l" t="t" r="r" b="b"/>
              <a:pathLst>
                <a:path w="22788" h="38057" extrusionOk="0">
                  <a:moveTo>
                    <a:pt x="7980" y="10431"/>
                  </a:moveTo>
                  <a:lnTo>
                    <a:pt x="8169" y="10452"/>
                  </a:lnTo>
                  <a:lnTo>
                    <a:pt x="8336" y="10473"/>
                  </a:lnTo>
                  <a:lnTo>
                    <a:pt x="8504" y="10515"/>
                  </a:lnTo>
                  <a:lnTo>
                    <a:pt x="8671" y="10557"/>
                  </a:lnTo>
                  <a:lnTo>
                    <a:pt x="8986" y="10703"/>
                  </a:lnTo>
                  <a:lnTo>
                    <a:pt x="9300" y="10871"/>
                  </a:lnTo>
                  <a:lnTo>
                    <a:pt x="9572" y="11080"/>
                  </a:lnTo>
                  <a:lnTo>
                    <a:pt x="9802" y="11331"/>
                  </a:lnTo>
                  <a:lnTo>
                    <a:pt x="10012" y="11625"/>
                  </a:lnTo>
                  <a:lnTo>
                    <a:pt x="10200" y="11939"/>
                  </a:lnTo>
                  <a:lnTo>
                    <a:pt x="10263" y="12106"/>
                  </a:lnTo>
                  <a:lnTo>
                    <a:pt x="10326" y="12274"/>
                  </a:lnTo>
                  <a:lnTo>
                    <a:pt x="10368" y="12462"/>
                  </a:lnTo>
                  <a:lnTo>
                    <a:pt x="10389" y="12630"/>
                  </a:lnTo>
                  <a:lnTo>
                    <a:pt x="10410" y="12819"/>
                  </a:lnTo>
                  <a:lnTo>
                    <a:pt x="10410" y="13007"/>
                  </a:lnTo>
                  <a:lnTo>
                    <a:pt x="10410" y="13216"/>
                  </a:lnTo>
                  <a:lnTo>
                    <a:pt x="10389" y="13405"/>
                  </a:lnTo>
                  <a:lnTo>
                    <a:pt x="10389" y="13510"/>
                  </a:lnTo>
                  <a:lnTo>
                    <a:pt x="10431" y="13593"/>
                  </a:lnTo>
                  <a:lnTo>
                    <a:pt x="10242" y="13593"/>
                  </a:lnTo>
                  <a:lnTo>
                    <a:pt x="9928" y="13614"/>
                  </a:lnTo>
                  <a:lnTo>
                    <a:pt x="9656" y="13656"/>
                  </a:lnTo>
                  <a:lnTo>
                    <a:pt x="9363" y="13698"/>
                  </a:lnTo>
                  <a:lnTo>
                    <a:pt x="9111" y="13761"/>
                  </a:lnTo>
                  <a:lnTo>
                    <a:pt x="8881" y="13845"/>
                  </a:lnTo>
                  <a:lnTo>
                    <a:pt x="8650" y="13929"/>
                  </a:lnTo>
                  <a:lnTo>
                    <a:pt x="8441" y="14033"/>
                  </a:lnTo>
                  <a:lnTo>
                    <a:pt x="8253" y="14159"/>
                  </a:lnTo>
                  <a:lnTo>
                    <a:pt x="8064" y="14285"/>
                  </a:lnTo>
                  <a:lnTo>
                    <a:pt x="7896" y="14431"/>
                  </a:lnTo>
                  <a:lnTo>
                    <a:pt x="7750" y="14578"/>
                  </a:lnTo>
                  <a:lnTo>
                    <a:pt x="7603" y="14724"/>
                  </a:lnTo>
                  <a:lnTo>
                    <a:pt x="7478" y="14892"/>
                  </a:lnTo>
                  <a:lnTo>
                    <a:pt x="7352" y="15081"/>
                  </a:lnTo>
                  <a:lnTo>
                    <a:pt x="7247" y="15269"/>
                  </a:lnTo>
                  <a:lnTo>
                    <a:pt x="7163" y="15458"/>
                  </a:lnTo>
                  <a:lnTo>
                    <a:pt x="6849" y="15269"/>
                  </a:lnTo>
                  <a:lnTo>
                    <a:pt x="6556" y="15060"/>
                  </a:lnTo>
                  <a:lnTo>
                    <a:pt x="6284" y="14808"/>
                  </a:lnTo>
                  <a:lnTo>
                    <a:pt x="6053" y="14536"/>
                  </a:lnTo>
                  <a:lnTo>
                    <a:pt x="5865" y="14264"/>
                  </a:lnTo>
                  <a:lnTo>
                    <a:pt x="5697" y="13950"/>
                  </a:lnTo>
                  <a:lnTo>
                    <a:pt x="5572" y="13635"/>
                  </a:lnTo>
                  <a:lnTo>
                    <a:pt x="5488" y="13300"/>
                  </a:lnTo>
                  <a:lnTo>
                    <a:pt x="5467" y="12965"/>
                  </a:lnTo>
                  <a:lnTo>
                    <a:pt x="5467" y="12630"/>
                  </a:lnTo>
                  <a:lnTo>
                    <a:pt x="5530" y="12295"/>
                  </a:lnTo>
                  <a:lnTo>
                    <a:pt x="5572" y="12127"/>
                  </a:lnTo>
                  <a:lnTo>
                    <a:pt x="5614" y="11981"/>
                  </a:lnTo>
                  <a:lnTo>
                    <a:pt x="5697" y="11813"/>
                  </a:lnTo>
                  <a:lnTo>
                    <a:pt x="5781" y="11667"/>
                  </a:lnTo>
                  <a:lnTo>
                    <a:pt x="5865" y="11520"/>
                  </a:lnTo>
                  <a:lnTo>
                    <a:pt x="5991" y="11373"/>
                  </a:lnTo>
                  <a:lnTo>
                    <a:pt x="6116" y="11227"/>
                  </a:lnTo>
                  <a:lnTo>
                    <a:pt x="6242" y="11101"/>
                  </a:lnTo>
                  <a:lnTo>
                    <a:pt x="6388" y="10975"/>
                  </a:lnTo>
                  <a:lnTo>
                    <a:pt x="6556" y="10850"/>
                  </a:lnTo>
                  <a:lnTo>
                    <a:pt x="6745" y="10745"/>
                  </a:lnTo>
                  <a:lnTo>
                    <a:pt x="6912" y="10661"/>
                  </a:lnTo>
                  <a:lnTo>
                    <a:pt x="7101" y="10577"/>
                  </a:lnTo>
                  <a:lnTo>
                    <a:pt x="7268" y="10536"/>
                  </a:lnTo>
                  <a:lnTo>
                    <a:pt x="7457" y="10473"/>
                  </a:lnTo>
                  <a:lnTo>
                    <a:pt x="7624" y="10452"/>
                  </a:lnTo>
                  <a:lnTo>
                    <a:pt x="7813" y="10431"/>
                  </a:lnTo>
                  <a:close/>
                  <a:moveTo>
                    <a:pt x="13510" y="11897"/>
                  </a:moveTo>
                  <a:lnTo>
                    <a:pt x="13740" y="11918"/>
                  </a:lnTo>
                  <a:lnTo>
                    <a:pt x="13991" y="11939"/>
                  </a:lnTo>
                  <a:lnTo>
                    <a:pt x="14222" y="12002"/>
                  </a:lnTo>
                  <a:lnTo>
                    <a:pt x="14473" y="12085"/>
                  </a:lnTo>
                  <a:lnTo>
                    <a:pt x="14641" y="12169"/>
                  </a:lnTo>
                  <a:lnTo>
                    <a:pt x="14766" y="12232"/>
                  </a:lnTo>
                  <a:lnTo>
                    <a:pt x="15039" y="12421"/>
                  </a:lnTo>
                  <a:lnTo>
                    <a:pt x="15248" y="12630"/>
                  </a:lnTo>
                  <a:lnTo>
                    <a:pt x="15436" y="12881"/>
                  </a:lnTo>
                  <a:lnTo>
                    <a:pt x="15583" y="13133"/>
                  </a:lnTo>
                  <a:lnTo>
                    <a:pt x="15709" y="13426"/>
                  </a:lnTo>
                  <a:lnTo>
                    <a:pt x="15793" y="13719"/>
                  </a:lnTo>
                  <a:lnTo>
                    <a:pt x="15855" y="14033"/>
                  </a:lnTo>
                  <a:lnTo>
                    <a:pt x="15876" y="14347"/>
                  </a:lnTo>
                  <a:lnTo>
                    <a:pt x="15876" y="14662"/>
                  </a:lnTo>
                  <a:lnTo>
                    <a:pt x="15855" y="14976"/>
                  </a:lnTo>
                  <a:lnTo>
                    <a:pt x="15793" y="15311"/>
                  </a:lnTo>
                  <a:lnTo>
                    <a:pt x="15730" y="15604"/>
                  </a:lnTo>
                  <a:lnTo>
                    <a:pt x="15625" y="15897"/>
                  </a:lnTo>
                  <a:lnTo>
                    <a:pt x="15499" y="16191"/>
                  </a:lnTo>
                  <a:lnTo>
                    <a:pt x="15332" y="16442"/>
                  </a:lnTo>
                  <a:lnTo>
                    <a:pt x="15311" y="16505"/>
                  </a:lnTo>
                  <a:lnTo>
                    <a:pt x="15311" y="16568"/>
                  </a:lnTo>
                  <a:lnTo>
                    <a:pt x="15332" y="16630"/>
                  </a:lnTo>
                  <a:lnTo>
                    <a:pt x="15374" y="16672"/>
                  </a:lnTo>
                  <a:lnTo>
                    <a:pt x="15416" y="16714"/>
                  </a:lnTo>
                  <a:lnTo>
                    <a:pt x="15478" y="16735"/>
                  </a:lnTo>
                  <a:lnTo>
                    <a:pt x="15541" y="16714"/>
                  </a:lnTo>
                  <a:lnTo>
                    <a:pt x="15604" y="16693"/>
                  </a:lnTo>
                  <a:lnTo>
                    <a:pt x="15667" y="16651"/>
                  </a:lnTo>
                  <a:lnTo>
                    <a:pt x="15562" y="16798"/>
                  </a:lnTo>
                  <a:lnTo>
                    <a:pt x="15457" y="16966"/>
                  </a:lnTo>
                  <a:lnTo>
                    <a:pt x="15059" y="16358"/>
                  </a:lnTo>
                  <a:lnTo>
                    <a:pt x="14850" y="16065"/>
                  </a:lnTo>
                  <a:lnTo>
                    <a:pt x="14620" y="15772"/>
                  </a:lnTo>
                  <a:lnTo>
                    <a:pt x="14389" y="15520"/>
                  </a:lnTo>
                  <a:lnTo>
                    <a:pt x="14159" y="15248"/>
                  </a:lnTo>
                  <a:lnTo>
                    <a:pt x="13908" y="15018"/>
                  </a:lnTo>
                  <a:lnTo>
                    <a:pt x="13656" y="14787"/>
                  </a:lnTo>
                  <a:lnTo>
                    <a:pt x="14641" y="13803"/>
                  </a:lnTo>
                  <a:lnTo>
                    <a:pt x="14682" y="13761"/>
                  </a:lnTo>
                  <a:lnTo>
                    <a:pt x="14724" y="13677"/>
                  </a:lnTo>
                  <a:lnTo>
                    <a:pt x="14745" y="13614"/>
                  </a:lnTo>
                  <a:lnTo>
                    <a:pt x="14745" y="13552"/>
                  </a:lnTo>
                  <a:lnTo>
                    <a:pt x="14724" y="13426"/>
                  </a:lnTo>
                  <a:lnTo>
                    <a:pt x="14662" y="13321"/>
                  </a:lnTo>
                  <a:lnTo>
                    <a:pt x="14578" y="13237"/>
                  </a:lnTo>
                  <a:lnTo>
                    <a:pt x="14515" y="13196"/>
                  </a:lnTo>
                  <a:lnTo>
                    <a:pt x="14452" y="13196"/>
                  </a:lnTo>
                  <a:lnTo>
                    <a:pt x="14389" y="13175"/>
                  </a:lnTo>
                  <a:lnTo>
                    <a:pt x="14326" y="13196"/>
                  </a:lnTo>
                  <a:lnTo>
                    <a:pt x="14264" y="13216"/>
                  </a:lnTo>
                  <a:lnTo>
                    <a:pt x="14201" y="13279"/>
                  </a:lnTo>
                  <a:lnTo>
                    <a:pt x="13007" y="14327"/>
                  </a:lnTo>
                  <a:lnTo>
                    <a:pt x="12777" y="14180"/>
                  </a:lnTo>
                  <a:lnTo>
                    <a:pt x="12525" y="14054"/>
                  </a:lnTo>
                  <a:lnTo>
                    <a:pt x="12295" y="13950"/>
                  </a:lnTo>
                  <a:lnTo>
                    <a:pt x="12043" y="13845"/>
                  </a:lnTo>
                  <a:lnTo>
                    <a:pt x="11771" y="13782"/>
                  </a:lnTo>
                  <a:lnTo>
                    <a:pt x="11520" y="13698"/>
                  </a:lnTo>
                  <a:lnTo>
                    <a:pt x="11248" y="13656"/>
                  </a:lnTo>
                  <a:lnTo>
                    <a:pt x="10975" y="13614"/>
                  </a:lnTo>
                  <a:lnTo>
                    <a:pt x="10996" y="13552"/>
                  </a:lnTo>
                  <a:lnTo>
                    <a:pt x="11017" y="13384"/>
                  </a:lnTo>
                  <a:lnTo>
                    <a:pt x="11059" y="13216"/>
                  </a:lnTo>
                  <a:lnTo>
                    <a:pt x="11415" y="12881"/>
                  </a:lnTo>
                  <a:lnTo>
                    <a:pt x="11792" y="12588"/>
                  </a:lnTo>
                  <a:lnTo>
                    <a:pt x="11981" y="12442"/>
                  </a:lnTo>
                  <a:lnTo>
                    <a:pt x="12190" y="12316"/>
                  </a:lnTo>
                  <a:lnTo>
                    <a:pt x="12400" y="12211"/>
                  </a:lnTo>
                  <a:lnTo>
                    <a:pt x="12609" y="12106"/>
                  </a:lnTo>
                  <a:lnTo>
                    <a:pt x="12818" y="12023"/>
                  </a:lnTo>
                  <a:lnTo>
                    <a:pt x="13049" y="11960"/>
                  </a:lnTo>
                  <a:lnTo>
                    <a:pt x="13279" y="11918"/>
                  </a:lnTo>
                  <a:lnTo>
                    <a:pt x="13510" y="11897"/>
                  </a:lnTo>
                  <a:close/>
                  <a:moveTo>
                    <a:pt x="5949" y="16400"/>
                  </a:moveTo>
                  <a:lnTo>
                    <a:pt x="6053" y="16421"/>
                  </a:lnTo>
                  <a:lnTo>
                    <a:pt x="6095" y="16442"/>
                  </a:lnTo>
                  <a:lnTo>
                    <a:pt x="6116" y="16463"/>
                  </a:lnTo>
                  <a:lnTo>
                    <a:pt x="6116" y="16547"/>
                  </a:lnTo>
                  <a:lnTo>
                    <a:pt x="6137" y="16609"/>
                  </a:lnTo>
                  <a:lnTo>
                    <a:pt x="6179" y="16672"/>
                  </a:lnTo>
                  <a:lnTo>
                    <a:pt x="6221" y="16714"/>
                  </a:lnTo>
                  <a:lnTo>
                    <a:pt x="6284" y="16756"/>
                  </a:lnTo>
                  <a:lnTo>
                    <a:pt x="6368" y="16777"/>
                  </a:lnTo>
                  <a:lnTo>
                    <a:pt x="6430" y="16777"/>
                  </a:lnTo>
                  <a:lnTo>
                    <a:pt x="6493" y="16756"/>
                  </a:lnTo>
                  <a:lnTo>
                    <a:pt x="6556" y="16714"/>
                  </a:lnTo>
                  <a:lnTo>
                    <a:pt x="6724" y="16568"/>
                  </a:lnTo>
                  <a:lnTo>
                    <a:pt x="6786" y="16505"/>
                  </a:lnTo>
                  <a:lnTo>
                    <a:pt x="6807" y="16421"/>
                  </a:lnTo>
                  <a:lnTo>
                    <a:pt x="6891" y="16463"/>
                  </a:lnTo>
                  <a:lnTo>
                    <a:pt x="6849" y="16714"/>
                  </a:lnTo>
                  <a:lnTo>
                    <a:pt x="6828" y="16986"/>
                  </a:lnTo>
                  <a:lnTo>
                    <a:pt x="6828" y="17531"/>
                  </a:lnTo>
                  <a:lnTo>
                    <a:pt x="6870" y="18097"/>
                  </a:lnTo>
                  <a:lnTo>
                    <a:pt x="6954" y="18662"/>
                  </a:lnTo>
                  <a:lnTo>
                    <a:pt x="6954" y="18662"/>
                  </a:lnTo>
                  <a:lnTo>
                    <a:pt x="5886" y="18620"/>
                  </a:lnTo>
                  <a:lnTo>
                    <a:pt x="5593" y="18599"/>
                  </a:lnTo>
                  <a:lnTo>
                    <a:pt x="5299" y="18578"/>
                  </a:lnTo>
                  <a:lnTo>
                    <a:pt x="5153" y="18578"/>
                  </a:lnTo>
                  <a:lnTo>
                    <a:pt x="5006" y="18599"/>
                  </a:lnTo>
                  <a:lnTo>
                    <a:pt x="4860" y="18620"/>
                  </a:lnTo>
                  <a:lnTo>
                    <a:pt x="4734" y="18662"/>
                  </a:lnTo>
                  <a:lnTo>
                    <a:pt x="4629" y="18725"/>
                  </a:lnTo>
                  <a:lnTo>
                    <a:pt x="4566" y="18809"/>
                  </a:lnTo>
                  <a:lnTo>
                    <a:pt x="4524" y="18892"/>
                  </a:lnTo>
                  <a:lnTo>
                    <a:pt x="4524" y="18997"/>
                  </a:lnTo>
                  <a:lnTo>
                    <a:pt x="4545" y="19102"/>
                  </a:lnTo>
                  <a:lnTo>
                    <a:pt x="4587" y="19186"/>
                  </a:lnTo>
                  <a:lnTo>
                    <a:pt x="4650" y="19269"/>
                  </a:lnTo>
                  <a:lnTo>
                    <a:pt x="4734" y="19332"/>
                  </a:lnTo>
                  <a:lnTo>
                    <a:pt x="4880" y="19374"/>
                  </a:lnTo>
                  <a:lnTo>
                    <a:pt x="5027" y="19395"/>
                  </a:lnTo>
                  <a:lnTo>
                    <a:pt x="5153" y="19416"/>
                  </a:lnTo>
                  <a:lnTo>
                    <a:pt x="5299" y="19416"/>
                  </a:lnTo>
                  <a:lnTo>
                    <a:pt x="5886" y="19374"/>
                  </a:lnTo>
                  <a:lnTo>
                    <a:pt x="7080" y="19311"/>
                  </a:lnTo>
                  <a:lnTo>
                    <a:pt x="7205" y="19751"/>
                  </a:lnTo>
                  <a:lnTo>
                    <a:pt x="7331" y="20170"/>
                  </a:lnTo>
                  <a:lnTo>
                    <a:pt x="7478" y="20589"/>
                  </a:lnTo>
                  <a:lnTo>
                    <a:pt x="7645" y="20987"/>
                  </a:lnTo>
                  <a:lnTo>
                    <a:pt x="7436" y="20924"/>
                  </a:lnTo>
                  <a:lnTo>
                    <a:pt x="7226" y="20882"/>
                  </a:lnTo>
                  <a:lnTo>
                    <a:pt x="6786" y="20882"/>
                  </a:lnTo>
                  <a:lnTo>
                    <a:pt x="6347" y="20903"/>
                  </a:lnTo>
                  <a:lnTo>
                    <a:pt x="6137" y="20903"/>
                  </a:lnTo>
                  <a:lnTo>
                    <a:pt x="5907" y="20882"/>
                  </a:lnTo>
                  <a:lnTo>
                    <a:pt x="5614" y="20819"/>
                  </a:lnTo>
                  <a:lnTo>
                    <a:pt x="5320" y="20715"/>
                  </a:lnTo>
                  <a:lnTo>
                    <a:pt x="5048" y="20610"/>
                  </a:lnTo>
                  <a:lnTo>
                    <a:pt x="4797" y="20463"/>
                  </a:lnTo>
                  <a:lnTo>
                    <a:pt x="4566" y="20296"/>
                  </a:lnTo>
                  <a:lnTo>
                    <a:pt x="4336" y="20107"/>
                  </a:lnTo>
                  <a:lnTo>
                    <a:pt x="4147" y="19877"/>
                  </a:lnTo>
                  <a:lnTo>
                    <a:pt x="3959" y="19626"/>
                  </a:lnTo>
                  <a:lnTo>
                    <a:pt x="3812" y="19332"/>
                  </a:lnTo>
                  <a:lnTo>
                    <a:pt x="3708" y="19018"/>
                  </a:lnTo>
                  <a:lnTo>
                    <a:pt x="3624" y="18704"/>
                  </a:lnTo>
                  <a:lnTo>
                    <a:pt x="3603" y="18369"/>
                  </a:lnTo>
                  <a:lnTo>
                    <a:pt x="3603" y="18201"/>
                  </a:lnTo>
                  <a:lnTo>
                    <a:pt x="3624" y="18034"/>
                  </a:lnTo>
                  <a:lnTo>
                    <a:pt x="3645" y="17866"/>
                  </a:lnTo>
                  <a:lnTo>
                    <a:pt x="3687" y="17720"/>
                  </a:lnTo>
                  <a:lnTo>
                    <a:pt x="3749" y="17552"/>
                  </a:lnTo>
                  <a:lnTo>
                    <a:pt x="3833" y="17405"/>
                  </a:lnTo>
                  <a:lnTo>
                    <a:pt x="3917" y="17259"/>
                  </a:lnTo>
                  <a:lnTo>
                    <a:pt x="4022" y="17133"/>
                  </a:lnTo>
                  <a:lnTo>
                    <a:pt x="4210" y="16924"/>
                  </a:lnTo>
                  <a:lnTo>
                    <a:pt x="4441" y="16735"/>
                  </a:lnTo>
                  <a:lnTo>
                    <a:pt x="4692" y="16609"/>
                  </a:lnTo>
                  <a:lnTo>
                    <a:pt x="4964" y="16505"/>
                  </a:lnTo>
                  <a:lnTo>
                    <a:pt x="5195" y="16442"/>
                  </a:lnTo>
                  <a:lnTo>
                    <a:pt x="5572" y="16421"/>
                  </a:lnTo>
                  <a:lnTo>
                    <a:pt x="5949" y="16400"/>
                  </a:lnTo>
                  <a:close/>
                  <a:moveTo>
                    <a:pt x="17217" y="17028"/>
                  </a:moveTo>
                  <a:lnTo>
                    <a:pt x="17510" y="17049"/>
                  </a:lnTo>
                  <a:lnTo>
                    <a:pt x="17803" y="17112"/>
                  </a:lnTo>
                  <a:lnTo>
                    <a:pt x="18096" y="17217"/>
                  </a:lnTo>
                  <a:lnTo>
                    <a:pt x="18369" y="17343"/>
                  </a:lnTo>
                  <a:lnTo>
                    <a:pt x="18620" y="17510"/>
                  </a:lnTo>
                  <a:lnTo>
                    <a:pt x="18850" y="17720"/>
                  </a:lnTo>
                  <a:lnTo>
                    <a:pt x="19039" y="17929"/>
                  </a:lnTo>
                  <a:lnTo>
                    <a:pt x="19206" y="18180"/>
                  </a:lnTo>
                  <a:lnTo>
                    <a:pt x="19353" y="18432"/>
                  </a:lnTo>
                  <a:lnTo>
                    <a:pt x="19437" y="18704"/>
                  </a:lnTo>
                  <a:lnTo>
                    <a:pt x="19500" y="19018"/>
                  </a:lnTo>
                  <a:lnTo>
                    <a:pt x="19521" y="19353"/>
                  </a:lnTo>
                  <a:lnTo>
                    <a:pt x="19500" y="19709"/>
                  </a:lnTo>
                  <a:lnTo>
                    <a:pt x="19416" y="20065"/>
                  </a:lnTo>
                  <a:lnTo>
                    <a:pt x="19311" y="20421"/>
                  </a:lnTo>
                  <a:lnTo>
                    <a:pt x="19186" y="20777"/>
                  </a:lnTo>
                  <a:lnTo>
                    <a:pt x="19018" y="21113"/>
                  </a:lnTo>
                  <a:lnTo>
                    <a:pt x="18809" y="21448"/>
                  </a:lnTo>
                  <a:lnTo>
                    <a:pt x="18599" y="21762"/>
                  </a:lnTo>
                  <a:lnTo>
                    <a:pt x="18348" y="21762"/>
                  </a:lnTo>
                  <a:lnTo>
                    <a:pt x="18096" y="21783"/>
                  </a:lnTo>
                  <a:lnTo>
                    <a:pt x="17845" y="21846"/>
                  </a:lnTo>
                  <a:lnTo>
                    <a:pt x="17594" y="21929"/>
                  </a:lnTo>
                  <a:lnTo>
                    <a:pt x="17280" y="21008"/>
                  </a:lnTo>
                  <a:lnTo>
                    <a:pt x="16924" y="20023"/>
                  </a:lnTo>
                  <a:lnTo>
                    <a:pt x="17196" y="19877"/>
                  </a:lnTo>
                  <a:lnTo>
                    <a:pt x="17468" y="19751"/>
                  </a:lnTo>
                  <a:lnTo>
                    <a:pt x="17740" y="19667"/>
                  </a:lnTo>
                  <a:lnTo>
                    <a:pt x="17992" y="19605"/>
                  </a:lnTo>
                  <a:lnTo>
                    <a:pt x="18264" y="19563"/>
                  </a:lnTo>
                  <a:lnTo>
                    <a:pt x="18536" y="19542"/>
                  </a:lnTo>
                  <a:lnTo>
                    <a:pt x="18599" y="19521"/>
                  </a:lnTo>
                  <a:lnTo>
                    <a:pt x="18662" y="19500"/>
                  </a:lnTo>
                  <a:lnTo>
                    <a:pt x="18746" y="19437"/>
                  </a:lnTo>
                  <a:lnTo>
                    <a:pt x="18788" y="19332"/>
                  </a:lnTo>
                  <a:lnTo>
                    <a:pt x="18809" y="19228"/>
                  </a:lnTo>
                  <a:lnTo>
                    <a:pt x="18788" y="19102"/>
                  </a:lnTo>
                  <a:lnTo>
                    <a:pt x="18746" y="18997"/>
                  </a:lnTo>
                  <a:lnTo>
                    <a:pt x="18662" y="18934"/>
                  </a:lnTo>
                  <a:lnTo>
                    <a:pt x="18599" y="18913"/>
                  </a:lnTo>
                  <a:lnTo>
                    <a:pt x="18536" y="18892"/>
                  </a:lnTo>
                  <a:lnTo>
                    <a:pt x="18222" y="18892"/>
                  </a:lnTo>
                  <a:lnTo>
                    <a:pt x="17887" y="18913"/>
                  </a:lnTo>
                  <a:lnTo>
                    <a:pt x="17573" y="18955"/>
                  </a:lnTo>
                  <a:lnTo>
                    <a:pt x="17259" y="19018"/>
                  </a:lnTo>
                  <a:lnTo>
                    <a:pt x="16944" y="19102"/>
                  </a:lnTo>
                  <a:lnTo>
                    <a:pt x="16777" y="19144"/>
                  </a:lnTo>
                  <a:lnTo>
                    <a:pt x="16609" y="19228"/>
                  </a:lnTo>
                  <a:lnTo>
                    <a:pt x="16400" y="18746"/>
                  </a:lnTo>
                  <a:lnTo>
                    <a:pt x="16190" y="18285"/>
                  </a:lnTo>
                  <a:lnTo>
                    <a:pt x="15960" y="17824"/>
                  </a:lnTo>
                  <a:lnTo>
                    <a:pt x="15709" y="17363"/>
                  </a:lnTo>
                  <a:lnTo>
                    <a:pt x="15813" y="17363"/>
                  </a:lnTo>
                  <a:lnTo>
                    <a:pt x="16400" y="17175"/>
                  </a:lnTo>
                  <a:lnTo>
                    <a:pt x="16672" y="17112"/>
                  </a:lnTo>
                  <a:lnTo>
                    <a:pt x="16944" y="17049"/>
                  </a:lnTo>
                  <a:lnTo>
                    <a:pt x="17217" y="17028"/>
                  </a:lnTo>
                  <a:close/>
                  <a:moveTo>
                    <a:pt x="7938" y="21636"/>
                  </a:moveTo>
                  <a:lnTo>
                    <a:pt x="8420" y="22600"/>
                  </a:lnTo>
                  <a:lnTo>
                    <a:pt x="8923" y="23563"/>
                  </a:lnTo>
                  <a:lnTo>
                    <a:pt x="8902" y="23563"/>
                  </a:lnTo>
                  <a:lnTo>
                    <a:pt x="8609" y="23584"/>
                  </a:lnTo>
                  <a:lnTo>
                    <a:pt x="8294" y="23605"/>
                  </a:lnTo>
                  <a:lnTo>
                    <a:pt x="7687" y="23689"/>
                  </a:lnTo>
                  <a:lnTo>
                    <a:pt x="7582" y="23710"/>
                  </a:lnTo>
                  <a:lnTo>
                    <a:pt x="7499" y="23752"/>
                  </a:lnTo>
                  <a:lnTo>
                    <a:pt x="7436" y="23793"/>
                  </a:lnTo>
                  <a:lnTo>
                    <a:pt x="7373" y="23877"/>
                  </a:lnTo>
                  <a:lnTo>
                    <a:pt x="7331" y="23940"/>
                  </a:lnTo>
                  <a:lnTo>
                    <a:pt x="7310" y="24024"/>
                  </a:lnTo>
                  <a:lnTo>
                    <a:pt x="7310" y="24129"/>
                  </a:lnTo>
                  <a:lnTo>
                    <a:pt x="7310" y="24212"/>
                  </a:lnTo>
                  <a:lnTo>
                    <a:pt x="7331" y="24296"/>
                  </a:lnTo>
                  <a:lnTo>
                    <a:pt x="7352" y="24380"/>
                  </a:lnTo>
                  <a:lnTo>
                    <a:pt x="7415" y="24464"/>
                  </a:lnTo>
                  <a:lnTo>
                    <a:pt x="7457" y="24527"/>
                  </a:lnTo>
                  <a:lnTo>
                    <a:pt x="7540" y="24568"/>
                  </a:lnTo>
                  <a:lnTo>
                    <a:pt x="7624" y="24610"/>
                  </a:lnTo>
                  <a:lnTo>
                    <a:pt x="7708" y="24631"/>
                  </a:lnTo>
                  <a:lnTo>
                    <a:pt x="7813" y="24610"/>
                  </a:lnTo>
                  <a:lnTo>
                    <a:pt x="8420" y="24506"/>
                  </a:lnTo>
                  <a:lnTo>
                    <a:pt x="8713" y="24443"/>
                  </a:lnTo>
                  <a:lnTo>
                    <a:pt x="9027" y="24380"/>
                  </a:lnTo>
                  <a:lnTo>
                    <a:pt x="9090" y="24338"/>
                  </a:lnTo>
                  <a:lnTo>
                    <a:pt x="9174" y="24296"/>
                  </a:lnTo>
                  <a:lnTo>
                    <a:pt x="9216" y="24254"/>
                  </a:lnTo>
                  <a:lnTo>
                    <a:pt x="9279" y="24212"/>
                  </a:lnTo>
                  <a:lnTo>
                    <a:pt x="9802" y="25155"/>
                  </a:lnTo>
                  <a:lnTo>
                    <a:pt x="10368" y="26076"/>
                  </a:lnTo>
                  <a:lnTo>
                    <a:pt x="10305" y="26097"/>
                  </a:lnTo>
                  <a:lnTo>
                    <a:pt x="10263" y="25993"/>
                  </a:lnTo>
                  <a:lnTo>
                    <a:pt x="10200" y="25888"/>
                  </a:lnTo>
                  <a:lnTo>
                    <a:pt x="10096" y="25825"/>
                  </a:lnTo>
                  <a:lnTo>
                    <a:pt x="9970" y="25783"/>
                  </a:lnTo>
                  <a:lnTo>
                    <a:pt x="9761" y="25762"/>
                  </a:lnTo>
                  <a:lnTo>
                    <a:pt x="9551" y="25762"/>
                  </a:lnTo>
                  <a:lnTo>
                    <a:pt x="9153" y="25825"/>
                  </a:lnTo>
                  <a:lnTo>
                    <a:pt x="8755" y="25888"/>
                  </a:lnTo>
                  <a:lnTo>
                    <a:pt x="8336" y="25888"/>
                  </a:lnTo>
                  <a:lnTo>
                    <a:pt x="8127" y="25825"/>
                  </a:lnTo>
                  <a:lnTo>
                    <a:pt x="7896" y="25762"/>
                  </a:lnTo>
                  <a:lnTo>
                    <a:pt x="7687" y="25678"/>
                  </a:lnTo>
                  <a:lnTo>
                    <a:pt x="7478" y="25574"/>
                  </a:lnTo>
                  <a:lnTo>
                    <a:pt x="7289" y="25427"/>
                  </a:lnTo>
                  <a:lnTo>
                    <a:pt x="7101" y="25281"/>
                  </a:lnTo>
                  <a:lnTo>
                    <a:pt x="6954" y="25134"/>
                  </a:lnTo>
                  <a:lnTo>
                    <a:pt x="6807" y="24945"/>
                  </a:lnTo>
                  <a:lnTo>
                    <a:pt x="6661" y="24715"/>
                  </a:lnTo>
                  <a:lnTo>
                    <a:pt x="6577" y="24485"/>
                  </a:lnTo>
                  <a:lnTo>
                    <a:pt x="6493" y="24233"/>
                  </a:lnTo>
                  <a:lnTo>
                    <a:pt x="6472" y="24003"/>
                  </a:lnTo>
                  <a:lnTo>
                    <a:pt x="6451" y="23752"/>
                  </a:lnTo>
                  <a:lnTo>
                    <a:pt x="6472" y="23521"/>
                  </a:lnTo>
                  <a:lnTo>
                    <a:pt x="6535" y="23270"/>
                  </a:lnTo>
                  <a:lnTo>
                    <a:pt x="6619" y="23039"/>
                  </a:lnTo>
                  <a:lnTo>
                    <a:pt x="6703" y="22809"/>
                  </a:lnTo>
                  <a:lnTo>
                    <a:pt x="6828" y="22600"/>
                  </a:lnTo>
                  <a:lnTo>
                    <a:pt x="6975" y="22411"/>
                  </a:lnTo>
                  <a:lnTo>
                    <a:pt x="7142" y="22223"/>
                  </a:lnTo>
                  <a:lnTo>
                    <a:pt x="7310" y="22034"/>
                  </a:lnTo>
                  <a:lnTo>
                    <a:pt x="7519" y="21888"/>
                  </a:lnTo>
                  <a:lnTo>
                    <a:pt x="7729" y="21741"/>
                  </a:lnTo>
                  <a:lnTo>
                    <a:pt x="7938" y="21636"/>
                  </a:lnTo>
                  <a:close/>
                  <a:moveTo>
                    <a:pt x="18369" y="22767"/>
                  </a:moveTo>
                  <a:lnTo>
                    <a:pt x="18704" y="22851"/>
                  </a:lnTo>
                  <a:lnTo>
                    <a:pt x="19039" y="22956"/>
                  </a:lnTo>
                  <a:lnTo>
                    <a:pt x="19374" y="23102"/>
                  </a:lnTo>
                  <a:lnTo>
                    <a:pt x="19667" y="23249"/>
                  </a:lnTo>
                  <a:lnTo>
                    <a:pt x="19814" y="23333"/>
                  </a:lnTo>
                  <a:lnTo>
                    <a:pt x="19940" y="23437"/>
                  </a:lnTo>
                  <a:lnTo>
                    <a:pt x="20065" y="23563"/>
                  </a:lnTo>
                  <a:lnTo>
                    <a:pt x="20191" y="23689"/>
                  </a:lnTo>
                  <a:lnTo>
                    <a:pt x="20296" y="23835"/>
                  </a:lnTo>
                  <a:lnTo>
                    <a:pt x="20400" y="23982"/>
                  </a:lnTo>
                  <a:lnTo>
                    <a:pt x="20484" y="24150"/>
                  </a:lnTo>
                  <a:lnTo>
                    <a:pt x="20568" y="24338"/>
                  </a:lnTo>
                  <a:lnTo>
                    <a:pt x="20652" y="24589"/>
                  </a:lnTo>
                  <a:lnTo>
                    <a:pt x="20694" y="24862"/>
                  </a:lnTo>
                  <a:lnTo>
                    <a:pt x="20714" y="25113"/>
                  </a:lnTo>
                  <a:lnTo>
                    <a:pt x="20714" y="25364"/>
                  </a:lnTo>
                  <a:lnTo>
                    <a:pt x="20673" y="25616"/>
                  </a:lnTo>
                  <a:lnTo>
                    <a:pt x="20610" y="25867"/>
                  </a:lnTo>
                  <a:lnTo>
                    <a:pt x="20505" y="26097"/>
                  </a:lnTo>
                  <a:lnTo>
                    <a:pt x="20400" y="26307"/>
                  </a:lnTo>
                  <a:lnTo>
                    <a:pt x="20275" y="26516"/>
                  </a:lnTo>
                  <a:lnTo>
                    <a:pt x="20107" y="26726"/>
                  </a:lnTo>
                  <a:lnTo>
                    <a:pt x="19940" y="26914"/>
                  </a:lnTo>
                  <a:lnTo>
                    <a:pt x="19751" y="27082"/>
                  </a:lnTo>
                  <a:lnTo>
                    <a:pt x="19563" y="27249"/>
                  </a:lnTo>
                  <a:lnTo>
                    <a:pt x="19353" y="27396"/>
                  </a:lnTo>
                  <a:lnTo>
                    <a:pt x="19123" y="27522"/>
                  </a:lnTo>
                  <a:lnTo>
                    <a:pt x="18892" y="27626"/>
                  </a:lnTo>
                  <a:lnTo>
                    <a:pt x="18809" y="26998"/>
                  </a:lnTo>
                  <a:lnTo>
                    <a:pt x="18704" y="26370"/>
                  </a:lnTo>
                  <a:lnTo>
                    <a:pt x="18578" y="25762"/>
                  </a:lnTo>
                  <a:lnTo>
                    <a:pt x="18452" y="25134"/>
                  </a:lnTo>
                  <a:lnTo>
                    <a:pt x="18641" y="25071"/>
                  </a:lnTo>
                  <a:lnTo>
                    <a:pt x="18829" y="24987"/>
                  </a:lnTo>
                  <a:lnTo>
                    <a:pt x="19039" y="24945"/>
                  </a:lnTo>
                  <a:lnTo>
                    <a:pt x="19248" y="24924"/>
                  </a:lnTo>
                  <a:lnTo>
                    <a:pt x="19437" y="24883"/>
                  </a:lnTo>
                  <a:lnTo>
                    <a:pt x="19563" y="24841"/>
                  </a:lnTo>
                  <a:lnTo>
                    <a:pt x="19667" y="24820"/>
                  </a:lnTo>
                  <a:lnTo>
                    <a:pt x="19751" y="24757"/>
                  </a:lnTo>
                  <a:lnTo>
                    <a:pt x="19793" y="24673"/>
                  </a:lnTo>
                  <a:lnTo>
                    <a:pt x="19814" y="24589"/>
                  </a:lnTo>
                  <a:lnTo>
                    <a:pt x="19814" y="24506"/>
                  </a:lnTo>
                  <a:lnTo>
                    <a:pt x="19772" y="24401"/>
                  </a:lnTo>
                  <a:lnTo>
                    <a:pt x="19730" y="24338"/>
                  </a:lnTo>
                  <a:lnTo>
                    <a:pt x="19646" y="24275"/>
                  </a:lnTo>
                  <a:lnTo>
                    <a:pt x="19542" y="24212"/>
                  </a:lnTo>
                  <a:lnTo>
                    <a:pt x="19500" y="24191"/>
                  </a:lnTo>
                  <a:lnTo>
                    <a:pt x="19437" y="24150"/>
                  </a:lnTo>
                  <a:lnTo>
                    <a:pt x="19311" y="24129"/>
                  </a:lnTo>
                  <a:lnTo>
                    <a:pt x="18892" y="24129"/>
                  </a:lnTo>
                  <a:lnTo>
                    <a:pt x="18599" y="24170"/>
                  </a:lnTo>
                  <a:lnTo>
                    <a:pt x="18432" y="24233"/>
                  </a:lnTo>
                  <a:lnTo>
                    <a:pt x="18264" y="24296"/>
                  </a:lnTo>
                  <a:lnTo>
                    <a:pt x="18096" y="23647"/>
                  </a:lnTo>
                  <a:lnTo>
                    <a:pt x="17908" y="22998"/>
                  </a:lnTo>
                  <a:lnTo>
                    <a:pt x="18369" y="22767"/>
                  </a:lnTo>
                  <a:close/>
                  <a:moveTo>
                    <a:pt x="10682" y="26600"/>
                  </a:moveTo>
                  <a:lnTo>
                    <a:pt x="11708" y="28213"/>
                  </a:lnTo>
                  <a:lnTo>
                    <a:pt x="11206" y="28380"/>
                  </a:lnTo>
                  <a:lnTo>
                    <a:pt x="10703" y="28569"/>
                  </a:lnTo>
                  <a:lnTo>
                    <a:pt x="10200" y="28778"/>
                  </a:lnTo>
                  <a:lnTo>
                    <a:pt x="9970" y="28904"/>
                  </a:lnTo>
                  <a:lnTo>
                    <a:pt x="9740" y="29030"/>
                  </a:lnTo>
                  <a:lnTo>
                    <a:pt x="9677" y="29092"/>
                  </a:lnTo>
                  <a:lnTo>
                    <a:pt x="9635" y="29155"/>
                  </a:lnTo>
                  <a:lnTo>
                    <a:pt x="9593" y="28967"/>
                  </a:lnTo>
                  <a:lnTo>
                    <a:pt x="9551" y="28799"/>
                  </a:lnTo>
                  <a:lnTo>
                    <a:pt x="9551" y="28611"/>
                  </a:lnTo>
                  <a:lnTo>
                    <a:pt x="9551" y="28443"/>
                  </a:lnTo>
                  <a:lnTo>
                    <a:pt x="9572" y="28255"/>
                  </a:lnTo>
                  <a:lnTo>
                    <a:pt x="9614" y="28087"/>
                  </a:lnTo>
                  <a:lnTo>
                    <a:pt x="9656" y="27899"/>
                  </a:lnTo>
                  <a:lnTo>
                    <a:pt x="9719" y="27731"/>
                  </a:lnTo>
                  <a:lnTo>
                    <a:pt x="9802" y="27563"/>
                  </a:lnTo>
                  <a:lnTo>
                    <a:pt x="9886" y="27396"/>
                  </a:lnTo>
                  <a:lnTo>
                    <a:pt x="9991" y="27249"/>
                  </a:lnTo>
                  <a:lnTo>
                    <a:pt x="10117" y="27103"/>
                  </a:lnTo>
                  <a:lnTo>
                    <a:pt x="10242" y="26956"/>
                  </a:lnTo>
                  <a:lnTo>
                    <a:pt x="10368" y="26830"/>
                  </a:lnTo>
                  <a:lnTo>
                    <a:pt x="10535" y="26705"/>
                  </a:lnTo>
                  <a:lnTo>
                    <a:pt x="10682" y="26600"/>
                  </a:lnTo>
                  <a:close/>
                  <a:moveTo>
                    <a:pt x="21448" y="26370"/>
                  </a:moveTo>
                  <a:lnTo>
                    <a:pt x="21343" y="27082"/>
                  </a:lnTo>
                  <a:lnTo>
                    <a:pt x="21196" y="27794"/>
                  </a:lnTo>
                  <a:lnTo>
                    <a:pt x="21029" y="28527"/>
                  </a:lnTo>
                  <a:lnTo>
                    <a:pt x="20861" y="29239"/>
                  </a:lnTo>
                  <a:lnTo>
                    <a:pt x="20631" y="28967"/>
                  </a:lnTo>
                  <a:lnTo>
                    <a:pt x="20358" y="28694"/>
                  </a:lnTo>
                  <a:lnTo>
                    <a:pt x="20065" y="28443"/>
                  </a:lnTo>
                  <a:lnTo>
                    <a:pt x="19751" y="28213"/>
                  </a:lnTo>
                  <a:lnTo>
                    <a:pt x="20023" y="28045"/>
                  </a:lnTo>
                  <a:lnTo>
                    <a:pt x="20296" y="27857"/>
                  </a:lnTo>
                  <a:lnTo>
                    <a:pt x="20547" y="27647"/>
                  </a:lnTo>
                  <a:lnTo>
                    <a:pt x="20777" y="27417"/>
                  </a:lnTo>
                  <a:lnTo>
                    <a:pt x="20987" y="27186"/>
                  </a:lnTo>
                  <a:lnTo>
                    <a:pt x="21154" y="26914"/>
                  </a:lnTo>
                  <a:lnTo>
                    <a:pt x="21322" y="26642"/>
                  </a:lnTo>
                  <a:lnTo>
                    <a:pt x="21448" y="26370"/>
                  </a:lnTo>
                  <a:close/>
                  <a:moveTo>
                    <a:pt x="12106" y="28820"/>
                  </a:moveTo>
                  <a:lnTo>
                    <a:pt x="12902" y="30035"/>
                  </a:lnTo>
                  <a:lnTo>
                    <a:pt x="12546" y="30140"/>
                  </a:lnTo>
                  <a:lnTo>
                    <a:pt x="12211" y="30223"/>
                  </a:lnTo>
                  <a:lnTo>
                    <a:pt x="11855" y="30307"/>
                  </a:lnTo>
                  <a:lnTo>
                    <a:pt x="11520" y="30370"/>
                  </a:lnTo>
                  <a:lnTo>
                    <a:pt x="11352" y="30391"/>
                  </a:lnTo>
                  <a:lnTo>
                    <a:pt x="11185" y="30370"/>
                  </a:lnTo>
                  <a:lnTo>
                    <a:pt x="11017" y="30370"/>
                  </a:lnTo>
                  <a:lnTo>
                    <a:pt x="10850" y="30328"/>
                  </a:lnTo>
                  <a:lnTo>
                    <a:pt x="10682" y="30265"/>
                  </a:lnTo>
                  <a:lnTo>
                    <a:pt x="10515" y="30182"/>
                  </a:lnTo>
                  <a:lnTo>
                    <a:pt x="10347" y="30077"/>
                  </a:lnTo>
                  <a:lnTo>
                    <a:pt x="10179" y="29951"/>
                  </a:lnTo>
                  <a:lnTo>
                    <a:pt x="9970" y="29742"/>
                  </a:lnTo>
                  <a:lnTo>
                    <a:pt x="10054" y="29742"/>
                  </a:lnTo>
                  <a:lnTo>
                    <a:pt x="10305" y="29658"/>
                  </a:lnTo>
                  <a:lnTo>
                    <a:pt x="10577" y="29553"/>
                  </a:lnTo>
                  <a:lnTo>
                    <a:pt x="11101" y="29323"/>
                  </a:lnTo>
                  <a:lnTo>
                    <a:pt x="12106" y="28820"/>
                  </a:lnTo>
                  <a:close/>
                  <a:moveTo>
                    <a:pt x="2954" y="1948"/>
                  </a:moveTo>
                  <a:lnTo>
                    <a:pt x="3393" y="2388"/>
                  </a:lnTo>
                  <a:lnTo>
                    <a:pt x="3833" y="2786"/>
                  </a:lnTo>
                  <a:lnTo>
                    <a:pt x="4294" y="3184"/>
                  </a:lnTo>
                  <a:lnTo>
                    <a:pt x="4755" y="3561"/>
                  </a:lnTo>
                  <a:lnTo>
                    <a:pt x="5237" y="3938"/>
                  </a:lnTo>
                  <a:lnTo>
                    <a:pt x="5718" y="4294"/>
                  </a:lnTo>
                  <a:lnTo>
                    <a:pt x="6724" y="4985"/>
                  </a:lnTo>
                  <a:lnTo>
                    <a:pt x="7750" y="5656"/>
                  </a:lnTo>
                  <a:lnTo>
                    <a:pt x="8776" y="6305"/>
                  </a:lnTo>
                  <a:lnTo>
                    <a:pt x="10871" y="7561"/>
                  </a:lnTo>
                  <a:lnTo>
                    <a:pt x="11897" y="8211"/>
                  </a:lnTo>
                  <a:lnTo>
                    <a:pt x="12923" y="8860"/>
                  </a:lnTo>
                  <a:lnTo>
                    <a:pt x="13928" y="9530"/>
                  </a:lnTo>
                  <a:lnTo>
                    <a:pt x="14431" y="9886"/>
                  </a:lnTo>
                  <a:lnTo>
                    <a:pt x="14913" y="10242"/>
                  </a:lnTo>
                  <a:lnTo>
                    <a:pt x="15395" y="10619"/>
                  </a:lnTo>
                  <a:lnTo>
                    <a:pt x="15855" y="10996"/>
                  </a:lnTo>
                  <a:lnTo>
                    <a:pt x="16316" y="11394"/>
                  </a:lnTo>
                  <a:lnTo>
                    <a:pt x="16756" y="11792"/>
                  </a:lnTo>
                  <a:lnTo>
                    <a:pt x="17196" y="12232"/>
                  </a:lnTo>
                  <a:lnTo>
                    <a:pt x="17615" y="12672"/>
                  </a:lnTo>
                  <a:lnTo>
                    <a:pt x="18013" y="13112"/>
                  </a:lnTo>
                  <a:lnTo>
                    <a:pt x="18411" y="13593"/>
                  </a:lnTo>
                  <a:lnTo>
                    <a:pt x="18871" y="14222"/>
                  </a:lnTo>
                  <a:lnTo>
                    <a:pt x="19311" y="14871"/>
                  </a:lnTo>
                  <a:lnTo>
                    <a:pt x="19709" y="15520"/>
                  </a:lnTo>
                  <a:lnTo>
                    <a:pt x="20065" y="16191"/>
                  </a:lnTo>
                  <a:lnTo>
                    <a:pt x="20379" y="16861"/>
                  </a:lnTo>
                  <a:lnTo>
                    <a:pt x="20652" y="17531"/>
                  </a:lnTo>
                  <a:lnTo>
                    <a:pt x="20903" y="18222"/>
                  </a:lnTo>
                  <a:lnTo>
                    <a:pt x="21112" y="18913"/>
                  </a:lnTo>
                  <a:lnTo>
                    <a:pt x="21280" y="19626"/>
                  </a:lnTo>
                  <a:lnTo>
                    <a:pt x="21427" y="20317"/>
                  </a:lnTo>
                  <a:lnTo>
                    <a:pt x="21531" y="21029"/>
                  </a:lnTo>
                  <a:lnTo>
                    <a:pt x="21615" y="21741"/>
                  </a:lnTo>
                  <a:lnTo>
                    <a:pt x="21657" y="22453"/>
                  </a:lnTo>
                  <a:lnTo>
                    <a:pt x="21678" y="23186"/>
                  </a:lnTo>
                  <a:lnTo>
                    <a:pt x="21678" y="23898"/>
                  </a:lnTo>
                  <a:lnTo>
                    <a:pt x="21636" y="24631"/>
                  </a:lnTo>
                  <a:lnTo>
                    <a:pt x="21615" y="24464"/>
                  </a:lnTo>
                  <a:lnTo>
                    <a:pt x="21552" y="24275"/>
                  </a:lnTo>
                  <a:lnTo>
                    <a:pt x="21489" y="24087"/>
                  </a:lnTo>
                  <a:lnTo>
                    <a:pt x="21406" y="23898"/>
                  </a:lnTo>
                  <a:lnTo>
                    <a:pt x="21322" y="23710"/>
                  </a:lnTo>
                  <a:lnTo>
                    <a:pt x="21091" y="23333"/>
                  </a:lnTo>
                  <a:lnTo>
                    <a:pt x="20819" y="22998"/>
                  </a:lnTo>
                  <a:lnTo>
                    <a:pt x="20526" y="22683"/>
                  </a:lnTo>
                  <a:lnTo>
                    <a:pt x="20191" y="22390"/>
                  </a:lnTo>
                  <a:lnTo>
                    <a:pt x="20002" y="22265"/>
                  </a:lnTo>
                  <a:lnTo>
                    <a:pt x="19814" y="22160"/>
                  </a:lnTo>
                  <a:lnTo>
                    <a:pt x="19625" y="22055"/>
                  </a:lnTo>
                  <a:lnTo>
                    <a:pt x="19437" y="21971"/>
                  </a:lnTo>
                  <a:lnTo>
                    <a:pt x="19604" y="21783"/>
                  </a:lnTo>
                  <a:lnTo>
                    <a:pt x="19772" y="21552"/>
                  </a:lnTo>
                  <a:lnTo>
                    <a:pt x="19919" y="21322"/>
                  </a:lnTo>
                  <a:lnTo>
                    <a:pt x="20065" y="21050"/>
                  </a:lnTo>
                  <a:lnTo>
                    <a:pt x="20233" y="20673"/>
                  </a:lnTo>
                  <a:lnTo>
                    <a:pt x="20358" y="20275"/>
                  </a:lnTo>
                  <a:lnTo>
                    <a:pt x="20442" y="19856"/>
                  </a:lnTo>
                  <a:lnTo>
                    <a:pt x="20484" y="19437"/>
                  </a:lnTo>
                  <a:lnTo>
                    <a:pt x="20463" y="19018"/>
                  </a:lnTo>
                  <a:lnTo>
                    <a:pt x="20442" y="18830"/>
                  </a:lnTo>
                  <a:lnTo>
                    <a:pt x="20400" y="18620"/>
                  </a:lnTo>
                  <a:lnTo>
                    <a:pt x="20358" y="18411"/>
                  </a:lnTo>
                  <a:lnTo>
                    <a:pt x="20296" y="18222"/>
                  </a:lnTo>
                  <a:lnTo>
                    <a:pt x="20212" y="18013"/>
                  </a:lnTo>
                  <a:lnTo>
                    <a:pt x="20128" y="17824"/>
                  </a:lnTo>
                  <a:lnTo>
                    <a:pt x="20002" y="17615"/>
                  </a:lnTo>
                  <a:lnTo>
                    <a:pt x="19835" y="17384"/>
                  </a:lnTo>
                  <a:lnTo>
                    <a:pt x="19646" y="17175"/>
                  </a:lnTo>
                  <a:lnTo>
                    <a:pt x="19416" y="16986"/>
                  </a:lnTo>
                  <a:lnTo>
                    <a:pt x="19186" y="16798"/>
                  </a:lnTo>
                  <a:lnTo>
                    <a:pt x="18913" y="16609"/>
                  </a:lnTo>
                  <a:lnTo>
                    <a:pt x="18641" y="16463"/>
                  </a:lnTo>
                  <a:lnTo>
                    <a:pt x="18348" y="16316"/>
                  </a:lnTo>
                  <a:lnTo>
                    <a:pt x="18055" y="16212"/>
                  </a:lnTo>
                  <a:lnTo>
                    <a:pt x="17761" y="16107"/>
                  </a:lnTo>
                  <a:lnTo>
                    <a:pt x="17468" y="16044"/>
                  </a:lnTo>
                  <a:lnTo>
                    <a:pt x="17175" y="16023"/>
                  </a:lnTo>
                  <a:lnTo>
                    <a:pt x="16882" y="16023"/>
                  </a:lnTo>
                  <a:lnTo>
                    <a:pt x="16609" y="16065"/>
                  </a:lnTo>
                  <a:lnTo>
                    <a:pt x="16337" y="16128"/>
                  </a:lnTo>
                  <a:lnTo>
                    <a:pt x="16107" y="16253"/>
                  </a:lnTo>
                  <a:lnTo>
                    <a:pt x="16107" y="16253"/>
                  </a:lnTo>
                  <a:lnTo>
                    <a:pt x="16337" y="15981"/>
                  </a:lnTo>
                  <a:lnTo>
                    <a:pt x="16505" y="15667"/>
                  </a:lnTo>
                  <a:lnTo>
                    <a:pt x="16651" y="15353"/>
                  </a:lnTo>
                  <a:lnTo>
                    <a:pt x="16756" y="15018"/>
                  </a:lnTo>
                  <a:lnTo>
                    <a:pt x="16819" y="14662"/>
                  </a:lnTo>
                  <a:lnTo>
                    <a:pt x="16840" y="14306"/>
                  </a:lnTo>
                  <a:lnTo>
                    <a:pt x="16840" y="13950"/>
                  </a:lnTo>
                  <a:lnTo>
                    <a:pt x="16798" y="13593"/>
                  </a:lnTo>
                  <a:lnTo>
                    <a:pt x="16714" y="13258"/>
                  </a:lnTo>
                  <a:lnTo>
                    <a:pt x="16588" y="12902"/>
                  </a:lnTo>
                  <a:lnTo>
                    <a:pt x="16442" y="12588"/>
                  </a:lnTo>
                  <a:lnTo>
                    <a:pt x="16253" y="12274"/>
                  </a:lnTo>
                  <a:lnTo>
                    <a:pt x="16023" y="11981"/>
                  </a:lnTo>
                  <a:lnTo>
                    <a:pt x="15793" y="11729"/>
                  </a:lnTo>
                  <a:lnTo>
                    <a:pt x="15499" y="11499"/>
                  </a:lnTo>
                  <a:lnTo>
                    <a:pt x="15185" y="11290"/>
                  </a:lnTo>
                  <a:lnTo>
                    <a:pt x="14955" y="11164"/>
                  </a:lnTo>
                  <a:lnTo>
                    <a:pt x="14703" y="11080"/>
                  </a:lnTo>
                  <a:lnTo>
                    <a:pt x="14431" y="10996"/>
                  </a:lnTo>
                  <a:lnTo>
                    <a:pt x="14159" y="10954"/>
                  </a:lnTo>
                  <a:lnTo>
                    <a:pt x="13887" y="10913"/>
                  </a:lnTo>
                  <a:lnTo>
                    <a:pt x="13300" y="10913"/>
                  </a:lnTo>
                  <a:lnTo>
                    <a:pt x="13007" y="10954"/>
                  </a:lnTo>
                  <a:lnTo>
                    <a:pt x="12714" y="10996"/>
                  </a:lnTo>
                  <a:lnTo>
                    <a:pt x="12441" y="11080"/>
                  </a:lnTo>
                  <a:lnTo>
                    <a:pt x="12148" y="11164"/>
                  </a:lnTo>
                  <a:lnTo>
                    <a:pt x="11897" y="11269"/>
                  </a:lnTo>
                  <a:lnTo>
                    <a:pt x="11646" y="11394"/>
                  </a:lnTo>
                  <a:lnTo>
                    <a:pt x="11415" y="11562"/>
                  </a:lnTo>
                  <a:lnTo>
                    <a:pt x="11185" y="11729"/>
                  </a:lnTo>
                  <a:lnTo>
                    <a:pt x="10996" y="11897"/>
                  </a:lnTo>
                  <a:lnTo>
                    <a:pt x="10892" y="11541"/>
                  </a:lnTo>
                  <a:lnTo>
                    <a:pt x="10724" y="11206"/>
                  </a:lnTo>
                  <a:lnTo>
                    <a:pt x="10535" y="10892"/>
                  </a:lnTo>
                  <a:lnTo>
                    <a:pt x="10326" y="10598"/>
                  </a:lnTo>
                  <a:lnTo>
                    <a:pt x="10075" y="10347"/>
                  </a:lnTo>
                  <a:lnTo>
                    <a:pt x="9802" y="10096"/>
                  </a:lnTo>
                  <a:lnTo>
                    <a:pt x="9488" y="9907"/>
                  </a:lnTo>
                  <a:lnTo>
                    <a:pt x="9174" y="9740"/>
                  </a:lnTo>
                  <a:lnTo>
                    <a:pt x="8839" y="9593"/>
                  </a:lnTo>
                  <a:lnTo>
                    <a:pt x="8483" y="9509"/>
                  </a:lnTo>
                  <a:lnTo>
                    <a:pt x="8106" y="9446"/>
                  </a:lnTo>
                  <a:lnTo>
                    <a:pt x="7729" y="9446"/>
                  </a:lnTo>
                  <a:lnTo>
                    <a:pt x="7352" y="9488"/>
                  </a:lnTo>
                  <a:lnTo>
                    <a:pt x="6975" y="9572"/>
                  </a:lnTo>
                  <a:lnTo>
                    <a:pt x="6786" y="9635"/>
                  </a:lnTo>
                  <a:lnTo>
                    <a:pt x="6598" y="9698"/>
                  </a:lnTo>
                  <a:lnTo>
                    <a:pt x="6388" y="9803"/>
                  </a:lnTo>
                  <a:lnTo>
                    <a:pt x="6200" y="9886"/>
                  </a:lnTo>
                  <a:lnTo>
                    <a:pt x="6011" y="10012"/>
                  </a:lnTo>
                  <a:lnTo>
                    <a:pt x="5823" y="10159"/>
                  </a:lnTo>
                  <a:lnTo>
                    <a:pt x="5655" y="10284"/>
                  </a:lnTo>
                  <a:lnTo>
                    <a:pt x="5488" y="10431"/>
                  </a:lnTo>
                  <a:lnTo>
                    <a:pt x="5341" y="10577"/>
                  </a:lnTo>
                  <a:lnTo>
                    <a:pt x="5216" y="10745"/>
                  </a:lnTo>
                  <a:lnTo>
                    <a:pt x="5090" y="10913"/>
                  </a:lnTo>
                  <a:lnTo>
                    <a:pt x="4964" y="11080"/>
                  </a:lnTo>
                  <a:lnTo>
                    <a:pt x="4776" y="11436"/>
                  </a:lnTo>
                  <a:lnTo>
                    <a:pt x="4629" y="11813"/>
                  </a:lnTo>
                  <a:lnTo>
                    <a:pt x="4524" y="12190"/>
                  </a:lnTo>
                  <a:lnTo>
                    <a:pt x="4483" y="12588"/>
                  </a:lnTo>
                  <a:lnTo>
                    <a:pt x="4462" y="12986"/>
                  </a:lnTo>
                  <a:lnTo>
                    <a:pt x="4483" y="13363"/>
                  </a:lnTo>
                  <a:lnTo>
                    <a:pt x="4545" y="13761"/>
                  </a:lnTo>
                  <a:lnTo>
                    <a:pt x="4671" y="14138"/>
                  </a:lnTo>
                  <a:lnTo>
                    <a:pt x="4818" y="14515"/>
                  </a:lnTo>
                  <a:lnTo>
                    <a:pt x="5006" y="14871"/>
                  </a:lnTo>
                  <a:lnTo>
                    <a:pt x="5216" y="15206"/>
                  </a:lnTo>
                  <a:lnTo>
                    <a:pt x="5488" y="15520"/>
                  </a:lnTo>
                  <a:lnTo>
                    <a:pt x="5132" y="15520"/>
                  </a:lnTo>
                  <a:lnTo>
                    <a:pt x="4901" y="15562"/>
                  </a:lnTo>
                  <a:lnTo>
                    <a:pt x="4671" y="15625"/>
                  </a:lnTo>
                  <a:lnTo>
                    <a:pt x="4441" y="15688"/>
                  </a:lnTo>
                  <a:lnTo>
                    <a:pt x="4231" y="15772"/>
                  </a:lnTo>
                  <a:lnTo>
                    <a:pt x="4022" y="15876"/>
                  </a:lnTo>
                  <a:lnTo>
                    <a:pt x="3833" y="16002"/>
                  </a:lnTo>
                  <a:lnTo>
                    <a:pt x="3645" y="16149"/>
                  </a:lnTo>
                  <a:lnTo>
                    <a:pt x="3477" y="16295"/>
                  </a:lnTo>
                  <a:lnTo>
                    <a:pt x="3310" y="16463"/>
                  </a:lnTo>
                  <a:lnTo>
                    <a:pt x="3163" y="16630"/>
                  </a:lnTo>
                  <a:lnTo>
                    <a:pt x="3016" y="16819"/>
                  </a:lnTo>
                  <a:lnTo>
                    <a:pt x="2912" y="17028"/>
                  </a:lnTo>
                  <a:lnTo>
                    <a:pt x="2807" y="17238"/>
                  </a:lnTo>
                  <a:lnTo>
                    <a:pt x="2723" y="17447"/>
                  </a:lnTo>
                  <a:lnTo>
                    <a:pt x="2660" y="17678"/>
                  </a:lnTo>
                  <a:lnTo>
                    <a:pt x="2597" y="17929"/>
                  </a:lnTo>
                  <a:lnTo>
                    <a:pt x="2577" y="18180"/>
                  </a:lnTo>
                  <a:lnTo>
                    <a:pt x="2556" y="18432"/>
                  </a:lnTo>
                  <a:lnTo>
                    <a:pt x="2577" y="18683"/>
                  </a:lnTo>
                  <a:lnTo>
                    <a:pt x="2597" y="18934"/>
                  </a:lnTo>
                  <a:lnTo>
                    <a:pt x="2660" y="19165"/>
                  </a:lnTo>
                  <a:lnTo>
                    <a:pt x="2723" y="19416"/>
                  </a:lnTo>
                  <a:lnTo>
                    <a:pt x="2807" y="19646"/>
                  </a:lnTo>
                  <a:lnTo>
                    <a:pt x="2912" y="19877"/>
                  </a:lnTo>
                  <a:lnTo>
                    <a:pt x="3016" y="20107"/>
                  </a:lnTo>
                  <a:lnTo>
                    <a:pt x="3142" y="20317"/>
                  </a:lnTo>
                  <a:lnTo>
                    <a:pt x="3289" y="20526"/>
                  </a:lnTo>
                  <a:lnTo>
                    <a:pt x="3456" y="20736"/>
                  </a:lnTo>
                  <a:lnTo>
                    <a:pt x="3624" y="20903"/>
                  </a:lnTo>
                  <a:lnTo>
                    <a:pt x="3812" y="21071"/>
                  </a:lnTo>
                  <a:lnTo>
                    <a:pt x="4001" y="21238"/>
                  </a:lnTo>
                  <a:lnTo>
                    <a:pt x="4210" y="21385"/>
                  </a:lnTo>
                  <a:lnTo>
                    <a:pt x="4462" y="21511"/>
                  </a:lnTo>
                  <a:lnTo>
                    <a:pt x="4734" y="21657"/>
                  </a:lnTo>
                  <a:lnTo>
                    <a:pt x="5027" y="21783"/>
                  </a:lnTo>
                  <a:lnTo>
                    <a:pt x="5320" y="21888"/>
                  </a:lnTo>
                  <a:lnTo>
                    <a:pt x="5634" y="21971"/>
                  </a:lnTo>
                  <a:lnTo>
                    <a:pt x="5949" y="22034"/>
                  </a:lnTo>
                  <a:lnTo>
                    <a:pt x="6263" y="22076"/>
                  </a:lnTo>
                  <a:lnTo>
                    <a:pt x="6032" y="22390"/>
                  </a:lnTo>
                  <a:lnTo>
                    <a:pt x="5844" y="22746"/>
                  </a:lnTo>
                  <a:lnTo>
                    <a:pt x="5697" y="23102"/>
                  </a:lnTo>
                  <a:lnTo>
                    <a:pt x="5634" y="23291"/>
                  </a:lnTo>
                  <a:lnTo>
                    <a:pt x="5593" y="23500"/>
                  </a:lnTo>
                  <a:lnTo>
                    <a:pt x="5572" y="23689"/>
                  </a:lnTo>
                  <a:lnTo>
                    <a:pt x="5551" y="23877"/>
                  </a:lnTo>
                  <a:lnTo>
                    <a:pt x="5551" y="24087"/>
                  </a:lnTo>
                  <a:lnTo>
                    <a:pt x="5572" y="24275"/>
                  </a:lnTo>
                  <a:lnTo>
                    <a:pt x="5593" y="24485"/>
                  </a:lnTo>
                  <a:lnTo>
                    <a:pt x="5634" y="24694"/>
                  </a:lnTo>
                  <a:lnTo>
                    <a:pt x="5697" y="24883"/>
                  </a:lnTo>
                  <a:lnTo>
                    <a:pt x="5760" y="25092"/>
                  </a:lnTo>
                  <a:lnTo>
                    <a:pt x="5844" y="25281"/>
                  </a:lnTo>
                  <a:lnTo>
                    <a:pt x="5970" y="25469"/>
                  </a:lnTo>
                  <a:lnTo>
                    <a:pt x="6116" y="25658"/>
                  </a:lnTo>
                  <a:lnTo>
                    <a:pt x="6284" y="25846"/>
                  </a:lnTo>
                  <a:lnTo>
                    <a:pt x="6472" y="26035"/>
                  </a:lnTo>
                  <a:lnTo>
                    <a:pt x="6682" y="26202"/>
                  </a:lnTo>
                  <a:lnTo>
                    <a:pt x="6912" y="26370"/>
                  </a:lnTo>
                  <a:lnTo>
                    <a:pt x="7142" y="26537"/>
                  </a:lnTo>
                  <a:lnTo>
                    <a:pt x="7394" y="26684"/>
                  </a:lnTo>
                  <a:lnTo>
                    <a:pt x="7645" y="26809"/>
                  </a:lnTo>
                  <a:lnTo>
                    <a:pt x="7896" y="26914"/>
                  </a:lnTo>
                  <a:lnTo>
                    <a:pt x="8148" y="26998"/>
                  </a:lnTo>
                  <a:lnTo>
                    <a:pt x="8420" y="27061"/>
                  </a:lnTo>
                  <a:lnTo>
                    <a:pt x="8671" y="27103"/>
                  </a:lnTo>
                  <a:lnTo>
                    <a:pt x="8923" y="27124"/>
                  </a:lnTo>
                  <a:lnTo>
                    <a:pt x="9174" y="27103"/>
                  </a:lnTo>
                  <a:lnTo>
                    <a:pt x="9048" y="27270"/>
                  </a:lnTo>
                  <a:lnTo>
                    <a:pt x="8965" y="27459"/>
                  </a:lnTo>
                  <a:lnTo>
                    <a:pt x="8881" y="27668"/>
                  </a:lnTo>
                  <a:lnTo>
                    <a:pt x="8797" y="27857"/>
                  </a:lnTo>
                  <a:lnTo>
                    <a:pt x="8734" y="28066"/>
                  </a:lnTo>
                  <a:lnTo>
                    <a:pt x="8692" y="28276"/>
                  </a:lnTo>
                  <a:lnTo>
                    <a:pt x="8671" y="28464"/>
                  </a:lnTo>
                  <a:lnTo>
                    <a:pt x="8650" y="28694"/>
                  </a:lnTo>
                  <a:lnTo>
                    <a:pt x="8650" y="28904"/>
                  </a:lnTo>
                  <a:lnTo>
                    <a:pt x="8650" y="29113"/>
                  </a:lnTo>
                  <a:lnTo>
                    <a:pt x="8692" y="29302"/>
                  </a:lnTo>
                  <a:lnTo>
                    <a:pt x="8734" y="29511"/>
                  </a:lnTo>
                  <a:lnTo>
                    <a:pt x="8797" y="29721"/>
                  </a:lnTo>
                  <a:lnTo>
                    <a:pt x="8860" y="29909"/>
                  </a:lnTo>
                  <a:lnTo>
                    <a:pt x="8965" y="30098"/>
                  </a:lnTo>
                  <a:lnTo>
                    <a:pt x="9069" y="30286"/>
                  </a:lnTo>
                  <a:lnTo>
                    <a:pt x="9174" y="30433"/>
                  </a:lnTo>
                  <a:lnTo>
                    <a:pt x="9300" y="30579"/>
                  </a:lnTo>
                  <a:lnTo>
                    <a:pt x="9446" y="30705"/>
                  </a:lnTo>
                  <a:lnTo>
                    <a:pt x="9593" y="30831"/>
                  </a:lnTo>
                  <a:lnTo>
                    <a:pt x="9761" y="30956"/>
                  </a:lnTo>
                  <a:lnTo>
                    <a:pt x="9928" y="31061"/>
                  </a:lnTo>
                  <a:lnTo>
                    <a:pt x="10305" y="31250"/>
                  </a:lnTo>
                  <a:lnTo>
                    <a:pt x="10724" y="31417"/>
                  </a:lnTo>
                  <a:lnTo>
                    <a:pt x="11143" y="31522"/>
                  </a:lnTo>
                  <a:lnTo>
                    <a:pt x="11352" y="31564"/>
                  </a:lnTo>
                  <a:lnTo>
                    <a:pt x="11562" y="31585"/>
                  </a:lnTo>
                  <a:lnTo>
                    <a:pt x="11981" y="31585"/>
                  </a:lnTo>
                  <a:lnTo>
                    <a:pt x="11918" y="31794"/>
                  </a:lnTo>
                  <a:lnTo>
                    <a:pt x="11855" y="32025"/>
                  </a:lnTo>
                  <a:lnTo>
                    <a:pt x="11834" y="32255"/>
                  </a:lnTo>
                  <a:lnTo>
                    <a:pt x="11813" y="32465"/>
                  </a:lnTo>
                  <a:lnTo>
                    <a:pt x="11813" y="32695"/>
                  </a:lnTo>
                  <a:lnTo>
                    <a:pt x="11834" y="32925"/>
                  </a:lnTo>
                  <a:lnTo>
                    <a:pt x="11876" y="33156"/>
                  </a:lnTo>
                  <a:lnTo>
                    <a:pt x="11939" y="33365"/>
                  </a:lnTo>
                  <a:lnTo>
                    <a:pt x="10996" y="32758"/>
                  </a:lnTo>
                  <a:lnTo>
                    <a:pt x="10075" y="32129"/>
                  </a:lnTo>
                  <a:lnTo>
                    <a:pt x="9174" y="31480"/>
                  </a:lnTo>
                  <a:lnTo>
                    <a:pt x="8273" y="30789"/>
                  </a:lnTo>
                  <a:lnTo>
                    <a:pt x="7436" y="30077"/>
                  </a:lnTo>
                  <a:lnTo>
                    <a:pt x="6619" y="29344"/>
                  </a:lnTo>
                  <a:lnTo>
                    <a:pt x="6221" y="28967"/>
                  </a:lnTo>
                  <a:lnTo>
                    <a:pt x="5844" y="28569"/>
                  </a:lnTo>
                  <a:lnTo>
                    <a:pt x="5467" y="28171"/>
                  </a:lnTo>
                  <a:lnTo>
                    <a:pt x="5111" y="27773"/>
                  </a:lnTo>
                  <a:lnTo>
                    <a:pt x="4755" y="27354"/>
                  </a:lnTo>
                  <a:lnTo>
                    <a:pt x="4420" y="26935"/>
                  </a:lnTo>
                  <a:lnTo>
                    <a:pt x="4085" y="26495"/>
                  </a:lnTo>
                  <a:lnTo>
                    <a:pt x="3770" y="26055"/>
                  </a:lnTo>
                  <a:lnTo>
                    <a:pt x="3477" y="25595"/>
                  </a:lnTo>
                  <a:lnTo>
                    <a:pt x="3205" y="25134"/>
                  </a:lnTo>
                  <a:lnTo>
                    <a:pt x="2933" y="24673"/>
                  </a:lnTo>
                  <a:lnTo>
                    <a:pt x="2681" y="24191"/>
                  </a:lnTo>
                  <a:lnTo>
                    <a:pt x="2451" y="23689"/>
                  </a:lnTo>
                  <a:lnTo>
                    <a:pt x="2241" y="23186"/>
                  </a:lnTo>
                  <a:lnTo>
                    <a:pt x="2032" y="22662"/>
                  </a:lnTo>
                  <a:lnTo>
                    <a:pt x="1843" y="22139"/>
                  </a:lnTo>
                  <a:lnTo>
                    <a:pt x="1697" y="21594"/>
                  </a:lnTo>
                  <a:lnTo>
                    <a:pt x="1550" y="21050"/>
                  </a:lnTo>
                  <a:lnTo>
                    <a:pt x="1425" y="20484"/>
                  </a:lnTo>
                  <a:lnTo>
                    <a:pt x="1320" y="19898"/>
                  </a:lnTo>
                  <a:lnTo>
                    <a:pt x="1236" y="19332"/>
                  </a:lnTo>
                  <a:lnTo>
                    <a:pt x="1173" y="18767"/>
                  </a:lnTo>
                  <a:lnTo>
                    <a:pt x="1131" y="18201"/>
                  </a:lnTo>
                  <a:lnTo>
                    <a:pt x="1110" y="17657"/>
                  </a:lnTo>
                  <a:lnTo>
                    <a:pt x="1089" y="17091"/>
                  </a:lnTo>
                  <a:lnTo>
                    <a:pt x="1089" y="16526"/>
                  </a:lnTo>
                  <a:lnTo>
                    <a:pt x="1110" y="15960"/>
                  </a:lnTo>
                  <a:lnTo>
                    <a:pt x="1152" y="15395"/>
                  </a:lnTo>
                  <a:lnTo>
                    <a:pt x="1236" y="14285"/>
                  </a:lnTo>
                  <a:lnTo>
                    <a:pt x="1362" y="13154"/>
                  </a:lnTo>
                  <a:lnTo>
                    <a:pt x="1529" y="12044"/>
                  </a:lnTo>
                  <a:lnTo>
                    <a:pt x="1718" y="10934"/>
                  </a:lnTo>
                  <a:lnTo>
                    <a:pt x="2116" y="8692"/>
                  </a:lnTo>
                  <a:lnTo>
                    <a:pt x="2304" y="7561"/>
                  </a:lnTo>
                  <a:lnTo>
                    <a:pt x="2493" y="6451"/>
                  </a:lnTo>
                  <a:lnTo>
                    <a:pt x="2660" y="5320"/>
                  </a:lnTo>
                  <a:lnTo>
                    <a:pt x="2807" y="4210"/>
                  </a:lnTo>
                  <a:lnTo>
                    <a:pt x="2891" y="3079"/>
                  </a:lnTo>
                  <a:lnTo>
                    <a:pt x="2933" y="2514"/>
                  </a:lnTo>
                  <a:lnTo>
                    <a:pt x="2954" y="1948"/>
                  </a:lnTo>
                  <a:close/>
                  <a:moveTo>
                    <a:pt x="13426" y="30789"/>
                  </a:moveTo>
                  <a:lnTo>
                    <a:pt x="14285" y="32067"/>
                  </a:lnTo>
                  <a:lnTo>
                    <a:pt x="14264" y="32087"/>
                  </a:lnTo>
                  <a:lnTo>
                    <a:pt x="14180" y="32213"/>
                  </a:lnTo>
                  <a:lnTo>
                    <a:pt x="14075" y="32339"/>
                  </a:lnTo>
                  <a:lnTo>
                    <a:pt x="13970" y="32444"/>
                  </a:lnTo>
                  <a:lnTo>
                    <a:pt x="13845" y="32527"/>
                  </a:lnTo>
                  <a:lnTo>
                    <a:pt x="13698" y="32590"/>
                  </a:lnTo>
                  <a:lnTo>
                    <a:pt x="13531" y="32632"/>
                  </a:lnTo>
                  <a:lnTo>
                    <a:pt x="13384" y="32695"/>
                  </a:lnTo>
                  <a:lnTo>
                    <a:pt x="13342" y="32737"/>
                  </a:lnTo>
                  <a:lnTo>
                    <a:pt x="13279" y="32800"/>
                  </a:lnTo>
                  <a:lnTo>
                    <a:pt x="13237" y="32904"/>
                  </a:lnTo>
                  <a:lnTo>
                    <a:pt x="13237" y="33009"/>
                  </a:lnTo>
                  <a:lnTo>
                    <a:pt x="13258" y="33114"/>
                  </a:lnTo>
                  <a:lnTo>
                    <a:pt x="13342" y="33177"/>
                  </a:lnTo>
                  <a:lnTo>
                    <a:pt x="13447" y="33239"/>
                  </a:lnTo>
                  <a:lnTo>
                    <a:pt x="13551" y="33260"/>
                  </a:lnTo>
                  <a:lnTo>
                    <a:pt x="13656" y="33260"/>
                  </a:lnTo>
                  <a:lnTo>
                    <a:pt x="13761" y="33239"/>
                  </a:lnTo>
                  <a:lnTo>
                    <a:pt x="13887" y="33198"/>
                  </a:lnTo>
                  <a:lnTo>
                    <a:pt x="13991" y="33135"/>
                  </a:lnTo>
                  <a:lnTo>
                    <a:pt x="14180" y="33030"/>
                  </a:lnTo>
                  <a:lnTo>
                    <a:pt x="14305" y="32925"/>
                  </a:lnTo>
                  <a:lnTo>
                    <a:pt x="14431" y="32800"/>
                  </a:lnTo>
                  <a:lnTo>
                    <a:pt x="14536" y="32674"/>
                  </a:lnTo>
                  <a:lnTo>
                    <a:pt x="14620" y="32548"/>
                  </a:lnTo>
                  <a:lnTo>
                    <a:pt x="15583" y="33952"/>
                  </a:lnTo>
                  <a:lnTo>
                    <a:pt x="15248" y="34056"/>
                  </a:lnTo>
                  <a:lnTo>
                    <a:pt x="14913" y="34119"/>
                  </a:lnTo>
                  <a:lnTo>
                    <a:pt x="14578" y="34140"/>
                  </a:lnTo>
                  <a:lnTo>
                    <a:pt x="14410" y="34140"/>
                  </a:lnTo>
                  <a:lnTo>
                    <a:pt x="14243" y="34119"/>
                  </a:lnTo>
                  <a:lnTo>
                    <a:pt x="14075" y="34077"/>
                  </a:lnTo>
                  <a:lnTo>
                    <a:pt x="13928" y="34035"/>
                  </a:lnTo>
                  <a:lnTo>
                    <a:pt x="13761" y="33973"/>
                  </a:lnTo>
                  <a:lnTo>
                    <a:pt x="13614" y="33889"/>
                  </a:lnTo>
                  <a:lnTo>
                    <a:pt x="13468" y="33805"/>
                  </a:lnTo>
                  <a:lnTo>
                    <a:pt x="13342" y="33700"/>
                  </a:lnTo>
                  <a:lnTo>
                    <a:pt x="13195" y="33575"/>
                  </a:lnTo>
                  <a:lnTo>
                    <a:pt x="13070" y="33428"/>
                  </a:lnTo>
                  <a:lnTo>
                    <a:pt x="12923" y="33177"/>
                  </a:lnTo>
                  <a:lnTo>
                    <a:pt x="12797" y="32925"/>
                  </a:lnTo>
                  <a:lnTo>
                    <a:pt x="12714" y="32674"/>
                  </a:lnTo>
                  <a:lnTo>
                    <a:pt x="12672" y="32402"/>
                  </a:lnTo>
                  <a:lnTo>
                    <a:pt x="12672" y="32129"/>
                  </a:lnTo>
                  <a:lnTo>
                    <a:pt x="12693" y="31857"/>
                  </a:lnTo>
                  <a:lnTo>
                    <a:pt x="12756" y="31585"/>
                  </a:lnTo>
                  <a:lnTo>
                    <a:pt x="12860" y="31333"/>
                  </a:lnTo>
                  <a:lnTo>
                    <a:pt x="13007" y="31229"/>
                  </a:lnTo>
                  <a:lnTo>
                    <a:pt x="13154" y="31103"/>
                  </a:lnTo>
                  <a:lnTo>
                    <a:pt x="13300" y="30956"/>
                  </a:lnTo>
                  <a:lnTo>
                    <a:pt x="13426" y="30789"/>
                  </a:lnTo>
                  <a:close/>
                  <a:moveTo>
                    <a:pt x="19018" y="28778"/>
                  </a:moveTo>
                  <a:lnTo>
                    <a:pt x="19269" y="28925"/>
                  </a:lnTo>
                  <a:lnTo>
                    <a:pt x="19521" y="29071"/>
                  </a:lnTo>
                  <a:lnTo>
                    <a:pt x="19772" y="29239"/>
                  </a:lnTo>
                  <a:lnTo>
                    <a:pt x="19981" y="29428"/>
                  </a:lnTo>
                  <a:lnTo>
                    <a:pt x="20191" y="29637"/>
                  </a:lnTo>
                  <a:lnTo>
                    <a:pt x="20337" y="29867"/>
                  </a:lnTo>
                  <a:lnTo>
                    <a:pt x="20400" y="29993"/>
                  </a:lnTo>
                  <a:lnTo>
                    <a:pt x="20463" y="30119"/>
                  </a:lnTo>
                  <a:lnTo>
                    <a:pt x="20505" y="30244"/>
                  </a:lnTo>
                  <a:lnTo>
                    <a:pt x="20526" y="30370"/>
                  </a:lnTo>
                  <a:lnTo>
                    <a:pt x="20212" y="31375"/>
                  </a:lnTo>
                  <a:lnTo>
                    <a:pt x="19856" y="32360"/>
                  </a:lnTo>
                  <a:lnTo>
                    <a:pt x="19479" y="33323"/>
                  </a:lnTo>
                  <a:lnTo>
                    <a:pt x="19081" y="34287"/>
                  </a:lnTo>
                  <a:lnTo>
                    <a:pt x="19144" y="33910"/>
                  </a:lnTo>
                  <a:lnTo>
                    <a:pt x="19186" y="33512"/>
                  </a:lnTo>
                  <a:lnTo>
                    <a:pt x="19206" y="33135"/>
                  </a:lnTo>
                  <a:lnTo>
                    <a:pt x="19206" y="32737"/>
                  </a:lnTo>
                  <a:lnTo>
                    <a:pt x="19206" y="31962"/>
                  </a:lnTo>
                  <a:lnTo>
                    <a:pt x="19165" y="31208"/>
                  </a:lnTo>
                  <a:lnTo>
                    <a:pt x="19165" y="31208"/>
                  </a:lnTo>
                  <a:lnTo>
                    <a:pt x="19667" y="31250"/>
                  </a:lnTo>
                  <a:lnTo>
                    <a:pt x="19793" y="31250"/>
                  </a:lnTo>
                  <a:lnTo>
                    <a:pt x="19898" y="31187"/>
                  </a:lnTo>
                  <a:lnTo>
                    <a:pt x="19960" y="31103"/>
                  </a:lnTo>
                  <a:lnTo>
                    <a:pt x="20002" y="30998"/>
                  </a:lnTo>
                  <a:lnTo>
                    <a:pt x="20023" y="30894"/>
                  </a:lnTo>
                  <a:lnTo>
                    <a:pt x="20002" y="30789"/>
                  </a:lnTo>
                  <a:lnTo>
                    <a:pt x="19960" y="30747"/>
                  </a:lnTo>
                  <a:lnTo>
                    <a:pt x="19940" y="30705"/>
                  </a:lnTo>
                  <a:lnTo>
                    <a:pt x="19877" y="30663"/>
                  </a:lnTo>
                  <a:lnTo>
                    <a:pt x="19814" y="30642"/>
                  </a:lnTo>
                  <a:lnTo>
                    <a:pt x="19144" y="30475"/>
                  </a:lnTo>
                  <a:lnTo>
                    <a:pt x="19123" y="30223"/>
                  </a:lnTo>
                  <a:lnTo>
                    <a:pt x="19081" y="29490"/>
                  </a:lnTo>
                  <a:lnTo>
                    <a:pt x="19018" y="28778"/>
                  </a:lnTo>
                  <a:close/>
                  <a:moveTo>
                    <a:pt x="10766" y="14724"/>
                  </a:moveTo>
                  <a:lnTo>
                    <a:pt x="11122" y="14787"/>
                  </a:lnTo>
                  <a:lnTo>
                    <a:pt x="11457" y="14871"/>
                  </a:lnTo>
                  <a:lnTo>
                    <a:pt x="11792" y="14976"/>
                  </a:lnTo>
                  <a:lnTo>
                    <a:pt x="12106" y="15122"/>
                  </a:lnTo>
                  <a:lnTo>
                    <a:pt x="12400" y="15290"/>
                  </a:lnTo>
                  <a:lnTo>
                    <a:pt x="12693" y="15478"/>
                  </a:lnTo>
                  <a:lnTo>
                    <a:pt x="12986" y="15688"/>
                  </a:lnTo>
                  <a:lnTo>
                    <a:pt x="13258" y="15918"/>
                  </a:lnTo>
                  <a:lnTo>
                    <a:pt x="13510" y="16191"/>
                  </a:lnTo>
                  <a:lnTo>
                    <a:pt x="13761" y="16463"/>
                  </a:lnTo>
                  <a:lnTo>
                    <a:pt x="13991" y="16756"/>
                  </a:lnTo>
                  <a:lnTo>
                    <a:pt x="14222" y="17070"/>
                  </a:lnTo>
                  <a:lnTo>
                    <a:pt x="14431" y="17384"/>
                  </a:lnTo>
                  <a:lnTo>
                    <a:pt x="14641" y="17720"/>
                  </a:lnTo>
                  <a:lnTo>
                    <a:pt x="14829" y="18076"/>
                  </a:lnTo>
                  <a:lnTo>
                    <a:pt x="15018" y="18432"/>
                  </a:lnTo>
                  <a:lnTo>
                    <a:pt x="15374" y="19165"/>
                  </a:lnTo>
                  <a:lnTo>
                    <a:pt x="15688" y="19919"/>
                  </a:lnTo>
                  <a:lnTo>
                    <a:pt x="15981" y="20673"/>
                  </a:lnTo>
                  <a:lnTo>
                    <a:pt x="16232" y="21427"/>
                  </a:lnTo>
                  <a:lnTo>
                    <a:pt x="16463" y="22160"/>
                  </a:lnTo>
                  <a:lnTo>
                    <a:pt x="16672" y="22851"/>
                  </a:lnTo>
                  <a:lnTo>
                    <a:pt x="17007" y="24108"/>
                  </a:lnTo>
                  <a:lnTo>
                    <a:pt x="17175" y="24799"/>
                  </a:lnTo>
                  <a:lnTo>
                    <a:pt x="17321" y="25469"/>
                  </a:lnTo>
                  <a:lnTo>
                    <a:pt x="17468" y="26139"/>
                  </a:lnTo>
                  <a:lnTo>
                    <a:pt x="17594" y="26830"/>
                  </a:lnTo>
                  <a:lnTo>
                    <a:pt x="17698" y="27522"/>
                  </a:lnTo>
                  <a:lnTo>
                    <a:pt x="17803" y="28213"/>
                  </a:lnTo>
                  <a:lnTo>
                    <a:pt x="17866" y="28904"/>
                  </a:lnTo>
                  <a:lnTo>
                    <a:pt x="17950" y="29595"/>
                  </a:lnTo>
                  <a:lnTo>
                    <a:pt x="18075" y="30936"/>
                  </a:lnTo>
                  <a:lnTo>
                    <a:pt x="18138" y="31690"/>
                  </a:lnTo>
                  <a:lnTo>
                    <a:pt x="18201" y="32465"/>
                  </a:lnTo>
                  <a:lnTo>
                    <a:pt x="18222" y="33239"/>
                  </a:lnTo>
                  <a:lnTo>
                    <a:pt x="18201" y="33637"/>
                  </a:lnTo>
                  <a:lnTo>
                    <a:pt x="18180" y="34014"/>
                  </a:lnTo>
                  <a:lnTo>
                    <a:pt x="18159" y="34370"/>
                  </a:lnTo>
                  <a:lnTo>
                    <a:pt x="18096" y="34747"/>
                  </a:lnTo>
                  <a:lnTo>
                    <a:pt x="18034" y="35083"/>
                  </a:lnTo>
                  <a:lnTo>
                    <a:pt x="17929" y="35418"/>
                  </a:lnTo>
                  <a:lnTo>
                    <a:pt x="17908" y="35376"/>
                  </a:lnTo>
                  <a:lnTo>
                    <a:pt x="16316" y="32883"/>
                  </a:lnTo>
                  <a:lnTo>
                    <a:pt x="14703" y="30391"/>
                  </a:lnTo>
                  <a:lnTo>
                    <a:pt x="11478" y="25406"/>
                  </a:lnTo>
                  <a:lnTo>
                    <a:pt x="10724" y="24212"/>
                  </a:lnTo>
                  <a:lnTo>
                    <a:pt x="9970" y="22998"/>
                  </a:lnTo>
                  <a:lnTo>
                    <a:pt x="9614" y="22390"/>
                  </a:lnTo>
                  <a:lnTo>
                    <a:pt x="9279" y="21762"/>
                  </a:lnTo>
                  <a:lnTo>
                    <a:pt x="8944" y="21134"/>
                  </a:lnTo>
                  <a:lnTo>
                    <a:pt x="8650" y="20484"/>
                  </a:lnTo>
                  <a:lnTo>
                    <a:pt x="8357" y="19814"/>
                  </a:lnTo>
                  <a:lnTo>
                    <a:pt x="8232" y="19458"/>
                  </a:lnTo>
                  <a:lnTo>
                    <a:pt x="8106" y="19123"/>
                  </a:lnTo>
                  <a:lnTo>
                    <a:pt x="8001" y="18767"/>
                  </a:lnTo>
                  <a:lnTo>
                    <a:pt x="7896" y="18411"/>
                  </a:lnTo>
                  <a:lnTo>
                    <a:pt x="7834" y="18034"/>
                  </a:lnTo>
                  <a:lnTo>
                    <a:pt x="7813" y="17678"/>
                  </a:lnTo>
                  <a:lnTo>
                    <a:pt x="7813" y="17363"/>
                  </a:lnTo>
                  <a:lnTo>
                    <a:pt x="7834" y="17070"/>
                  </a:lnTo>
                  <a:lnTo>
                    <a:pt x="7917" y="16777"/>
                  </a:lnTo>
                  <a:lnTo>
                    <a:pt x="8001" y="16505"/>
                  </a:lnTo>
                  <a:lnTo>
                    <a:pt x="8127" y="16232"/>
                  </a:lnTo>
                  <a:lnTo>
                    <a:pt x="8253" y="15981"/>
                  </a:lnTo>
                  <a:lnTo>
                    <a:pt x="8420" y="15751"/>
                  </a:lnTo>
                  <a:lnTo>
                    <a:pt x="8630" y="15520"/>
                  </a:lnTo>
                  <a:lnTo>
                    <a:pt x="8839" y="15332"/>
                  </a:lnTo>
                  <a:lnTo>
                    <a:pt x="9069" y="15164"/>
                  </a:lnTo>
                  <a:lnTo>
                    <a:pt x="9321" y="15018"/>
                  </a:lnTo>
                  <a:lnTo>
                    <a:pt x="9572" y="14892"/>
                  </a:lnTo>
                  <a:lnTo>
                    <a:pt x="9865" y="14808"/>
                  </a:lnTo>
                  <a:lnTo>
                    <a:pt x="10158" y="14745"/>
                  </a:lnTo>
                  <a:lnTo>
                    <a:pt x="10452" y="14724"/>
                  </a:lnTo>
                  <a:close/>
                  <a:moveTo>
                    <a:pt x="16170" y="34810"/>
                  </a:moveTo>
                  <a:lnTo>
                    <a:pt x="17028" y="36088"/>
                  </a:lnTo>
                  <a:lnTo>
                    <a:pt x="17133" y="36214"/>
                  </a:lnTo>
                  <a:lnTo>
                    <a:pt x="17259" y="36297"/>
                  </a:lnTo>
                  <a:lnTo>
                    <a:pt x="17384" y="36318"/>
                  </a:lnTo>
                  <a:lnTo>
                    <a:pt x="17510" y="36318"/>
                  </a:lnTo>
                  <a:lnTo>
                    <a:pt x="17489" y="36381"/>
                  </a:lnTo>
                  <a:lnTo>
                    <a:pt x="17489" y="36402"/>
                  </a:lnTo>
                  <a:lnTo>
                    <a:pt x="17510" y="36402"/>
                  </a:lnTo>
                  <a:lnTo>
                    <a:pt x="17971" y="36528"/>
                  </a:lnTo>
                  <a:lnTo>
                    <a:pt x="18034" y="36528"/>
                  </a:lnTo>
                  <a:lnTo>
                    <a:pt x="17929" y="36758"/>
                  </a:lnTo>
                  <a:lnTo>
                    <a:pt x="16505" y="36004"/>
                  </a:lnTo>
                  <a:lnTo>
                    <a:pt x="15080" y="35208"/>
                  </a:lnTo>
                  <a:lnTo>
                    <a:pt x="15353" y="35145"/>
                  </a:lnTo>
                  <a:lnTo>
                    <a:pt x="15646" y="35083"/>
                  </a:lnTo>
                  <a:lnTo>
                    <a:pt x="15918" y="34957"/>
                  </a:lnTo>
                  <a:lnTo>
                    <a:pt x="16170" y="34810"/>
                  </a:lnTo>
                  <a:close/>
                  <a:moveTo>
                    <a:pt x="2367" y="0"/>
                  </a:moveTo>
                  <a:lnTo>
                    <a:pt x="2283" y="21"/>
                  </a:lnTo>
                  <a:lnTo>
                    <a:pt x="2200" y="63"/>
                  </a:lnTo>
                  <a:lnTo>
                    <a:pt x="2074" y="147"/>
                  </a:lnTo>
                  <a:lnTo>
                    <a:pt x="1948" y="273"/>
                  </a:lnTo>
                  <a:lnTo>
                    <a:pt x="1906" y="357"/>
                  </a:lnTo>
                  <a:lnTo>
                    <a:pt x="1885" y="440"/>
                  </a:lnTo>
                  <a:lnTo>
                    <a:pt x="1864" y="524"/>
                  </a:lnTo>
                  <a:lnTo>
                    <a:pt x="1864" y="629"/>
                  </a:lnTo>
                  <a:lnTo>
                    <a:pt x="1885" y="1299"/>
                  </a:lnTo>
                  <a:lnTo>
                    <a:pt x="1885" y="1990"/>
                  </a:lnTo>
                  <a:lnTo>
                    <a:pt x="1864" y="2660"/>
                  </a:lnTo>
                  <a:lnTo>
                    <a:pt x="1823" y="3331"/>
                  </a:lnTo>
                  <a:lnTo>
                    <a:pt x="1760" y="4022"/>
                  </a:lnTo>
                  <a:lnTo>
                    <a:pt x="1676" y="4692"/>
                  </a:lnTo>
                  <a:lnTo>
                    <a:pt x="1508" y="6053"/>
                  </a:lnTo>
                  <a:lnTo>
                    <a:pt x="1299" y="7415"/>
                  </a:lnTo>
                  <a:lnTo>
                    <a:pt x="1048" y="8755"/>
                  </a:lnTo>
                  <a:lnTo>
                    <a:pt x="566" y="11478"/>
                  </a:lnTo>
                  <a:lnTo>
                    <a:pt x="356" y="12819"/>
                  </a:lnTo>
                  <a:lnTo>
                    <a:pt x="189" y="14180"/>
                  </a:lnTo>
                  <a:lnTo>
                    <a:pt x="126" y="14850"/>
                  </a:lnTo>
                  <a:lnTo>
                    <a:pt x="63" y="15520"/>
                  </a:lnTo>
                  <a:lnTo>
                    <a:pt x="21" y="16212"/>
                  </a:lnTo>
                  <a:lnTo>
                    <a:pt x="0" y="16882"/>
                  </a:lnTo>
                  <a:lnTo>
                    <a:pt x="0" y="17552"/>
                  </a:lnTo>
                  <a:lnTo>
                    <a:pt x="21" y="18222"/>
                  </a:lnTo>
                  <a:lnTo>
                    <a:pt x="63" y="18913"/>
                  </a:lnTo>
                  <a:lnTo>
                    <a:pt x="147" y="19584"/>
                  </a:lnTo>
                  <a:lnTo>
                    <a:pt x="231" y="20254"/>
                  </a:lnTo>
                  <a:lnTo>
                    <a:pt x="356" y="20924"/>
                  </a:lnTo>
                  <a:lnTo>
                    <a:pt x="524" y="21594"/>
                  </a:lnTo>
                  <a:lnTo>
                    <a:pt x="712" y="22265"/>
                  </a:lnTo>
                  <a:lnTo>
                    <a:pt x="943" y="22998"/>
                  </a:lnTo>
                  <a:lnTo>
                    <a:pt x="1215" y="23689"/>
                  </a:lnTo>
                  <a:lnTo>
                    <a:pt x="1508" y="24359"/>
                  </a:lnTo>
                  <a:lnTo>
                    <a:pt x="1843" y="25029"/>
                  </a:lnTo>
                  <a:lnTo>
                    <a:pt x="2179" y="25658"/>
                  </a:lnTo>
                  <a:lnTo>
                    <a:pt x="2556" y="26286"/>
                  </a:lnTo>
                  <a:lnTo>
                    <a:pt x="2954" y="26893"/>
                  </a:lnTo>
                  <a:lnTo>
                    <a:pt x="3372" y="27480"/>
                  </a:lnTo>
                  <a:lnTo>
                    <a:pt x="3812" y="28066"/>
                  </a:lnTo>
                  <a:lnTo>
                    <a:pt x="4273" y="28632"/>
                  </a:lnTo>
                  <a:lnTo>
                    <a:pt x="4755" y="29176"/>
                  </a:lnTo>
                  <a:lnTo>
                    <a:pt x="5257" y="29700"/>
                  </a:lnTo>
                  <a:lnTo>
                    <a:pt x="5781" y="30223"/>
                  </a:lnTo>
                  <a:lnTo>
                    <a:pt x="6305" y="30726"/>
                  </a:lnTo>
                  <a:lnTo>
                    <a:pt x="6849" y="31208"/>
                  </a:lnTo>
                  <a:lnTo>
                    <a:pt x="7415" y="31690"/>
                  </a:lnTo>
                  <a:lnTo>
                    <a:pt x="8001" y="32150"/>
                  </a:lnTo>
                  <a:lnTo>
                    <a:pt x="8588" y="32590"/>
                  </a:lnTo>
                  <a:lnTo>
                    <a:pt x="9174" y="33030"/>
                  </a:lnTo>
                  <a:lnTo>
                    <a:pt x="9781" y="33470"/>
                  </a:lnTo>
                  <a:lnTo>
                    <a:pt x="10410" y="33889"/>
                  </a:lnTo>
                  <a:lnTo>
                    <a:pt x="11038" y="34287"/>
                  </a:lnTo>
                  <a:lnTo>
                    <a:pt x="12295" y="35062"/>
                  </a:lnTo>
                  <a:lnTo>
                    <a:pt x="13572" y="35816"/>
                  </a:lnTo>
                  <a:lnTo>
                    <a:pt x="14871" y="36528"/>
                  </a:lnTo>
                  <a:lnTo>
                    <a:pt x="16170" y="37198"/>
                  </a:lnTo>
                  <a:lnTo>
                    <a:pt x="17447" y="37847"/>
                  </a:lnTo>
                  <a:lnTo>
                    <a:pt x="17489" y="37910"/>
                  </a:lnTo>
                  <a:lnTo>
                    <a:pt x="17531" y="37973"/>
                  </a:lnTo>
                  <a:lnTo>
                    <a:pt x="17594" y="38015"/>
                  </a:lnTo>
                  <a:lnTo>
                    <a:pt x="17657" y="38036"/>
                  </a:lnTo>
                  <a:lnTo>
                    <a:pt x="17740" y="38057"/>
                  </a:lnTo>
                  <a:lnTo>
                    <a:pt x="17824" y="38057"/>
                  </a:lnTo>
                  <a:lnTo>
                    <a:pt x="17887" y="38036"/>
                  </a:lnTo>
                  <a:lnTo>
                    <a:pt x="17950" y="37994"/>
                  </a:lnTo>
                  <a:lnTo>
                    <a:pt x="18055" y="37973"/>
                  </a:lnTo>
                  <a:lnTo>
                    <a:pt x="18138" y="37910"/>
                  </a:lnTo>
                  <a:lnTo>
                    <a:pt x="18222" y="37847"/>
                  </a:lnTo>
                  <a:lnTo>
                    <a:pt x="18285" y="37763"/>
                  </a:lnTo>
                  <a:lnTo>
                    <a:pt x="18348" y="37680"/>
                  </a:lnTo>
                  <a:lnTo>
                    <a:pt x="18369" y="37575"/>
                  </a:lnTo>
                  <a:lnTo>
                    <a:pt x="18390" y="37470"/>
                  </a:lnTo>
                  <a:lnTo>
                    <a:pt x="18411" y="37366"/>
                  </a:lnTo>
                  <a:lnTo>
                    <a:pt x="18788" y="36758"/>
                  </a:lnTo>
                  <a:lnTo>
                    <a:pt x="19165" y="36130"/>
                  </a:lnTo>
                  <a:lnTo>
                    <a:pt x="19542" y="35501"/>
                  </a:lnTo>
                  <a:lnTo>
                    <a:pt x="19877" y="34852"/>
                  </a:lnTo>
                  <a:lnTo>
                    <a:pt x="20212" y="34182"/>
                  </a:lnTo>
                  <a:lnTo>
                    <a:pt x="20526" y="33533"/>
                  </a:lnTo>
                  <a:lnTo>
                    <a:pt x="20819" y="32842"/>
                  </a:lnTo>
                  <a:lnTo>
                    <a:pt x="21091" y="32171"/>
                  </a:lnTo>
                  <a:lnTo>
                    <a:pt x="21364" y="31480"/>
                  </a:lnTo>
                  <a:lnTo>
                    <a:pt x="21594" y="30789"/>
                  </a:lnTo>
                  <a:lnTo>
                    <a:pt x="21825" y="30077"/>
                  </a:lnTo>
                  <a:lnTo>
                    <a:pt x="22013" y="29365"/>
                  </a:lnTo>
                  <a:lnTo>
                    <a:pt x="22202" y="28653"/>
                  </a:lnTo>
                  <a:lnTo>
                    <a:pt x="22348" y="27940"/>
                  </a:lnTo>
                  <a:lnTo>
                    <a:pt x="22495" y="27228"/>
                  </a:lnTo>
                  <a:lnTo>
                    <a:pt x="22599" y="26495"/>
                  </a:lnTo>
                  <a:lnTo>
                    <a:pt x="22683" y="25783"/>
                  </a:lnTo>
                  <a:lnTo>
                    <a:pt x="22746" y="25050"/>
                  </a:lnTo>
                  <a:lnTo>
                    <a:pt x="22788" y="24317"/>
                  </a:lnTo>
                  <a:lnTo>
                    <a:pt x="22788" y="23605"/>
                  </a:lnTo>
                  <a:lnTo>
                    <a:pt x="22788" y="22872"/>
                  </a:lnTo>
                  <a:lnTo>
                    <a:pt x="22746" y="22160"/>
                  </a:lnTo>
                  <a:lnTo>
                    <a:pt x="22662" y="21427"/>
                  </a:lnTo>
                  <a:lnTo>
                    <a:pt x="22579" y="20715"/>
                  </a:lnTo>
                  <a:lnTo>
                    <a:pt x="22453" y="20003"/>
                  </a:lnTo>
                  <a:lnTo>
                    <a:pt x="22285" y="19290"/>
                  </a:lnTo>
                  <a:lnTo>
                    <a:pt x="22118" y="18578"/>
                  </a:lnTo>
                  <a:lnTo>
                    <a:pt x="21887" y="17887"/>
                  </a:lnTo>
                  <a:lnTo>
                    <a:pt x="21657" y="17196"/>
                  </a:lnTo>
                  <a:lnTo>
                    <a:pt x="21364" y="16505"/>
                  </a:lnTo>
                  <a:lnTo>
                    <a:pt x="21050" y="15814"/>
                  </a:lnTo>
                  <a:lnTo>
                    <a:pt x="20714" y="15143"/>
                  </a:lnTo>
                  <a:lnTo>
                    <a:pt x="20337" y="14494"/>
                  </a:lnTo>
                  <a:lnTo>
                    <a:pt x="19919" y="13866"/>
                  </a:lnTo>
                  <a:lnTo>
                    <a:pt x="19500" y="13258"/>
                  </a:lnTo>
                  <a:lnTo>
                    <a:pt x="19039" y="12672"/>
                  </a:lnTo>
                  <a:lnTo>
                    <a:pt x="18557" y="12127"/>
                  </a:lnTo>
                  <a:lnTo>
                    <a:pt x="18055" y="11604"/>
                  </a:lnTo>
                  <a:lnTo>
                    <a:pt x="17531" y="11101"/>
                  </a:lnTo>
                  <a:lnTo>
                    <a:pt x="16986" y="10619"/>
                  </a:lnTo>
                  <a:lnTo>
                    <a:pt x="16421" y="10159"/>
                  </a:lnTo>
                  <a:lnTo>
                    <a:pt x="15855" y="9698"/>
                  </a:lnTo>
                  <a:lnTo>
                    <a:pt x="15269" y="9279"/>
                  </a:lnTo>
                  <a:lnTo>
                    <a:pt x="14682" y="8839"/>
                  </a:lnTo>
                  <a:lnTo>
                    <a:pt x="14075" y="8441"/>
                  </a:lnTo>
                  <a:lnTo>
                    <a:pt x="13447" y="8043"/>
                  </a:lnTo>
                  <a:lnTo>
                    <a:pt x="12211" y="7247"/>
                  </a:lnTo>
                  <a:lnTo>
                    <a:pt x="9677" y="5697"/>
                  </a:lnTo>
                  <a:lnTo>
                    <a:pt x="8441" y="4902"/>
                  </a:lnTo>
                  <a:lnTo>
                    <a:pt x="7813" y="4504"/>
                  </a:lnTo>
                  <a:lnTo>
                    <a:pt x="7205" y="4085"/>
                  </a:lnTo>
                  <a:lnTo>
                    <a:pt x="6619" y="3666"/>
                  </a:lnTo>
                  <a:lnTo>
                    <a:pt x="6032" y="3226"/>
                  </a:lnTo>
                  <a:lnTo>
                    <a:pt x="5446" y="2765"/>
                  </a:lnTo>
                  <a:lnTo>
                    <a:pt x="4901" y="2304"/>
                  </a:lnTo>
                  <a:lnTo>
                    <a:pt x="4357" y="1802"/>
                  </a:lnTo>
                  <a:lnTo>
                    <a:pt x="3833" y="1299"/>
                  </a:lnTo>
                  <a:lnTo>
                    <a:pt x="3310" y="754"/>
                  </a:lnTo>
                  <a:lnTo>
                    <a:pt x="2828" y="210"/>
                  </a:lnTo>
                  <a:lnTo>
                    <a:pt x="2765" y="126"/>
                  </a:lnTo>
                  <a:lnTo>
                    <a:pt x="2681" y="84"/>
                  </a:lnTo>
                  <a:lnTo>
                    <a:pt x="2597" y="42"/>
                  </a:lnTo>
                  <a:lnTo>
                    <a:pt x="2514" y="21"/>
                  </a:lnTo>
                  <a:lnTo>
                    <a:pt x="24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56"/>
            <p:cNvSpPr/>
            <p:nvPr/>
          </p:nvSpPr>
          <p:spPr>
            <a:xfrm>
              <a:off x="1759500" y="764350"/>
              <a:ext cx="41925" cy="53425"/>
            </a:xfrm>
            <a:custGeom>
              <a:avLst/>
              <a:gdLst/>
              <a:ahLst/>
              <a:cxnLst/>
              <a:rect l="l" t="t" r="r" b="b"/>
              <a:pathLst>
                <a:path w="1677" h="2137" extrusionOk="0">
                  <a:moveTo>
                    <a:pt x="357" y="0"/>
                  </a:moveTo>
                  <a:lnTo>
                    <a:pt x="252" y="21"/>
                  </a:lnTo>
                  <a:lnTo>
                    <a:pt x="168" y="84"/>
                  </a:lnTo>
                  <a:lnTo>
                    <a:pt x="106" y="147"/>
                  </a:lnTo>
                  <a:lnTo>
                    <a:pt x="43" y="231"/>
                  </a:lnTo>
                  <a:lnTo>
                    <a:pt x="1" y="314"/>
                  </a:lnTo>
                  <a:lnTo>
                    <a:pt x="1" y="419"/>
                  </a:lnTo>
                  <a:lnTo>
                    <a:pt x="1" y="524"/>
                  </a:lnTo>
                  <a:lnTo>
                    <a:pt x="22" y="608"/>
                  </a:lnTo>
                  <a:lnTo>
                    <a:pt x="64" y="712"/>
                  </a:lnTo>
                  <a:lnTo>
                    <a:pt x="127" y="775"/>
                  </a:lnTo>
                  <a:lnTo>
                    <a:pt x="252" y="922"/>
                  </a:lnTo>
                  <a:lnTo>
                    <a:pt x="378" y="1047"/>
                  </a:lnTo>
                  <a:lnTo>
                    <a:pt x="525" y="1173"/>
                  </a:lnTo>
                  <a:lnTo>
                    <a:pt x="629" y="1320"/>
                  </a:lnTo>
                  <a:lnTo>
                    <a:pt x="713" y="1466"/>
                  </a:lnTo>
                  <a:lnTo>
                    <a:pt x="776" y="1613"/>
                  </a:lnTo>
                  <a:lnTo>
                    <a:pt x="818" y="1781"/>
                  </a:lnTo>
                  <a:lnTo>
                    <a:pt x="839" y="1885"/>
                  </a:lnTo>
                  <a:lnTo>
                    <a:pt x="881" y="1948"/>
                  </a:lnTo>
                  <a:lnTo>
                    <a:pt x="922" y="2032"/>
                  </a:lnTo>
                  <a:lnTo>
                    <a:pt x="985" y="2074"/>
                  </a:lnTo>
                  <a:lnTo>
                    <a:pt x="1069" y="2116"/>
                  </a:lnTo>
                  <a:lnTo>
                    <a:pt x="1132" y="2137"/>
                  </a:lnTo>
                  <a:lnTo>
                    <a:pt x="1299" y="2137"/>
                  </a:lnTo>
                  <a:lnTo>
                    <a:pt x="1362" y="2116"/>
                  </a:lnTo>
                  <a:lnTo>
                    <a:pt x="1446" y="2095"/>
                  </a:lnTo>
                  <a:lnTo>
                    <a:pt x="1509" y="2053"/>
                  </a:lnTo>
                  <a:lnTo>
                    <a:pt x="1572" y="1990"/>
                  </a:lnTo>
                  <a:lnTo>
                    <a:pt x="1614" y="1927"/>
                  </a:lnTo>
                  <a:lnTo>
                    <a:pt x="1656" y="1843"/>
                  </a:lnTo>
                  <a:lnTo>
                    <a:pt x="1676" y="1760"/>
                  </a:lnTo>
                  <a:lnTo>
                    <a:pt x="1676" y="1655"/>
                  </a:lnTo>
                  <a:lnTo>
                    <a:pt x="1635" y="1383"/>
                  </a:lnTo>
                  <a:lnTo>
                    <a:pt x="1572" y="1110"/>
                  </a:lnTo>
                  <a:lnTo>
                    <a:pt x="1446" y="817"/>
                  </a:lnTo>
                  <a:lnTo>
                    <a:pt x="1299" y="545"/>
                  </a:lnTo>
                  <a:lnTo>
                    <a:pt x="1216" y="440"/>
                  </a:lnTo>
                  <a:lnTo>
                    <a:pt x="1111" y="314"/>
                  </a:lnTo>
                  <a:lnTo>
                    <a:pt x="1006" y="231"/>
                  </a:lnTo>
                  <a:lnTo>
                    <a:pt x="902" y="147"/>
                  </a:lnTo>
                  <a:lnTo>
                    <a:pt x="776" y="63"/>
                  </a:lnTo>
                  <a:lnTo>
                    <a:pt x="650" y="21"/>
                  </a:lnTo>
                  <a:lnTo>
                    <a:pt x="5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6"/>
            <p:cNvSpPr/>
            <p:nvPr/>
          </p:nvSpPr>
          <p:spPr>
            <a:xfrm>
              <a:off x="2780550" y="908325"/>
              <a:ext cx="959800" cy="964000"/>
            </a:xfrm>
            <a:custGeom>
              <a:avLst/>
              <a:gdLst/>
              <a:ahLst/>
              <a:cxnLst/>
              <a:rect l="l" t="t" r="r" b="b"/>
              <a:pathLst>
                <a:path w="38392" h="38560" extrusionOk="0">
                  <a:moveTo>
                    <a:pt x="33575" y="1"/>
                  </a:moveTo>
                  <a:lnTo>
                    <a:pt x="33491" y="22"/>
                  </a:lnTo>
                  <a:lnTo>
                    <a:pt x="33407" y="43"/>
                  </a:lnTo>
                  <a:lnTo>
                    <a:pt x="33344" y="85"/>
                  </a:lnTo>
                  <a:lnTo>
                    <a:pt x="33281" y="148"/>
                  </a:lnTo>
                  <a:lnTo>
                    <a:pt x="33240" y="231"/>
                  </a:lnTo>
                  <a:lnTo>
                    <a:pt x="33135" y="231"/>
                  </a:lnTo>
                  <a:lnTo>
                    <a:pt x="33030" y="273"/>
                  </a:lnTo>
                  <a:lnTo>
                    <a:pt x="32925" y="336"/>
                  </a:lnTo>
                  <a:lnTo>
                    <a:pt x="32821" y="399"/>
                  </a:lnTo>
                  <a:lnTo>
                    <a:pt x="32171" y="1048"/>
                  </a:lnTo>
                  <a:lnTo>
                    <a:pt x="31501" y="1677"/>
                  </a:lnTo>
                  <a:lnTo>
                    <a:pt x="30810" y="2284"/>
                  </a:lnTo>
                  <a:lnTo>
                    <a:pt x="30098" y="2849"/>
                  </a:lnTo>
                  <a:lnTo>
                    <a:pt x="29365" y="3394"/>
                  </a:lnTo>
                  <a:lnTo>
                    <a:pt x="28611" y="3918"/>
                  </a:lnTo>
                  <a:lnTo>
                    <a:pt x="27857" y="4420"/>
                  </a:lnTo>
                  <a:lnTo>
                    <a:pt x="27082" y="4881"/>
                  </a:lnTo>
                  <a:lnTo>
                    <a:pt x="26286" y="5321"/>
                  </a:lnTo>
                  <a:lnTo>
                    <a:pt x="25469" y="5740"/>
                  </a:lnTo>
                  <a:lnTo>
                    <a:pt x="24631" y="6117"/>
                  </a:lnTo>
                  <a:lnTo>
                    <a:pt x="23794" y="6473"/>
                  </a:lnTo>
                  <a:lnTo>
                    <a:pt x="22935" y="6787"/>
                  </a:lnTo>
                  <a:lnTo>
                    <a:pt x="22076" y="7080"/>
                  </a:lnTo>
                  <a:lnTo>
                    <a:pt x="21176" y="7332"/>
                  </a:lnTo>
                  <a:lnTo>
                    <a:pt x="20296" y="7562"/>
                  </a:lnTo>
                  <a:lnTo>
                    <a:pt x="19500" y="7730"/>
                  </a:lnTo>
                  <a:lnTo>
                    <a:pt x="18725" y="7855"/>
                  </a:lnTo>
                  <a:lnTo>
                    <a:pt x="17929" y="7981"/>
                  </a:lnTo>
                  <a:lnTo>
                    <a:pt x="17133" y="8086"/>
                  </a:lnTo>
                  <a:lnTo>
                    <a:pt x="15521" y="8253"/>
                  </a:lnTo>
                  <a:lnTo>
                    <a:pt x="13929" y="8442"/>
                  </a:lnTo>
                  <a:lnTo>
                    <a:pt x="13133" y="8525"/>
                  </a:lnTo>
                  <a:lnTo>
                    <a:pt x="12337" y="8651"/>
                  </a:lnTo>
                  <a:lnTo>
                    <a:pt x="11541" y="8777"/>
                  </a:lnTo>
                  <a:lnTo>
                    <a:pt x="10766" y="8944"/>
                  </a:lnTo>
                  <a:lnTo>
                    <a:pt x="9991" y="9133"/>
                  </a:lnTo>
                  <a:lnTo>
                    <a:pt x="9216" y="9363"/>
                  </a:lnTo>
                  <a:lnTo>
                    <a:pt x="8462" y="9635"/>
                  </a:lnTo>
                  <a:lnTo>
                    <a:pt x="7708" y="9950"/>
                  </a:lnTo>
                  <a:lnTo>
                    <a:pt x="7101" y="10264"/>
                  </a:lnTo>
                  <a:lnTo>
                    <a:pt x="6493" y="10599"/>
                  </a:lnTo>
                  <a:lnTo>
                    <a:pt x="5928" y="10955"/>
                  </a:lnTo>
                  <a:lnTo>
                    <a:pt x="5383" y="11353"/>
                  </a:lnTo>
                  <a:lnTo>
                    <a:pt x="4860" y="11772"/>
                  </a:lnTo>
                  <a:lnTo>
                    <a:pt x="4378" y="12233"/>
                  </a:lnTo>
                  <a:lnTo>
                    <a:pt x="3917" y="12693"/>
                  </a:lnTo>
                  <a:lnTo>
                    <a:pt x="3477" y="13196"/>
                  </a:lnTo>
                  <a:lnTo>
                    <a:pt x="3059" y="13720"/>
                  </a:lnTo>
                  <a:lnTo>
                    <a:pt x="2682" y="14264"/>
                  </a:lnTo>
                  <a:lnTo>
                    <a:pt x="2325" y="14809"/>
                  </a:lnTo>
                  <a:lnTo>
                    <a:pt x="1990" y="15395"/>
                  </a:lnTo>
                  <a:lnTo>
                    <a:pt x="1676" y="15982"/>
                  </a:lnTo>
                  <a:lnTo>
                    <a:pt x="1404" y="16589"/>
                  </a:lnTo>
                  <a:lnTo>
                    <a:pt x="1153" y="17196"/>
                  </a:lnTo>
                  <a:lnTo>
                    <a:pt x="922" y="17825"/>
                  </a:lnTo>
                  <a:lnTo>
                    <a:pt x="713" y="18474"/>
                  </a:lnTo>
                  <a:lnTo>
                    <a:pt x="545" y="19123"/>
                  </a:lnTo>
                  <a:lnTo>
                    <a:pt x="378" y="19773"/>
                  </a:lnTo>
                  <a:lnTo>
                    <a:pt x="252" y="20443"/>
                  </a:lnTo>
                  <a:lnTo>
                    <a:pt x="168" y="21113"/>
                  </a:lnTo>
                  <a:lnTo>
                    <a:pt x="84" y="21783"/>
                  </a:lnTo>
                  <a:lnTo>
                    <a:pt x="22" y="22474"/>
                  </a:lnTo>
                  <a:lnTo>
                    <a:pt x="1" y="23145"/>
                  </a:lnTo>
                  <a:lnTo>
                    <a:pt x="1" y="23836"/>
                  </a:lnTo>
                  <a:lnTo>
                    <a:pt x="22" y="24506"/>
                  </a:lnTo>
                  <a:lnTo>
                    <a:pt x="63" y="25176"/>
                  </a:lnTo>
                  <a:lnTo>
                    <a:pt x="147" y="25847"/>
                  </a:lnTo>
                  <a:lnTo>
                    <a:pt x="252" y="26496"/>
                  </a:lnTo>
                  <a:lnTo>
                    <a:pt x="357" y="27166"/>
                  </a:lnTo>
                  <a:lnTo>
                    <a:pt x="503" y="27815"/>
                  </a:lnTo>
                  <a:lnTo>
                    <a:pt x="671" y="28444"/>
                  </a:lnTo>
                  <a:lnTo>
                    <a:pt x="880" y="29114"/>
                  </a:lnTo>
                  <a:lnTo>
                    <a:pt x="1111" y="29763"/>
                  </a:lnTo>
                  <a:lnTo>
                    <a:pt x="1383" y="30392"/>
                  </a:lnTo>
                  <a:lnTo>
                    <a:pt x="1655" y="31020"/>
                  </a:lnTo>
                  <a:lnTo>
                    <a:pt x="1969" y="31606"/>
                  </a:lnTo>
                  <a:lnTo>
                    <a:pt x="2284" y="32172"/>
                  </a:lnTo>
                  <a:lnTo>
                    <a:pt x="2640" y="32716"/>
                  </a:lnTo>
                  <a:lnTo>
                    <a:pt x="3017" y="33240"/>
                  </a:lnTo>
                  <a:lnTo>
                    <a:pt x="3415" y="33764"/>
                  </a:lnTo>
                  <a:lnTo>
                    <a:pt x="3813" y="34245"/>
                  </a:lnTo>
                  <a:lnTo>
                    <a:pt x="4252" y="34706"/>
                  </a:lnTo>
                  <a:lnTo>
                    <a:pt x="4692" y="35125"/>
                  </a:lnTo>
                  <a:lnTo>
                    <a:pt x="5174" y="35544"/>
                  </a:lnTo>
                  <a:lnTo>
                    <a:pt x="5656" y="35942"/>
                  </a:lnTo>
                  <a:lnTo>
                    <a:pt x="6158" y="36298"/>
                  </a:lnTo>
                  <a:lnTo>
                    <a:pt x="6682" y="36633"/>
                  </a:lnTo>
                  <a:lnTo>
                    <a:pt x="7206" y="36947"/>
                  </a:lnTo>
                  <a:lnTo>
                    <a:pt x="7771" y="37219"/>
                  </a:lnTo>
                  <a:lnTo>
                    <a:pt x="8337" y="37492"/>
                  </a:lnTo>
                  <a:lnTo>
                    <a:pt x="8902" y="37722"/>
                  </a:lnTo>
                  <a:lnTo>
                    <a:pt x="9509" y="37932"/>
                  </a:lnTo>
                  <a:lnTo>
                    <a:pt x="10096" y="38099"/>
                  </a:lnTo>
                  <a:lnTo>
                    <a:pt x="10724" y="38246"/>
                  </a:lnTo>
                  <a:lnTo>
                    <a:pt x="11353" y="38371"/>
                  </a:lnTo>
                  <a:lnTo>
                    <a:pt x="11981" y="38455"/>
                  </a:lnTo>
                  <a:lnTo>
                    <a:pt x="12630" y="38518"/>
                  </a:lnTo>
                  <a:lnTo>
                    <a:pt x="13279" y="38560"/>
                  </a:lnTo>
                  <a:lnTo>
                    <a:pt x="13950" y="38560"/>
                  </a:lnTo>
                  <a:lnTo>
                    <a:pt x="14620" y="38539"/>
                  </a:lnTo>
                  <a:lnTo>
                    <a:pt x="15311" y="38476"/>
                  </a:lnTo>
                  <a:lnTo>
                    <a:pt x="16002" y="38371"/>
                  </a:lnTo>
                  <a:lnTo>
                    <a:pt x="16693" y="38246"/>
                  </a:lnTo>
                  <a:lnTo>
                    <a:pt x="17406" y="38099"/>
                  </a:lnTo>
                  <a:lnTo>
                    <a:pt x="18118" y="37911"/>
                  </a:lnTo>
                  <a:lnTo>
                    <a:pt x="18830" y="37701"/>
                  </a:lnTo>
                  <a:lnTo>
                    <a:pt x="19542" y="37471"/>
                  </a:lnTo>
                  <a:lnTo>
                    <a:pt x="20233" y="37219"/>
                  </a:lnTo>
                  <a:lnTo>
                    <a:pt x="20924" y="36947"/>
                  </a:lnTo>
                  <a:lnTo>
                    <a:pt x="21594" y="36654"/>
                  </a:lnTo>
                  <a:lnTo>
                    <a:pt x="22265" y="36340"/>
                  </a:lnTo>
                  <a:lnTo>
                    <a:pt x="22935" y="36005"/>
                  </a:lnTo>
                  <a:lnTo>
                    <a:pt x="23584" y="35649"/>
                  </a:lnTo>
                  <a:lnTo>
                    <a:pt x="24233" y="35272"/>
                  </a:lnTo>
                  <a:lnTo>
                    <a:pt x="24883" y="34874"/>
                  </a:lnTo>
                  <a:lnTo>
                    <a:pt x="25490" y="34455"/>
                  </a:lnTo>
                  <a:lnTo>
                    <a:pt x="26118" y="34036"/>
                  </a:lnTo>
                  <a:lnTo>
                    <a:pt x="26726" y="33575"/>
                  </a:lnTo>
                  <a:lnTo>
                    <a:pt x="27312" y="33114"/>
                  </a:lnTo>
                  <a:lnTo>
                    <a:pt x="27899" y="32633"/>
                  </a:lnTo>
                  <a:lnTo>
                    <a:pt x="28464" y="32151"/>
                  </a:lnTo>
                  <a:lnTo>
                    <a:pt x="29030" y="31648"/>
                  </a:lnTo>
                  <a:lnTo>
                    <a:pt x="29574" y="31125"/>
                  </a:lnTo>
                  <a:lnTo>
                    <a:pt x="30098" y="30601"/>
                  </a:lnTo>
                  <a:lnTo>
                    <a:pt x="30621" y="30056"/>
                  </a:lnTo>
                  <a:lnTo>
                    <a:pt x="31124" y="29491"/>
                  </a:lnTo>
                  <a:lnTo>
                    <a:pt x="31627" y="28925"/>
                  </a:lnTo>
                  <a:lnTo>
                    <a:pt x="32088" y="28339"/>
                  </a:lnTo>
                  <a:lnTo>
                    <a:pt x="32548" y="27752"/>
                  </a:lnTo>
                  <a:lnTo>
                    <a:pt x="33009" y="27166"/>
                  </a:lnTo>
                  <a:lnTo>
                    <a:pt x="33428" y="26559"/>
                  </a:lnTo>
                  <a:lnTo>
                    <a:pt x="33847" y="25951"/>
                  </a:lnTo>
                  <a:lnTo>
                    <a:pt x="34245" y="25323"/>
                  </a:lnTo>
                  <a:lnTo>
                    <a:pt x="34622" y="24716"/>
                  </a:lnTo>
                  <a:lnTo>
                    <a:pt x="34978" y="24087"/>
                  </a:lnTo>
                  <a:lnTo>
                    <a:pt x="35334" y="23417"/>
                  </a:lnTo>
                  <a:lnTo>
                    <a:pt x="35690" y="22726"/>
                  </a:lnTo>
                  <a:lnTo>
                    <a:pt x="36025" y="22014"/>
                  </a:lnTo>
                  <a:lnTo>
                    <a:pt x="36318" y="21281"/>
                  </a:lnTo>
                  <a:lnTo>
                    <a:pt x="36633" y="20548"/>
                  </a:lnTo>
                  <a:lnTo>
                    <a:pt x="36905" y="19773"/>
                  </a:lnTo>
                  <a:lnTo>
                    <a:pt x="37156" y="18998"/>
                  </a:lnTo>
                  <a:lnTo>
                    <a:pt x="37387" y="18223"/>
                  </a:lnTo>
                  <a:lnTo>
                    <a:pt x="37596" y="17427"/>
                  </a:lnTo>
                  <a:lnTo>
                    <a:pt x="37805" y="16610"/>
                  </a:lnTo>
                  <a:lnTo>
                    <a:pt x="37973" y="15793"/>
                  </a:lnTo>
                  <a:lnTo>
                    <a:pt x="38099" y="14976"/>
                  </a:lnTo>
                  <a:lnTo>
                    <a:pt x="38224" y="14159"/>
                  </a:lnTo>
                  <a:lnTo>
                    <a:pt x="38308" y="13322"/>
                  </a:lnTo>
                  <a:lnTo>
                    <a:pt x="38371" y="12505"/>
                  </a:lnTo>
                  <a:lnTo>
                    <a:pt x="38392" y="11688"/>
                  </a:lnTo>
                  <a:lnTo>
                    <a:pt x="38392" y="10850"/>
                  </a:lnTo>
                  <a:lnTo>
                    <a:pt x="38350" y="10033"/>
                  </a:lnTo>
                  <a:lnTo>
                    <a:pt x="38287" y="9238"/>
                  </a:lnTo>
                  <a:lnTo>
                    <a:pt x="38182" y="8421"/>
                  </a:lnTo>
                  <a:lnTo>
                    <a:pt x="38036" y="7646"/>
                  </a:lnTo>
                  <a:lnTo>
                    <a:pt x="37868" y="6850"/>
                  </a:lnTo>
                  <a:lnTo>
                    <a:pt x="37659" y="6096"/>
                  </a:lnTo>
                  <a:lnTo>
                    <a:pt x="37408" y="5342"/>
                  </a:lnTo>
                  <a:lnTo>
                    <a:pt x="37114" y="4609"/>
                  </a:lnTo>
                  <a:lnTo>
                    <a:pt x="36779" y="3897"/>
                  </a:lnTo>
                  <a:lnTo>
                    <a:pt x="36402" y="3206"/>
                  </a:lnTo>
                  <a:lnTo>
                    <a:pt x="35962" y="2535"/>
                  </a:lnTo>
                  <a:lnTo>
                    <a:pt x="35753" y="2200"/>
                  </a:lnTo>
                  <a:lnTo>
                    <a:pt x="35502" y="1886"/>
                  </a:lnTo>
                  <a:lnTo>
                    <a:pt x="35250" y="1572"/>
                  </a:lnTo>
                  <a:lnTo>
                    <a:pt x="34999" y="1258"/>
                  </a:lnTo>
                  <a:lnTo>
                    <a:pt x="34727" y="964"/>
                  </a:lnTo>
                  <a:lnTo>
                    <a:pt x="34433" y="671"/>
                  </a:lnTo>
                  <a:lnTo>
                    <a:pt x="34140" y="378"/>
                  </a:lnTo>
                  <a:lnTo>
                    <a:pt x="33826" y="106"/>
                  </a:lnTo>
                  <a:lnTo>
                    <a:pt x="33742" y="43"/>
                  </a:lnTo>
                  <a:lnTo>
                    <a:pt x="336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6"/>
            <p:cNvSpPr/>
            <p:nvPr/>
          </p:nvSpPr>
          <p:spPr>
            <a:xfrm>
              <a:off x="2780550" y="908325"/>
              <a:ext cx="959800" cy="964000"/>
            </a:xfrm>
            <a:custGeom>
              <a:avLst/>
              <a:gdLst/>
              <a:ahLst/>
              <a:cxnLst/>
              <a:rect l="l" t="t" r="r" b="b"/>
              <a:pathLst>
                <a:path w="38392" h="38560" extrusionOk="0">
                  <a:moveTo>
                    <a:pt x="33742" y="1258"/>
                  </a:moveTo>
                  <a:lnTo>
                    <a:pt x="34161" y="1823"/>
                  </a:lnTo>
                  <a:lnTo>
                    <a:pt x="34538" y="2410"/>
                  </a:lnTo>
                  <a:lnTo>
                    <a:pt x="34894" y="2996"/>
                  </a:lnTo>
                  <a:lnTo>
                    <a:pt x="35208" y="3603"/>
                  </a:lnTo>
                  <a:lnTo>
                    <a:pt x="35502" y="4232"/>
                  </a:lnTo>
                  <a:lnTo>
                    <a:pt x="35774" y="4860"/>
                  </a:lnTo>
                  <a:lnTo>
                    <a:pt x="36004" y="5488"/>
                  </a:lnTo>
                  <a:lnTo>
                    <a:pt x="36214" y="6138"/>
                  </a:lnTo>
                  <a:lnTo>
                    <a:pt x="36402" y="6808"/>
                  </a:lnTo>
                  <a:lnTo>
                    <a:pt x="36549" y="7478"/>
                  </a:lnTo>
                  <a:lnTo>
                    <a:pt x="36674" y="8148"/>
                  </a:lnTo>
                  <a:lnTo>
                    <a:pt x="36779" y="8819"/>
                  </a:lnTo>
                  <a:lnTo>
                    <a:pt x="36863" y="9510"/>
                  </a:lnTo>
                  <a:lnTo>
                    <a:pt x="36926" y="10201"/>
                  </a:lnTo>
                  <a:lnTo>
                    <a:pt x="36947" y="10871"/>
                  </a:lnTo>
                  <a:lnTo>
                    <a:pt x="36968" y="11562"/>
                  </a:lnTo>
                  <a:lnTo>
                    <a:pt x="36947" y="12274"/>
                  </a:lnTo>
                  <a:lnTo>
                    <a:pt x="36926" y="12966"/>
                  </a:lnTo>
                  <a:lnTo>
                    <a:pt x="36863" y="13657"/>
                  </a:lnTo>
                  <a:lnTo>
                    <a:pt x="36779" y="14348"/>
                  </a:lnTo>
                  <a:lnTo>
                    <a:pt x="36674" y="15039"/>
                  </a:lnTo>
                  <a:lnTo>
                    <a:pt x="36570" y="15730"/>
                  </a:lnTo>
                  <a:lnTo>
                    <a:pt x="36423" y="16401"/>
                  </a:lnTo>
                  <a:lnTo>
                    <a:pt x="36256" y="17092"/>
                  </a:lnTo>
                  <a:lnTo>
                    <a:pt x="36088" y="17762"/>
                  </a:lnTo>
                  <a:lnTo>
                    <a:pt x="35899" y="18411"/>
                  </a:lnTo>
                  <a:lnTo>
                    <a:pt x="35669" y="19081"/>
                  </a:lnTo>
                  <a:lnTo>
                    <a:pt x="35439" y="19731"/>
                  </a:lnTo>
                  <a:lnTo>
                    <a:pt x="35208" y="20359"/>
                  </a:lnTo>
                  <a:lnTo>
                    <a:pt x="34936" y="21008"/>
                  </a:lnTo>
                  <a:lnTo>
                    <a:pt x="34664" y="21616"/>
                  </a:lnTo>
                  <a:lnTo>
                    <a:pt x="34371" y="22223"/>
                  </a:lnTo>
                  <a:lnTo>
                    <a:pt x="34056" y="22831"/>
                  </a:lnTo>
                  <a:lnTo>
                    <a:pt x="33721" y="23417"/>
                  </a:lnTo>
                  <a:lnTo>
                    <a:pt x="33386" y="24003"/>
                  </a:lnTo>
                  <a:lnTo>
                    <a:pt x="33030" y="24590"/>
                  </a:lnTo>
                  <a:lnTo>
                    <a:pt x="32674" y="25155"/>
                  </a:lnTo>
                  <a:lnTo>
                    <a:pt x="32297" y="25721"/>
                  </a:lnTo>
                  <a:lnTo>
                    <a:pt x="31899" y="26265"/>
                  </a:lnTo>
                  <a:lnTo>
                    <a:pt x="31480" y="26831"/>
                  </a:lnTo>
                  <a:lnTo>
                    <a:pt x="31061" y="27355"/>
                  </a:lnTo>
                  <a:lnTo>
                    <a:pt x="30621" y="27899"/>
                  </a:lnTo>
                  <a:lnTo>
                    <a:pt x="30182" y="28402"/>
                  </a:lnTo>
                  <a:lnTo>
                    <a:pt x="29721" y="28925"/>
                  </a:lnTo>
                  <a:lnTo>
                    <a:pt x="29239" y="29428"/>
                  </a:lnTo>
                  <a:lnTo>
                    <a:pt x="28757" y="29910"/>
                  </a:lnTo>
                  <a:lnTo>
                    <a:pt x="28276" y="30392"/>
                  </a:lnTo>
                  <a:lnTo>
                    <a:pt x="27752" y="30852"/>
                  </a:lnTo>
                  <a:lnTo>
                    <a:pt x="27249" y="31313"/>
                  </a:lnTo>
                  <a:lnTo>
                    <a:pt x="26726" y="31753"/>
                  </a:lnTo>
                  <a:lnTo>
                    <a:pt x="26181" y="32172"/>
                  </a:lnTo>
                  <a:lnTo>
                    <a:pt x="25637" y="32591"/>
                  </a:lnTo>
                  <a:lnTo>
                    <a:pt x="25071" y="32989"/>
                  </a:lnTo>
                  <a:lnTo>
                    <a:pt x="24506" y="33366"/>
                  </a:lnTo>
                  <a:lnTo>
                    <a:pt x="23940" y="33743"/>
                  </a:lnTo>
                  <a:lnTo>
                    <a:pt x="23354" y="34099"/>
                  </a:lnTo>
                  <a:lnTo>
                    <a:pt x="22767" y="34434"/>
                  </a:lnTo>
                  <a:lnTo>
                    <a:pt x="22160" y="34748"/>
                  </a:lnTo>
                  <a:lnTo>
                    <a:pt x="21553" y="35062"/>
                  </a:lnTo>
                  <a:lnTo>
                    <a:pt x="20945" y="35355"/>
                  </a:lnTo>
                  <a:lnTo>
                    <a:pt x="20317" y="35628"/>
                  </a:lnTo>
                  <a:lnTo>
                    <a:pt x="19688" y="35879"/>
                  </a:lnTo>
                  <a:lnTo>
                    <a:pt x="19039" y="36109"/>
                  </a:lnTo>
                  <a:lnTo>
                    <a:pt x="18411" y="36319"/>
                  </a:lnTo>
                  <a:lnTo>
                    <a:pt x="17678" y="36549"/>
                  </a:lnTo>
                  <a:lnTo>
                    <a:pt x="16924" y="36738"/>
                  </a:lnTo>
                  <a:lnTo>
                    <a:pt x="16170" y="36884"/>
                  </a:lnTo>
                  <a:lnTo>
                    <a:pt x="15416" y="37010"/>
                  </a:lnTo>
                  <a:lnTo>
                    <a:pt x="14641" y="37094"/>
                  </a:lnTo>
                  <a:lnTo>
                    <a:pt x="13887" y="37136"/>
                  </a:lnTo>
                  <a:lnTo>
                    <a:pt x="13112" y="37136"/>
                  </a:lnTo>
                  <a:lnTo>
                    <a:pt x="12358" y="37115"/>
                  </a:lnTo>
                  <a:lnTo>
                    <a:pt x="11604" y="37031"/>
                  </a:lnTo>
                  <a:lnTo>
                    <a:pt x="10871" y="36905"/>
                  </a:lnTo>
                  <a:lnTo>
                    <a:pt x="10494" y="36821"/>
                  </a:lnTo>
                  <a:lnTo>
                    <a:pt x="10117" y="36717"/>
                  </a:lnTo>
                  <a:lnTo>
                    <a:pt x="9761" y="36612"/>
                  </a:lnTo>
                  <a:lnTo>
                    <a:pt x="9405" y="36507"/>
                  </a:lnTo>
                  <a:lnTo>
                    <a:pt x="9049" y="36361"/>
                  </a:lnTo>
                  <a:lnTo>
                    <a:pt x="8693" y="36214"/>
                  </a:lnTo>
                  <a:lnTo>
                    <a:pt x="8357" y="36067"/>
                  </a:lnTo>
                  <a:lnTo>
                    <a:pt x="8001" y="35879"/>
                  </a:lnTo>
                  <a:lnTo>
                    <a:pt x="7666" y="35711"/>
                  </a:lnTo>
                  <a:lnTo>
                    <a:pt x="7331" y="35502"/>
                  </a:lnTo>
                  <a:lnTo>
                    <a:pt x="7017" y="35293"/>
                  </a:lnTo>
                  <a:lnTo>
                    <a:pt x="6682" y="35062"/>
                  </a:lnTo>
                  <a:lnTo>
                    <a:pt x="6179" y="34643"/>
                  </a:lnTo>
                  <a:lnTo>
                    <a:pt x="5698" y="34224"/>
                  </a:lnTo>
                  <a:lnTo>
                    <a:pt x="5237" y="33764"/>
                  </a:lnTo>
                  <a:lnTo>
                    <a:pt x="4818" y="33282"/>
                  </a:lnTo>
                  <a:lnTo>
                    <a:pt x="4399" y="32779"/>
                  </a:lnTo>
                  <a:lnTo>
                    <a:pt x="4022" y="32256"/>
                  </a:lnTo>
                  <a:lnTo>
                    <a:pt x="3687" y="31732"/>
                  </a:lnTo>
                  <a:lnTo>
                    <a:pt x="3352" y="31166"/>
                  </a:lnTo>
                  <a:lnTo>
                    <a:pt x="3059" y="30601"/>
                  </a:lnTo>
                  <a:lnTo>
                    <a:pt x="2786" y="30015"/>
                  </a:lnTo>
                  <a:lnTo>
                    <a:pt x="2535" y="29407"/>
                  </a:lnTo>
                  <a:lnTo>
                    <a:pt x="2305" y="28800"/>
                  </a:lnTo>
                  <a:lnTo>
                    <a:pt x="2116" y="28192"/>
                  </a:lnTo>
                  <a:lnTo>
                    <a:pt x="1948" y="27564"/>
                  </a:lnTo>
                  <a:lnTo>
                    <a:pt x="1802" y="26936"/>
                  </a:lnTo>
                  <a:lnTo>
                    <a:pt x="1676" y="26307"/>
                  </a:lnTo>
                  <a:lnTo>
                    <a:pt x="1571" y="25658"/>
                  </a:lnTo>
                  <a:lnTo>
                    <a:pt x="1509" y="25030"/>
                  </a:lnTo>
                  <a:lnTo>
                    <a:pt x="1446" y="24380"/>
                  </a:lnTo>
                  <a:lnTo>
                    <a:pt x="1425" y="23731"/>
                  </a:lnTo>
                  <a:lnTo>
                    <a:pt x="1425" y="23082"/>
                  </a:lnTo>
                  <a:lnTo>
                    <a:pt x="1467" y="22433"/>
                  </a:lnTo>
                  <a:lnTo>
                    <a:pt x="1509" y="21783"/>
                  </a:lnTo>
                  <a:lnTo>
                    <a:pt x="1592" y="21134"/>
                  </a:lnTo>
                  <a:lnTo>
                    <a:pt x="1697" y="20506"/>
                  </a:lnTo>
                  <a:lnTo>
                    <a:pt x="1844" y="19877"/>
                  </a:lnTo>
                  <a:lnTo>
                    <a:pt x="1990" y="19249"/>
                  </a:lnTo>
                  <a:lnTo>
                    <a:pt x="2179" y="18621"/>
                  </a:lnTo>
                  <a:lnTo>
                    <a:pt x="2388" y="18013"/>
                  </a:lnTo>
                  <a:lnTo>
                    <a:pt x="2619" y="17406"/>
                  </a:lnTo>
                  <a:lnTo>
                    <a:pt x="2870" y="16819"/>
                  </a:lnTo>
                  <a:lnTo>
                    <a:pt x="3163" y="16233"/>
                  </a:lnTo>
                  <a:lnTo>
                    <a:pt x="3352" y="15877"/>
                  </a:lnTo>
                  <a:lnTo>
                    <a:pt x="3561" y="15521"/>
                  </a:lnTo>
                  <a:lnTo>
                    <a:pt x="3771" y="15186"/>
                  </a:lnTo>
                  <a:lnTo>
                    <a:pt x="4001" y="14872"/>
                  </a:lnTo>
                  <a:lnTo>
                    <a:pt x="4210" y="14557"/>
                  </a:lnTo>
                  <a:lnTo>
                    <a:pt x="4462" y="14264"/>
                  </a:lnTo>
                  <a:lnTo>
                    <a:pt x="4692" y="13971"/>
                  </a:lnTo>
                  <a:lnTo>
                    <a:pt x="4944" y="13699"/>
                  </a:lnTo>
                  <a:lnTo>
                    <a:pt x="5216" y="13426"/>
                  </a:lnTo>
                  <a:lnTo>
                    <a:pt x="5488" y="13175"/>
                  </a:lnTo>
                  <a:lnTo>
                    <a:pt x="5760" y="12924"/>
                  </a:lnTo>
                  <a:lnTo>
                    <a:pt x="6033" y="12693"/>
                  </a:lnTo>
                  <a:lnTo>
                    <a:pt x="6619" y="12254"/>
                  </a:lnTo>
                  <a:lnTo>
                    <a:pt x="7226" y="11856"/>
                  </a:lnTo>
                  <a:lnTo>
                    <a:pt x="7855" y="11500"/>
                  </a:lnTo>
                  <a:lnTo>
                    <a:pt x="8525" y="11164"/>
                  </a:lnTo>
                  <a:lnTo>
                    <a:pt x="9216" y="10871"/>
                  </a:lnTo>
                  <a:lnTo>
                    <a:pt x="9907" y="10620"/>
                  </a:lnTo>
                  <a:lnTo>
                    <a:pt x="10640" y="10389"/>
                  </a:lnTo>
                  <a:lnTo>
                    <a:pt x="11373" y="10201"/>
                  </a:lnTo>
                  <a:lnTo>
                    <a:pt x="12148" y="10033"/>
                  </a:lnTo>
                  <a:lnTo>
                    <a:pt x="12923" y="9887"/>
                  </a:lnTo>
                  <a:lnTo>
                    <a:pt x="14390" y="9677"/>
                  </a:lnTo>
                  <a:lnTo>
                    <a:pt x="15877" y="9468"/>
                  </a:lnTo>
                  <a:lnTo>
                    <a:pt x="17322" y="9258"/>
                  </a:lnTo>
                  <a:lnTo>
                    <a:pt x="18788" y="9049"/>
                  </a:lnTo>
                  <a:lnTo>
                    <a:pt x="19500" y="8923"/>
                  </a:lnTo>
                  <a:lnTo>
                    <a:pt x="20212" y="8777"/>
                  </a:lnTo>
                  <a:lnTo>
                    <a:pt x="20945" y="8630"/>
                  </a:lnTo>
                  <a:lnTo>
                    <a:pt x="21657" y="8463"/>
                  </a:lnTo>
                  <a:lnTo>
                    <a:pt x="22369" y="8253"/>
                  </a:lnTo>
                  <a:lnTo>
                    <a:pt x="23081" y="8044"/>
                  </a:lnTo>
                  <a:lnTo>
                    <a:pt x="23773" y="7792"/>
                  </a:lnTo>
                  <a:lnTo>
                    <a:pt x="24485" y="7541"/>
                  </a:lnTo>
                  <a:lnTo>
                    <a:pt x="25134" y="7248"/>
                  </a:lnTo>
                  <a:lnTo>
                    <a:pt x="25783" y="6955"/>
                  </a:lnTo>
                  <a:lnTo>
                    <a:pt x="26412" y="6661"/>
                  </a:lnTo>
                  <a:lnTo>
                    <a:pt x="27040" y="6326"/>
                  </a:lnTo>
                  <a:lnTo>
                    <a:pt x="27647" y="5991"/>
                  </a:lnTo>
                  <a:lnTo>
                    <a:pt x="28255" y="5635"/>
                  </a:lnTo>
                  <a:lnTo>
                    <a:pt x="28862" y="5258"/>
                  </a:lnTo>
                  <a:lnTo>
                    <a:pt x="29428" y="4881"/>
                  </a:lnTo>
                  <a:lnTo>
                    <a:pt x="30014" y="4462"/>
                  </a:lnTo>
                  <a:lnTo>
                    <a:pt x="30580" y="4043"/>
                  </a:lnTo>
                  <a:lnTo>
                    <a:pt x="31124" y="3624"/>
                  </a:lnTo>
                  <a:lnTo>
                    <a:pt x="31669" y="3185"/>
                  </a:lnTo>
                  <a:lnTo>
                    <a:pt x="32213" y="2724"/>
                  </a:lnTo>
                  <a:lnTo>
                    <a:pt x="32737" y="2242"/>
                  </a:lnTo>
                  <a:lnTo>
                    <a:pt x="33240" y="1760"/>
                  </a:lnTo>
                  <a:lnTo>
                    <a:pt x="33742" y="1258"/>
                  </a:lnTo>
                  <a:close/>
                  <a:moveTo>
                    <a:pt x="33575" y="1"/>
                  </a:moveTo>
                  <a:lnTo>
                    <a:pt x="33491" y="22"/>
                  </a:lnTo>
                  <a:lnTo>
                    <a:pt x="33407" y="43"/>
                  </a:lnTo>
                  <a:lnTo>
                    <a:pt x="33344" y="85"/>
                  </a:lnTo>
                  <a:lnTo>
                    <a:pt x="33281" y="148"/>
                  </a:lnTo>
                  <a:lnTo>
                    <a:pt x="33240" y="231"/>
                  </a:lnTo>
                  <a:lnTo>
                    <a:pt x="33135" y="231"/>
                  </a:lnTo>
                  <a:lnTo>
                    <a:pt x="33030" y="273"/>
                  </a:lnTo>
                  <a:lnTo>
                    <a:pt x="32925" y="336"/>
                  </a:lnTo>
                  <a:lnTo>
                    <a:pt x="32821" y="399"/>
                  </a:lnTo>
                  <a:lnTo>
                    <a:pt x="32171" y="1048"/>
                  </a:lnTo>
                  <a:lnTo>
                    <a:pt x="31501" y="1677"/>
                  </a:lnTo>
                  <a:lnTo>
                    <a:pt x="30810" y="2284"/>
                  </a:lnTo>
                  <a:lnTo>
                    <a:pt x="30098" y="2849"/>
                  </a:lnTo>
                  <a:lnTo>
                    <a:pt x="29365" y="3394"/>
                  </a:lnTo>
                  <a:lnTo>
                    <a:pt x="28611" y="3918"/>
                  </a:lnTo>
                  <a:lnTo>
                    <a:pt x="27857" y="4420"/>
                  </a:lnTo>
                  <a:lnTo>
                    <a:pt x="27082" y="4881"/>
                  </a:lnTo>
                  <a:lnTo>
                    <a:pt x="26286" y="5321"/>
                  </a:lnTo>
                  <a:lnTo>
                    <a:pt x="25469" y="5740"/>
                  </a:lnTo>
                  <a:lnTo>
                    <a:pt x="24631" y="6117"/>
                  </a:lnTo>
                  <a:lnTo>
                    <a:pt x="23794" y="6473"/>
                  </a:lnTo>
                  <a:lnTo>
                    <a:pt x="22935" y="6787"/>
                  </a:lnTo>
                  <a:lnTo>
                    <a:pt x="22076" y="7080"/>
                  </a:lnTo>
                  <a:lnTo>
                    <a:pt x="21176" y="7332"/>
                  </a:lnTo>
                  <a:lnTo>
                    <a:pt x="20296" y="7562"/>
                  </a:lnTo>
                  <a:lnTo>
                    <a:pt x="19500" y="7730"/>
                  </a:lnTo>
                  <a:lnTo>
                    <a:pt x="18725" y="7855"/>
                  </a:lnTo>
                  <a:lnTo>
                    <a:pt x="17929" y="7981"/>
                  </a:lnTo>
                  <a:lnTo>
                    <a:pt x="17133" y="8086"/>
                  </a:lnTo>
                  <a:lnTo>
                    <a:pt x="15521" y="8253"/>
                  </a:lnTo>
                  <a:lnTo>
                    <a:pt x="13929" y="8442"/>
                  </a:lnTo>
                  <a:lnTo>
                    <a:pt x="13133" y="8525"/>
                  </a:lnTo>
                  <a:lnTo>
                    <a:pt x="12337" y="8651"/>
                  </a:lnTo>
                  <a:lnTo>
                    <a:pt x="11541" y="8777"/>
                  </a:lnTo>
                  <a:lnTo>
                    <a:pt x="10766" y="8944"/>
                  </a:lnTo>
                  <a:lnTo>
                    <a:pt x="9991" y="9133"/>
                  </a:lnTo>
                  <a:lnTo>
                    <a:pt x="9216" y="9363"/>
                  </a:lnTo>
                  <a:lnTo>
                    <a:pt x="8462" y="9635"/>
                  </a:lnTo>
                  <a:lnTo>
                    <a:pt x="7708" y="9950"/>
                  </a:lnTo>
                  <a:lnTo>
                    <a:pt x="7101" y="10264"/>
                  </a:lnTo>
                  <a:lnTo>
                    <a:pt x="6493" y="10599"/>
                  </a:lnTo>
                  <a:lnTo>
                    <a:pt x="5928" y="10955"/>
                  </a:lnTo>
                  <a:lnTo>
                    <a:pt x="5383" y="11353"/>
                  </a:lnTo>
                  <a:lnTo>
                    <a:pt x="4860" y="11772"/>
                  </a:lnTo>
                  <a:lnTo>
                    <a:pt x="4378" y="12233"/>
                  </a:lnTo>
                  <a:lnTo>
                    <a:pt x="3917" y="12693"/>
                  </a:lnTo>
                  <a:lnTo>
                    <a:pt x="3477" y="13196"/>
                  </a:lnTo>
                  <a:lnTo>
                    <a:pt x="3059" y="13720"/>
                  </a:lnTo>
                  <a:lnTo>
                    <a:pt x="2682" y="14264"/>
                  </a:lnTo>
                  <a:lnTo>
                    <a:pt x="2325" y="14809"/>
                  </a:lnTo>
                  <a:lnTo>
                    <a:pt x="1990" y="15395"/>
                  </a:lnTo>
                  <a:lnTo>
                    <a:pt x="1676" y="15982"/>
                  </a:lnTo>
                  <a:lnTo>
                    <a:pt x="1404" y="16589"/>
                  </a:lnTo>
                  <a:lnTo>
                    <a:pt x="1153" y="17196"/>
                  </a:lnTo>
                  <a:lnTo>
                    <a:pt x="922" y="17825"/>
                  </a:lnTo>
                  <a:lnTo>
                    <a:pt x="713" y="18474"/>
                  </a:lnTo>
                  <a:lnTo>
                    <a:pt x="545" y="19123"/>
                  </a:lnTo>
                  <a:lnTo>
                    <a:pt x="378" y="19773"/>
                  </a:lnTo>
                  <a:lnTo>
                    <a:pt x="252" y="20443"/>
                  </a:lnTo>
                  <a:lnTo>
                    <a:pt x="168" y="21113"/>
                  </a:lnTo>
                  <a:lnTo>
                    <a:pt x="84" y="21783"/>
                  </a:lnTo>
                  <a:lnTo>
                    <a:pt x="22" y="22474"/>
                  </a:lnTo>
                  <a:lnTo>
                    <a:pt x="1" y="23145"/>
                  </a:lnTo>
                  <a:lnTo>
                    <a:pt x="1" y="23836"/>
                  </a:lnTo>
                  <a:lnTo>
                    <a:pt x="22" y="24506"/>
                  </a:lnTo>
                  <a:lnTo>
                    <a:pt x="63" y="25176"/>
                  </a:lnTo>
                  <a:lnTo>
                    <a:pt x="147" y="25847"/>
                  </a:lnTo>
                  <a:lnTo>
                    <a:pt x="252" y="26496"/>
                  </a:lnTo>
                  <a:lnTo>
                    <a:pt x="357" y="27166"/>
                  </a:lnTo>
                  <a:lnTo>
                    <a:pt x="503" y="27815"/>
                  </a:lnTo>
                  <a:lnTo>
                    <a:pt x="671" y="28444"/>
                  </a:lnTo>
                  <a:lnTo>
                    <a:pt x="880" y="29114"/>
                  </a:lnTo>
                  <a:lnTo>
                    <a:pt x="1111" y="29763"/>
                  </a:lnTo>
                  <a:lnTo>
                    <a:pt x="1383" y="30392"/>
                  </a:lnTo>
                  <a:lnTo>
                    <a:pt x="1655" y="31020"/>
                  </a:lnTo>
                  <a:lnTo>
                    <a:pt x="1969" y="31606"/>
                  </a:lnTo>
                  <a:lnTo>
                    <a:pt x="2284" y="32172"/>
                  </a:lnTo>
                  <a:lnTo>
                    <a:pt x="2640" y="32716"/>
                  </a:lnTo>
                  <a:lnTo>
                    <a:pt x="3017" y="33240"/>
                  </a:lnTo>
                  <a:lnTo>
                    <a:pt x="3415" y="33764"/>
                  </a:lnTo>
                  <a:lnTo>
                    <a:pt x="3813" y="34245"/>
                  </a:lnTo>
                  <a:lnTo>
                    <a:pt x="4252" y="34706"/>
                  </a:lnTo>
                  <a:lnTo>
                    <a:pt x="4692" y="35125"/>
                  </a:lnTo>
                  <a:lnTo>
                    <a:pt x="5174" y="35544"/>
                  </a:lnTo>
                  <a:lnTo>
                    <a:pt x="5656" y="35942"/>
                  </a:lnTo>
                  <a:lnTo>
                    <a:pt x="6158" y="36298"/>
                  </a:lnTo>
                  <a:lnTo>
                    <a:pt x="6682" y="36633"/>
                  </a:lnTo>
                  <a:lnTo>
                    <a:pt x="7206" y="36947"/>
                  </a:lnTo>
                  <a:lnTo>
                    <a:pt x="7771" y="37219"/>
                  </a:lnTo>
                  <a:lnTo>
                    <a:pt x="8337" y="37492"/>
                  </a:lnTo>
                  <a:lnTo>
                    <a:pt x="8902" y="37722"/>
                  </a:lnTo>
                  <a:lnTo>
                    <a:pt x="9509" y="37932"/>
                  </a:lnTo>
                  <a:lnTo>
                    <a:pt x="10096" y="38099"/>
                  </a:lnTo>
                  <a:lnTo>
                    <a:pt x="10724" y="38246"/>
                  </a:lnTo>
                  <a:lnTo>
                    <a:pt x="11353" y="38371"/>
                  </a:lnTo>
                  <a:lnTo>
                    <a:pt x="11981" y="38455"/>
                  </a:lnTo>
                  <a:lnTo>
                    <a:pt x="12630" y="38518"/>
                  </a:lnTo>
                  <a:lnTo>
                    <a:pt x="13279" y="38560"/>
                  </a:lnTo>
                  <a:lnTo>
                    <a:pt x="13950" y="38560"/>
                  </a:lnTo>
                  <a:lnTo>
                    <a:pt x="14620" y="38539"/>
                  </a:lnTo>
                  <a:lnTo>
                    <a:pt x="15311" y="38476"/>
                  </a:lnTo>
                  <a:lnTo>
                    <a:pt x="16002" y="38371"/>
                  </a:lnTo>
                  <a:lnTo>
                    <a:pt x="16693" y="38246"/>
                  </a:lnTo>
                  <a:lnTo>
                    <a:pt x="17406" y="38099"/>
                  </a:lnTo>
                  <a:lnTo>
                    <a:pt x="18118" y="37911"/>
                  </a:lnTo>
                  <a:lnTo>
                    <a:pt x="18830" y="37701"/>
                  </a:lnTo>
                  <a:lnTo>
                    <a:pt x="19542" y="37471"/>
                  </a:lnTo>
                  <a:lnTo>
                    <a:pt x="20233" y="37219"/>
                  </a:lnTo>
                  <a:lnTo>
                    <a:pt x="20924" y="36947"/>
                  </a:lnTo>
                  <a:lnTo>
                    <a:pt x="21594" y="36654"/>
                  </a:lnTo>
                  <a:lnTo>
                    <a:pt x="22265" y="36340"/>
                  </a:lnTo>
                  <a:lnTo>
                    <a:pt x="22935" y="36005"/>
                  </a:lnTo>
                  <a:lnTo>
                    <a:pt x="23584" y="35649"/>
                  </a:lnTo>
                  <a:lnTo>
                    <a:pt x="24233" y="35272"/>
                  </a:lnTo>
                  <a:lnTo>
                    <a:pt x="24883" y="34874"/>
                  </a:lnTo>
                  <a:lnTo>
                    <a:pt x="25490" y="34455"/>
                  </a:lnTo>
                  <a:lnTo>
                    <a:pt x="26118" y="34036"/>
                  </a:lnTo>
                  <a:lnTo>
                    <a:pt x="26726" y="33575"/>
                  </a:lnTo>
                  <a:lnTo>
                    <a:pt x="27312" y="33114"/>
                  </a:lnTo>
                  <a:lnTo>
                    <a:pt x="27899" y="32633"/>
                  </a:lnTo>
                  <a:lnTo>
                    <a:pt x="28464" y="32151"/>
                  </a:lnTo>
                  <a:lnTo>
                    <a:pt x="29030" y="31648"/>
                  </a:lnTo>
                  <a:lnTo>
                    <a:pt x="29574" y="31125"/>
                  </a:lnTo>
                  <a:lnTo>
                    <a:pt x="30098" y="30601"/>
                  </a:lnTo>
                  <a:lnTo>
                    <a:pt x="30621" y="30056"/>
                  </a:lnTo>
                  <a:lnTo>
                    <a:pt x="31124" y="29491"/>
                  </a:lnTo>
                  <a:lnTo>
                    <a:pt x="31627" y="28925"/>
                  </a:lnTo>
                  <a:lnTo>
                    <a:pt x="32088" y="28339"/>
                  </a:lnTo>
                  <a:lnTo>
                    <a:pt x="32548" y="27752"/>
                  </a:lnTo>
                  <a:lnTo>
                    <a:pt x="33009" y="27166"/>
                  </a:lnTo>
                  <a:lnTo>
                    <a:pt x="33428" y="26559"/>
                  </a:lnTo>
                  <a:lnTo>
                    <a:pt x="33847" y="25951"/>
                  </a:lnTo>
                  <a:lnTo>
                    <a:pt x="34245" y="25323"/>
                  </a:lnTo>
                  <a:lnTo>
                    <a:pt x="34622" y="24716"/>
                  </a:lnTo>
                  <a:lnTo>
                    <a:pt x="34978" y="24087"/>
                  </a:lnTo>
                  <a:lnTo>
                    <a:pt x="35334" y="23417"/>
                  </a:lnTo>
                  <a:lnTo>
                    <a:pt x="35690" y="22726"/>
                  </a:lnTo>
                  <a:lnTo>
                    <a:pt x="36025" y="22014"/>
                  </a:lnTo>
                  <a:lnTo>
                    <a:pt x="36318" y="21281"/>
                  </a:lnTo>
                  <a:lnTo>
                    <a:pt x="36633" y="20548"/>
                  </a:lnTo>
                  <a:lnTo>
                    <a:pt x="36905" y="19773"/>
                  </a:lnTo>
                  <a:lnTo>
                    <a:pt x="37156" y="18998"/>
                  </a:lnTo>
                  <a:lnTo>
                    <a:pt x="37387" y="18223"/>
                  </a:lnTo>
                  <a:lnTo>
                    <a:pt x="37596" y="17427"/>
                  </a:lnTo>
                  <a:lnTo>
                    <a:pt x="37805" y="16610"/>
                  </a:lnTo>
                  <a:lnTo>
                    <a:pt x="37973" y="15793"/>
                  </a:lnTo>
                  <a:lnTo>
                    <a:pt x="38099" y="14976"/>
                  </a:lnTo>
                  <a:lnTo>
                    <a:pt x="38224" y="14159"/>
                  </a:lnTo>
                  <a:lnTo>
                    <a:pt x="38308" y="13322"/>
                  </a:lnTo>
                  <a:lnTo>
                    <a:pt x="38371" y="12505"/>
                  </a:lnTo>
                  <a:lnTo>
                    <a:pt x="38392" y="11688"/>
                  </a:lnTo>
                  <a:lnTo>
                    <a:pt x="38392" y="10850"/>
                  </a:lnTo>
                  <a:lnTo>
                    <a:pt x="38350" y="10033"/>
                  </a:lnTo>
                  <a:lnTo>
                    <a:pt x="38287" y="9238"/>
                  </a:lnTo>
                  <a:lnTo>
                    <a:pt x="38182" y="8421"/>
                  </a:lnTo>
                  <a:lnTo>
                    <a:pt x="38036" y="7646"/>
                  </a:lnTo>
                  <a:lnTo>
                    <a:pt x="37868" y="6850"/>
                  </a:lnTo>
                  <a:lnTo>
                    <a:pt x="37659" y="6096"/>
                  </a:lnTo>
                  <a:lnTo>
                    <a:pt x="37408" y="5342"/>
                  </a:lnTo>
                  <a:lnTo>
                    <a:pt x="37114" y="4609"/>
                  </a:lnTo>
                  <a:lnTo>
                    <a:pt x="36779" y="3897"/>
                  </a:lnTo>
                  <a:lnTo>
                    <a:pt x="36402" y="3206"/>
                  </a:lnTo>
                  <a:lnTo>
                    <a:pt x="35962" y="2535"/>
                  </a:lnTo>
                  <a:lnTo>
                    <a:pt x="35753" y="2200"/>
                  </a:lnTo>
                  <a:lnTo>
                    <a:pt x="35502" y="1886"/>
                  </a:lnTo>
                  <a:lnTo>
                    <a:pt x="35250" y="1572"/>
                  </a:lnTo>
                  <a:lnTo>
                    <a:pt x="34999" y="1258"/>
                  </a:lnTo>
                  <a:lnTo>
                    <a:pt x="34727" y="964"/>
                  </a:lnTo>
                  <a:lnTo>
                    <a:pt x="34433" y="671"/>
                  </a:lnTo>
                  <a:lnTo>
                    <a:pt x="34140" y="378"/>
                  </a:lnTo>
                  <a:lnTo>
                    <a:pt x="33826" y="106"/>
                  </a:lnTo>
                  <a:lnTo>
                    <a:pt x="33742" y="43"/>
                  </a:lnTo>
                  <a:lnTo>
                    <a:pt x="33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56"/>
            <p:cNvSpPr/>
            <p:nvPr/>
          </p:nvSpPr>
          <p:spPr>
            <a:xfrm>
              <a:off x="2880050" y="1001550"/>
              <a:ext cx="772350" cy="765550"/>
            </a:xfrm>
            <a:custGeom>
              <a:avLst/>
              <a:gdLst/>
              <a:ahLst/>
              <a:cxnLst/>
              <a:rect l="l" t="t" r="r" b="b"/>
              <a:pathLst>
                <a:path w="30894" h="30622" extrusionOk="0">
                  <a:moveTo>
                    <a:pt x="28757" y="1801"/>
                  </a:moveTo>
                  <a:lnTo>
                    <a:pt x="28485" y="2828"/>
                  </a:lnTo>
                  <a:lnTo>
                    <a:pt x="28212" y="3854"/>
                  </a:lnTo>
                  <a:lnTo>
                    <a:pt x="28066" y="4357"/>
                  </a:lnTo>
                  <a:lnTo>
                    <a:pt x="27898" y="4880"/>
                  </a:lnTo>
                  <a:lnTo>
                    <a:pt x="27689" y="5383"/>
                  </a:lnTo>
                  <a:lnTo>
                    <a:pt x="27458" y="5865"/>
                  </a:lnTo>
                  <a:lnTo>
                    <a:pt x="27228" y="6263"/>
                  </a:lnTo>
                  <a:lnTo>
                    <a:pt x="26998" y="6660"/>
                  </a:lnTo>
                  <a:lnTo>
                    <a:pt x="26788" y="6640"/>
                  </a:lnTo>
                  <a:lnTo>
                    <a:pt x="26579" y="6598"/>
                  </a:lnTo>
                  <a:lnTo>
                    <a:pt x="26390" y="6535"/>
                  </a:lnTo>
                  <a:lnTo>
                    <a:pt x="26181" y="6451"/>
                  </a:lnTo>
                  <a:lnTo>
                    <a:pt x="25992" y="6346"/>
                  </a:lnTo>
                  <a:lnTo>
                    <a:pt x="25804" y="6221"/>
                  </a:lnTo>
                  <a:lnTo>
                    <a:pt x="25636" y="6095"/>
                  </a:lnTo>
                  <a:lnTo>
                    <a:pt x="25490" y="5948"/>
                  </a:lnTo>
                  <a:lnTo>
                    <a:pt x="25343" y="5781"/>
                  </a:lnTo>
                  <a:lnTo>
                    <a:pt x="25175" y="5550"/>
                  </a:lnTo>
                  <a:lnTo>
                    <a:pt x="24987" y="5278"/>
                  </a:lnTo>
                  <a:lnTo>
                    <a:pt x="25531" y="4922"/>
                  </a:lnTo>
                  <a:lnTo>
                    <a:pt x="26055" y="4545"/>
                  </a:lnTo>
                  <a:lnTo>
                    <a:pt x="26558" y="4147"/>
                  </a:lnTo>
                  <a:lnTo>
                    <a:pt x="27039" y="3728"/>
                  </a:lnTo>
                  <a:lnTo>
                    <a:pt x="27500" y="3288"/>
                  </a:lnTo>
                  <a:lnTo>
                    <a:pt x="27940" y="2828"/>
                  </a:lnTo>
                  <a:lnTo>
                    <a:pt x="28359" y="2325"/>
                  </a:lnTo>
                  <a:lnTo>
                    <a:pt x="28757" y="1801"/>
                  </a:lnTo>
                  <a:close/>
                  <a:moveTo>
                    <a:pt x="24505" y="5550"/>
                  </a:moveTo>
                  <a:lnTo>
                    <a:pt x="24547" y="5676"/>
                  </a:lnTo>
                  <a:lnTo>
                    <a:pt x="24652" y="5927"/>
                  </a:lnTo>
                  <a:lnTo>
                    <a:pt x="24777" y="6137"/>
                  </a:lnTo>
                  <a:lnTo>
                    <a:pt x="24966" y="6367"/>
                  </a:lnTo>
                  <a:lnTo>
                    <a:pt x="25154" y="6577"/>
                  </a:lnTo>
                  <a:lnTo>
                    <a:pt x="25364" y="6765"/>
                  </a:lnTo>
                  <a:lnTo>
                    <a:pt x="25594" y="6933"/>
                  </a:lnTo>
                  <a:lnTo>
                    <a:pt x="25783" y="7058"/>
                  </a:lnTo>
                  <a:lnTo>
                    <a:pt x="26013" y="7184"/>
                  </a:lnTo>
                  <a:lnTo>
                    <a:pt x="26264" y="7289"/>
                  </a:lnTo>
                  <a:lnTo>
                    <a:pt x="26516" y="7373"/>
                  </a:lnTo>
                  <a:lnTo>
                    <a:pt x="26223" y="7771"/>
                  </a:lnTo>
                  <a:lnTo>
                    <a:pt x="25929" y="8148"/>
                  </a:lnTo>
                  <a:lnTo>
                    <a:pt x="25594" y="8525"/>
                  </a:lnTo>
                  <a:lnTo>
                    <a:pt x="25280" y="8902"/>
                  </a:lnTo>
                  <a:lnTo>
                    <a:pt x="24547" y="8902"/>
                  </a:lnTo>
                  <a:lnTo>
                    <a:pt x="24317" y="8881"/>
                  </a:lnTo>
                  <a:lnTo>
                    <a:pt x="24107" y="8818"/>
                  </a:lnTo>
                  <a:lnTo>
                    <a:pt x="23877" y="8755"/>
                  </a:lnTo>
                  <a:lnTo>
                    <a:pt x="23667" y="8650"/>
                  </a:lnTo>
                  <a:lnTo>
                    <a:pt x="23437" y="8525"/>
                  </a:lnTo>
                  <a:lnTo>
                    <a:pt x="23207" y="8357"/>
                  </a:lnTo>
                  <a:lnTo>
                    <a:pt x="22997" y="8168"/>
                  </a:lnTo>
                  <a:lnTo>
                    <a:pt x="22809" y="7959"/>
                  </a:lnTo>
                  <a:lnTo>
                    <a:pt x="22641" y="7750"/>
                  </a:lnTo>
                  <a:lnTo>
                    <a:pt x="22515" y="7498"/>
                  </a:lnTo>
                  <a:lnTo>
                    <a:pt x="22411" y="7247"/>
                  </a:lnTo>
                  <a:lnTo>
                    <a:pt x="22327" y="6975"/>
                  </a:lnTo>
                  <a:lnTo>
                    <a:pt x="22285" y="6681"/>
                  </a:lnTo>
                  <a:lnTo>
                    <a:pt x="22264" y="6640"/>
                  </a:lnTo>
                  <a:lnTo>
                    <a:pt x="22851" y="6388"/>
                  </a:lnTo>
                  <a:lnTo>
                    <a:pt x="23416" y="6116"/>
                  </a:lnTo>
                  <a:lnTo>
                    <a:pt x="23982" y="5844"/>
                  </a:lnTo>
                  <a:lnTo>
                    <a:pt x="24505" y="5550"/>
                  </a:lnTo>
                  <a:close/>
                  <a:moveTo>
                    <a:pt x="21845" y="6807"/>
                  </a:moveTo>
                  <a:lnTo>
                    <a:pt x="21866" y="7058"/>
                  </a:lnTo>
                  <a:lnTo>
                    <a:pt x="21908" y="7310"/>
                  </a:lnTo>
                  <a:lnTo>
                    <a:pt x="21992" y="7561"/>
                  </a:lnTo>
                  <a:lnTo>
                    <a:pt x="22097" y="7791"/>
                  </a:lnTo>
                  <a:lnTo>
                    <a:pt x="22201" y="8043"/>
                  </a:lnTo>
                  <a:lnTo>
                    <a:pt x="22348" y="8273"/>
                  </a:lnTo>
                  <a:lnTo>
                    <a:pt x="22494" y="8483"/>
                  </a:lnTo>
                  <a:lnTo>
                    <a:pt x="22683" y="8692"/>
                  </a:lnTo>
                  <a:lnTo>
                    <a:pt x="22871" y="8881"/>
                  </a:lnTo>
                  <a:lnTo>
                    <a:pt x="23060" y="9069"/>
                  </a:lnTo>
                  <a:lnTo>
                    <a:pt x="23290" y="9216"/>
                  </a:lnTo>
                  <a:lnTo>
                    <a:pt x="23500" y="9362"/>
                  </a:lnTo>
                  <a:lnTo>
                    <a:pt x="23751" y="9488"/>
                  </a:lnTo>
                  <a:lnTo>
                    <a:pt x="23982" y="9572"/>
                  </a:lnTo>
                  <a:lnTo>
                    <a:pt x="24233" y="9635"/>
                  </a:lnTo>
                  <a:lnTo>
                    <a:pt x="24484" y="9676"/>
                  </a:lnTo>
                  <a:lnTo>
                    <a:pt x="24170" y="9991"/>
                  </a:lnTo>
                  <a:lnTo>
                    <a:pt x="23814" y="10305"/>
                  </a:lnTo>
                  <a:lnTo>
                    <a:pt x="23479" y="10577"/>
                  </a:lnTo>
                  <a:lnTo>
                    <a:pt x="22746" y="11143"/>
                  </a:lnTo>
                  <a:lnTo>
                    <a:pt x="22494" y="10996"/>
                  </a:lnTo>
                  <a:lnTo>
                    <a:pt x="22243" y="10849"/>
                  </a:lnTo>
                  <a:lnTo>
                    <a:pt x="21740" y="10598"/>
                  </a:lnTo>
                  <a:lnTo>
                    <a:pt x="21489" y="10451"/>
                  </a:lnTo>
                  <a:lnTo>
                    <a:pt x="21259" y="10305"/>
                  </a:lnTo>
                  <a:lnTo>
                    <a:pt x="21007" y="10116"/>
                  </a:lnTo>
                  <a:lnTo>
                    <a:pt x="20798" y="9907"/>
                  </a:lnTo>
                  <a:lnTo>
                    <a:pt x="20568" y="9656"/>
                  </a:lnTo>
                  <a:lnTo>
                    <a:pt x="20358" y="9383"/>
                  </a:lnTo>
                  <a:lnTo>
                    <a:pt x="20191" y="9111"/>
                  </a:lnTo>
                  <a:lnTo>
                    <a:pt x="20023" y="8818"/>
                  </a:lnTo>
                  <a:lnTo>
                    <a:pt x="19876" y="8504"/>
                  </a:lnTo>
                  <a:lnTo>
                    <a:pt x="19772" y="8189"/>
                  </a:lnTo>
                  <a:lnTo>
                    <a:pt x="19688" y="7854"/>
                  </a:lnTo>
                  <a:lnTo>
                    <a:pt x="19625" y="7519"/>
                  </a:lnTo>
                  <a:lnTo>
                    <a:pt x="20191" y="7352"/>
                  </a:lnTo>
                  <a:lnTo>
                    <a:pt x="20735" y="7184"/>
                  </a:lnTo>
                  <a:lnTo>
                    <a:pt x="21301" y="6996"/>
                  </a:lnTo>
                  <a:lnTo>
                    <a:pt x="21845" y="6807"/>
                  </a:lnTo>
                  <a:close/>
                  <a:moveTo>
                    <a:pt x="19039" y="7666"/>
                  </a:moveTo>
                  <a:lnTo>
                    <a:pt x="19081" y="8043"/>
                  </a:lnTo>
                  <a:lnTo>
                    <a:pt x="19164" y="8378"/>
                  </a:lnTo>
                  <a:lnTo>
                    <a:pt x="19248" y="8734"/>
                  </a:lnTo>
                  <a:lnTo>
                    <a:pt x="19374" y="9069"/>
                  </a:lnTo>
                  <a:lnTo>
                    <a:pt x="19520" y="9383"/>
                  </a:lnTo>
                  <a:lnTo>
                    <a:pt x="19688" y="9697"/>
                  </a:lnTo>
                  <a:lnTo>
                    <a:pt x="19876" y="10012"/>
                  </a:lnTo>
                  <a:lnTo>
                    <a:pt x="20107" y="10305"/>
                  </a:lnTo>
                  <a:lnTo>
                    <a:pt x="20274" y="10493"/>
                  </a:lnTo>
                  <a:lnTo>
                    <a:pt x="20463" y="10703"/>
                  </a:lnTo>
                  <a:lnTo>
                    <a:pt x="20693" y="10912"/>
                  </a:lnTo>
                  <a:lnTo>
                    <a:pt x="20924" y="11101"/>
                  </a:lnTo>
                  <a:lnTo>
                    <a:pt x="21154" y="11289"/>
                  </a:lnTo>
                  <a:lnTo>
                    <a:pt x="21426" y="11457"/>
                  </a:lnTo>
                  <a:lnTo>
                    <a:pt x="21678" y="11603"/>
                  </a:lnTo>
                  <a:lnTo>
                    <a:pt x="21950" y="11729"/>
                  </a:lnTo>
                  <a:lnTo>
                    <a:pt x="21405" y="12085"/>
                  </a:lnTo>
                  <a:lnTo>
                    <a:pt x="20840" y="12441"/>
                  </a:lnTo>
                  <a:lnTo>
                    <a:pt x="19709" y="13132"/>
                  </a:lnTo>
                  <a:lnTo>
                    <a:pt x="19353" y="12944"/>
                  </a:lnTo>
                  <a:lnTo>
                    <a:pt x="18997" y="12734"/>
                  </a:lnTo>
                  <a:lnTo>
                    <a:pt x="18683" y="12525"/>
                  </a:lnTo>
                  <a:lnTo>
                    <a:pt x="18368" y="12274"/>
                  </a:lnTo>
                  <a:lnTo>
                    <a:pt x="18096" y="12022"/>
                  </a:lnTo>
                  <a:lnTo>
                    <a:pt x="17824" y="11750"/>
                  </a:lnTo>
                  <a:lnTo>
                    <a:pt x="17573" y="11457"/>
                  </a:lnTo>
                  <a:lnTo>
                    <a:pt x="17342" y="11164"/>
                  </a:lnTo>
                  <a:lnTo>
                    <a:pt x="17154" y="10849"/>
                  </a:lnTo>
                  <a:lnTo>
                    <a:pt x="16965" y="10514"/>
                  </a:lnTo>
                  <a:lnTo>
                    <a:pt x="16798" y="10158"/>
                  </a:lnTo>
                  <a:lnTo>
                    <a:pt x="16651" y="9802"/>
                  </a:lnTo>
                  <a:lnTo>
                    <a:pt x="16546" y="9425"/>
                  </a:lnTo>
                  <a:lnTo>
                    <a:pt x="16442" y="9048"/>
                  </a:lnTo>
                  <a:lnTo>
                    <a:pt x="16379" y="8650"/>
                  </a:lnTo>
                  <a:lnTo>
                    <a:pt x="16337" y="8252"/>
                  </a:lnTo>
                  <a:lnTo>
                    <a:pt x="17007" y="8127"/>
                  </a:lnTo>
                  <a:lnTo>
                    <a:pt x="17698" y="7980"/>
                  </a:lnTo>
                  <a:lnTo>
                    <a:pt x="18368" y="7833"/>
                  </a:lnTo>
                  <a:lnTo>
                    <a:pt x="19039" y="7666"/>
                  </a:lnTo>
                  <a:close/>
                  <a:moveTo>
                    <a:pt x="15792" y="8336"/>
                  </a:moveTo>
                  <a:lnTo>
                    <a:pt x="15792" y="8755"/>
                  </a:lnTo>
                  <a:lnTo>
                    <a:pt x="15813" y="9153"/>
                  </a:lnTo>
                  <a:lnTo>
                    <a:pt x="15876" y="9551"/>
                  </a:lnTo>
                  <a:lnTo>
                    <a:pt x="15960" y="9949"/>
                  </a:lnTo>
                  <a:lnTo>
                    <a:pt x="16065" y="10326"/>
                  </a:lnTo>
                  <a:lnTo>
                    <a:pt x="16211" y="10703"/>
                  </a:lnTo>
                  <a:lnTo>
                    <a:pt x="16379" y="11059"/>
                  </a:lnTo>
                  <a:lnTo>
                    <a:pt x="16567" y="11415"/>
                  </a:lnTo>
                  <a:lnTo>
                    <a:pt x="16777" y="11750"/>
                  </a:lnTo>
                  <a:lnTo>
                    <a:pt x="17007" y="12085"/>
                  </a:lnTo>
                  <a:lnTo>
                    <a:pt x="17258" y="12378"/>
                  </a:lnTo>
                  <a:lnTo>
                    <a:pt x="17531" y="12672"/>
                  </a:lnTo>
                  <a:lnTo>
                    <a:pt x="17824" y="12944"/>
                  </a:lnTo>
                  <a:lnTo>
                    <a:pt x="18138" y="13195"/>
                  </a:lnTo>
                  <a:lnTo>
                    <a:pt x="18473" y="13426"/>
                  </a:lnTo>
                  <a:lnTo>
                    <a:pt x="18829" y="13614"/>
                  </a:lnTo>
                  <a:lnTo>
                    <a:pt x="17677" y="14242"/>
                  </a:lnTo>
                  <a:lnTo>
                    <a:pt x="16546" y="14829"/>
                  </a:lnTo>
                  <a:lnTo>
                    <a:pt x="16211" y="14557"/>
                  </a:lnTo>
                  <a:lnTo>
                    <a:pt x="15897" y="14263"/>
                  </a:lnTo>
                  <a:lnTo>
                    <a:pt x="15583" y="13970"/>
                  </a:lnTo>
                  <a:lnTo>
                    <a:pt x="15311" y="13656"/>
                  </a:lnTo>
                  <a:lnTo>
                    <a:pt x="15038" y="13363"/>
                  </a:lnTo>
                  <a:lnTo>
                    <a:pt x="14787" y="13028"/>
                  </a:lnTo>
                  <a:lnTo>
                    <a:pt x="14577" y="12713"/>
                  </a:lnTo>
                  <a:lnTo>
                    <a:pt x="14368" y="12357"/>
                  </a:lnTo>
                  <a:lnTo>
                    <a:pt x="14200" y="12001"/>
                  </a:lnTo>
                  <a:lnTo>
                    <a:pt x="14054" y="11645"/>
                  </a:lnTo>
                  <a:lnTo>
                    <a:pt x="13928" y="11268"/>
                  </a:lnTo>
                  <a:lnTo>
                    <a:pt x="13844" y="10870"/>
                  </a:lnTo>
                  <a:lnTo>
                    <a:pt x="13782" y="10472"/>
                  </a:lnTo>
                  <a:lnTo>
                    <a:pt x="13761" y="10033"/>
                  </a:lnTo>
                  <a:lnTo>
                    <a:pt x="13761" y="9593"/>
                  </a:lnTo>
                  <a:lnTo>
                    <a:pt x="13803" y="9132"/>
                  </a:lnTo>
                  <a:lnTo>
                    <a:pt x="13803" y="9069"/>
                  </a:lnTo>
                  <a:lnTo>
                    <a:pt x="13803" y="9006"/>
                  </a:lnTo>
                  <a:lnTo>
                    <a:pt x="13740" y="8902"/>
                  </a:lnTo>
                  <a:lnTo>
                    <a:pt x="13656" y="8818"/>
                  </a:lnTo>
                  <a:lnTo>
                    <a:pt x="13551" y="8776"/>
                  </a:lnTo>
                  <a:lnTo>
                    <a:pt x="13446" y="8776"/>
                  </a:lnTo>
                  <a:lnTo>
                    <a:pt x="13342" y="8797"/>
                  </a:lnTo>
                  <a:lnTo>
                    <a:pt x="13300" y="8839"/>
                  </a:lnTo>
                  <a:lnTo>
                    <a:pt x="13279" y="8881"/>
                  </a:lnTo>
                  <a:lnTo>
                    <a:pt x="13237" y="8922"/>
                  </a:lnTo>
                  <a:lnTo>
                    <a:pt x="13216" y="9006"/>
                  </a:lnTo>
                  <a:lnTo>
                    <a:pt x="13153" y="9425"/>
                  </a:lnTo>
                  <a:lnTo>
                    <a:pt x="13132" y="9844"/>
                  </a:lnTo>
                  <a:lnTo>
                    <a:pt x="13111" y="10284"/>
                  </a:lnTo>
                  <a:lnTo>
                    <a:pt x="13153" y="10745"/>
                  </a:lnTo>
                  <a:lnTo>
                    <a:pt x="13195" y="11185"/>
                  </a:lnTo>
                  <a:lnTo>
                    <a:pt x="13279" y="11645"/>
                  </a:lnTo>
                  <a:lnTo>
                    <a:pt x="13384" y="12085"/>
                  </a:lnTo>
                  <a:lnTo>
                    <a:pt x="13530" y="12525"/>
                  </a:lnTo>
                  <a:lnTo>
                    <a:pt x="13698" y="12944"/>
                  </a:lnTo>
                  <a:lnTo>
                    <a:pt x="13886" y="13342"/>
                  </a:lnTo>
                  <a:lnTo>
                    <a:pt x="14117" y="13740"/>
                  </a:lnTo>
                  <a:lnTo>
                    <a:pt x="14368" y="14117"/>
                  </a:lnTo>
                  <a:lnTo>
                    <a:pt x="14661" y="14452"/>
                  </a:lnTo>
                  <a:lnTo>
                    <a:pt x="14975" y="14766"/>
                  </a:lnTo>
                  <a:lnTo>
                    <a:pt x="15311" y="15038"/>
                  </a:lnTo>
                  <a:lnTo>
                    <a:pt x="15688" y="15290"/>
                  </a:lnTo>
                  <a:lnTo>
                    <a:pt x="15185" y="15541"/>
                  </a:lnTo>
                  <a:lnTo>
                    <a:pt x="13782" y="16316"/>
                  </a:lnTo>
                  <a:lnTo>
                    <a:pt x="13090" y="16714"/>
                  </a:lnTo>
                  <a:lnTo>
                    <a:pt x="12399" y="17112"/>
                  </a:lnTo>
                  <a:lnTo>
                    <a:pt x="11708" y="17552"/>
                  </a:lnTo>
                  <a:lnTo>
                    <a:pt x="11038" y="17991"/>
                  </a:lnTo>
                  <a:lnTo>
                    <a:pt x="10389" y="18452"/>
                  </a:lnTo>
                  <a:lnTo>
                    <a:pt x="9739" y="18913"/>
                  </a:lnTo>
                  <a:lnTo>
                    <a:pt x="9488" y="18348"/>
                  </a:lnTo>
                  <a:lnTo>
                    <a:pt x="9258" y="17782"/>
                  </a:lnTo>
                  <a:lnTo>
                    <a:pt x="9069" y="17237"/>
                  </a:lnTo>
                  <a:lnTo>
                    <a:pt x="8881" y="16672"/>
                  </a:lnTo>
                  <a:lnTo>
                    <a:pt x="8713" y="16127"/>
                  </a:lnTo>
                  <a:lnTo>
                    <a:pt x="8566" y="15562"/>
                  </a:lnTo>
                  <a:lnTo>
                    <a:pt x="8441" y="15017"/>
                  </a:lnTo>
                  <a:lnTo>
                    <a:pt x="8357" y="14452"/>
                  </a:lnTo>
                  <a:lnTo>
                    <a:pt x="8294" y="13886"/>
                  </a:lnTo>
                  <a:lnTo>
                    <a:pt x="8231" y="13321"/>
                  </a:lnTo>
                  <a:lnTo>
                    <a:pt x="8210" y="12755"/>
                  </a:lnTo>
                  <a:lnTo>
                    <a:pt x="8231" y="12190"/>
                  </a:lnTo>
                  <a:lnTo>
                    <a:pt x="8252" y="11603"/>
                  </a:lnTo>
                  <a:lnTo>
                    <a:pt x="8315" y="11017"/>
                  </a:lnTo>
                  <a:lnTo>
                    <a:pt x="8420" y="10410"/>
                  </a:lnTo>
                  <a:lnTo>
                    <a:pt x="8545" y="9802"/>
                  </a:lnTo>
                  <a:lnTo>
                    <a:pt x="9132" y="9593"/>
                  </a:lnTo>
                  <a:lnTo>
                    <a:pt x="9739" y="9425"/>
                  </a:lnTo>
                  <a:lnTo>
                    <a:pt x="10347" y="9258"/>
                  </a:lnTo>
                  <a:lnTo>
                    <a:pt x="10975" y="9111"/>
                  </a:lnTo>
                  <a:lnTo>
                    <a:pt x="10975" y="9111"/>
                  </a:lnTo>
                  <a:lnTo>
                    <a:pt x="10766" y="9572"/>
                  </a:lnTo>
                  <a:lnTo>
                    <a:pt x="10598" y="10053"/>
                  </a:lnTo>
                  <a:lnTo>
                    <a:pt x="10451" y="10556"/>
                  </a:lnTo>
                  <a:lnTo>
                    <a:pt x="10347" y="11080"/>
                  </a:lnTo>
                  <a:lnTo>
                    <a:pt x="10284" y="11624"/>
                  </a:lnTo>
                  <a:lnTo>
                    <a:pt x="10242" y="12169"/>
                  </a:lnTo>
                  <a:lnTo>
                    <a:pt x="10242" y="12734"/>
                  </a:lnTo>
                  <a:lnTo>
                    <a:pt x="10263" y="13258"/>
                  </a:lnTo>
                  <a:lnTo>
                    <a:pt x="10347" y="13803"/>
                  </a:lnTo>
                  <a:lnTo>
                    <a:pt x="10472" y="14305"/>
                  </a:lnTo>
                  <a:lnTo>
                    <a:pt x="10556" y="14557"/>
                  </a:lnTo>
                  <a:lnTo>
                    <a:pt x="10640" y="14808"/>
                  </a:lnTo>
                  <a:lnTo>
                    <a:pt x="10745" y="15038"/>
                  </a:lnTo>
                  <a:lnTo>
                    <a:pt x="10870" y="15269"/>
                  </a:lnTo>
                  <a:lnTo>
                    <a:pt x="10996" y="15478"/>
                  </a:lnTo>
                  <a:lnTo>
                    <a:pt x="11143" y="15688"/>
                  </a:lnTo>
                  <a:lnTo>
                    <a:pt x="11289" y="15876"/>
                  </a:lnTo>
                  <a:lnTo>
                    <a:pt x="11457" y="16065"/>
                  </a:lnTo>
                  <a:lnTo>
                    <a:pt x="11645" y="16232"/>
                  </a:lnTo>
                  <a:lnTo>
                    <a:pt x="11834" y="16400"/>
                  </a:lnTo>
                  <a:lnTo>
                    <a:pt x="12043" y="16546"/>
                  </a:lnTo>
                  <a:lnTo>
                    <a:pt x="12274" y="16672"/>
                  </a:lnTo>
                  <a:lnTo>
                    <a:pt x="12357" y="16714"/>
                  </a:lnTo>
                  <a:lnTo>
                    <a:pt x="12441" y="16714"/>
                  </a:lnTo>
                  <a:lnTo>
                    <a:pt x="12525" y="16672"/>
                  </a:lnTo>
                  <a:lnTo>
                    <a:pt x="12609" y="16630"/>
                  </a:lnTo>
                  <a:lnTo>
                    <a:pt x="12672" y="16567"/>
                  </a:lnTo>
                  <a:lnTo>
                    <a:pt x="12713" y="16504"/>
                  </a:lnTo>
                  <a:lnTo>
                    <a:pt x="12734" y="16400"/>
                  </a:lnTo>
                  <a:lnTo>
                    <a:pt x="12692" y="16316"/>
                  </a:lnTo>
                  <a:lnTo>
                    <a:pt x="12504" y="15918"/>
                  </a:lnTo>
                  <a:lnTo>
                    <a:pt x="12295" y="15541"/>
                  </a:lnTo>
                  <a:lnTo>
                    <a:pt x="11876" y="14787"/>
                  </a:lnTo>
                  <a:lnTo>
                    <a:pt x="11666" y="14410"/>
                  </a:lnTo>
                  <a:lnTo>
                    <a:pt x="11478" y="14033"/>
                  </a:lnTo>
                  <a:lnTo>
                    <a:pt x="11310" y="13614"/>
                  </a:lnTo>
                  <a:lnTo>
                    <a:pt x="11247" y="13405"/>
                  </a:lnTo>
                  <a:lnTo>
                    <a:pt x="11184" y="13174"/>
                  </a:lnTo>
                  <a:lnTo>
                    <a:pt x="11101" y="12651"/>
                  </a:lnTo>
                  <a:lnTo>
                    <a:pt x="11038" y="12106"/>
                  </a:lnTo>
                  <a:lnTo>
                    <a:pt x="11038" y="11582"/>
                  </a:lnTo>
                  <a:lnTo>
                    <a:pt x="11080" y="11038"/>
                  </a:lnTo>
                  <a:lnTo>
                    <a:pt x="11164" y="10514"/>
                  </a:lnTo>
                  <a:lnTo>
                    <a:pt x="11289" y="9991"/>
                  </a:lnTo>
                  <a:lnTo>
                    <a:pt x="11457" y="9488"/>
                  </a:lnTo>
                  <a:lnTo>
                    <a:pt x="11645" y="8985"/>
                  </a:lnTo>
                  <a:lnTo>
                    <a:pt x="12399" y="8839"/>
                  </a:lnTo>
                  <a:lnTo>
                    <a:pt x="13153" y="8713"/>
                  </a:lnTo>
                  <a:lnTo>
                    <a:pt x="14703" y="8504"/>
                  </a:lnTo>
                  <a:lnTo>
                    <a:pt x="15792" y="8336"/>
                  </a:lnTo>
                  <a:close/>
                  <a:moveTo>
                    <a:pt x="8022" y="10012"/>
                  </a:moveTo>
                  <a:lnTo>
                    <a:pt x="7875" y="10577"/>
                  </a:lnTo>
                  <a:lnTo>
                    <a:pt x="7729" y="11164"/>
                  </a:lnTo>
                  <a:lnTo>
                    <a:pt x="7645" y="11750"/>
                  </a:lnTo>
                  <a:lnTo>
                    <a:pt x="7561" y="12357"/>
                  </a:lnTo>
                  <a:lnTo>
                    <a:pt x="7519" y="12944"/>
                  </a:lnTo>
                  <a:lnTo>
                    <a:pt x="7498" y="13551"/>
                  </a:lnTo>
                  <a:lnTo>
                    <a:pt x="7519" y="14138"/>
                  </a:lnTo>
                  <a:lnTo>
                    <a:pt x="7561" y="14745"/>
                  </a:lnTo>
                  <a:lnTo>
                    <a:pt x="7645" y="15332"/>
                  </a:lnTo>
                  <a:lnTo>
                    <a:pt x="7750" y="15918"/>
                  </a:lnTo>
                  <a:lnTo>
                    <a:pt x="7875" y="16504"/>
                  </a:lnTo>
                  <a:lnTo>
                    <a:pt x="8064" y="17070"/>
                  </a:lnTo>
                  <a:lnTo>
                    <a:pt x="8252" y="17635"/>
                  </a:lnTo>
                  <a:lnTo>
                    <a:pt x="8504" y="18180"/>
                  </a:lnTo>
                  <a:lnTo>
                    <a:pt x="8776" y="18704"/>
                  </a:lnTo>
                  <a:lnTo>
                    <a:pt x="9069" y="19227"/>
                  </a:lnTo>
                  <a:lnTo>
                    <a:pt x="9132" y="19290"/>
                  </a:lnTo>
                  <a:lnTo>
                    <a:pt x="9195" y="19332"/>
                  </a:lnTo>
                  <a:lnTo>
                    <a:pt x="8671" y="19772"/>
                  </a:lnTo>
                  <a:lnTo>
                    <a:pt x="8168" y="20212"/>
                  </a:lnTo>
                  <a:lnTo>
                    <a:pt x="7687" y="20651"/>
                  </a:lnTo>
                  <a:lnTo>
                    <a:pt x="7205" y="21133"/>
                  </a:lnTo>
                  <a:lnTo>
                    <a:pt x="6954" y="20882"/>
                  </a:lnTo>
                  <a:lnTo>
                    <a:pt x="6723" y="20610"/>
                  </a:lnTo>
                  <a:lnTo>
                    <a:pt x="6493" y="20358"/>
                  </a:lnTo>
                  <a:lnTo>
                    <a:pt x="6304" y="20086"/>
                  </a:lnTo>
                  <a:lnTo>
                    <a:pt x="6116" y="19814"/>
                  </a:lnTo>
                  <a:lnTo>
                    <a:pt x="5948" y="19520"/>
                  </a:lnTo>
                  <a:lnTo>
                    <a:pt x="5802" y="19248"/>
                  </a:lnTo>
                  <a:lnTo>
                    <a:pt x="5676" y="18955"/>
                  </a:lnTo>
                  <a:lnTo>
                    <a:pt x="5550" y="18662"/>
                  </a:lnTo>
                  <a:lnTo>
                    <a:pt x="5446" y="18368"/>
                  </a:lnTo>
                  <a:lnTo>
                    <a:pt x="5362" y="18075"/>
                  </a:lnTo>
                  <a:lnTo>
                    <a:pt x="5278" y="17782"/>
                  </a:lnTo>
                  <a:lnTo>
                    <a:pt x="5215" y="17468"/>
                  </a:lnTo>
                  <a:lnTo>
                    <a:pt x="5173" y="17175"/>
                  </a:lnTo>
                  <a:lnTo>
                    <a:pt x="5111" y="16546"/>
                  </a:lnTo>
                  <a:lnTo>
                    <a:pt x="5069" y="15918"/>
                  </a:lnTo>
                  <a:lnTo>
                    <a:pt x="5090" y="15269"/>
                  </a:lnTo>
                  <a:lnTo>
                    <a:pt x="5131" y="14619"/>
                  </a:lnTo>
                  <a:lnTo>
                    <a:pt x="5194" y="13970"/>
                  </a:lnTo>
                  <a:lnTo>
                    <a:pt x="5278" y="13321"/>
                  </a:lnTo>
                  <a:lnTo>
                    <a:pt x="5404" y="12672"/>
                  </a:lnTo>
                  <a:lnTo>
                    <a:pt x="5655" y="11331"/>
                  </a:lnTo>
                  <a:lnTo>
                    <a:pt x="6221" y="10954"/>
                  </a:lnTo>
                  <a:lnTo>
                    <a:pt x="6807" y="10598"/>
                  </a:lnTo>
                  <a:lnTo>
                    <a:pt x="7414" y="10284"/>
                  </a:lnTo>
                  <a:lnTo>
                    <a:pt x="8022" y="10012"/>
                  </a:lnTo>
                  <a:close/>
                  <a:moveTo>
                    <a:pt x="4859" y="12001"/>
                  </a:moveTo>
                  <a:lnTo>
                    <a:pt x="4692" y="12651"/>
                  </a:lnTo>
                  <a:lnTo>
                    <a:pt x="4566" y="13321"/>
                  </a:lnTo>
                  <a:lnTo>
                    <a:pt x="4440" y="13970"/>
                  </a:lnTo>
                  <a:lnTo>
                    <a:pt x="4336" y="14640"/>
                  </a:lnTo>
                  <a:lnTo>
                    <a:pt x="4273" y="15311"/>
                  </a:lnTo>
                  <a:lnTo>
                    <a:pt x="4252" y="15981"/>
                  </a:lnTo>
                  <a:lnTo>
                    <a:pt x="4273" y="16651"/>
                  </a:lnTo>
                  <a:lnTo>
                    <a:pt x="4315" y="17300"/>
                  </a:lnTo>
                  <a:lnTo>
                    <a:pt x="4419" y="17929"/>
                  </a:lnTo>
                  <a:lnTo>
                    <a:pt x="4482" y="18243"/>
                  </a:lnTo>
                  <a:lnTo>
                    <a:pt x="4566" y="18557"/>
                  </a:lnTo>
                  <a:lnTo>
                    <a:pt x="4671" y="18850"/>
                  </a:lnTo>
                  <a:lnTo>
                    <a:pt x="4775" y="19143"/>
                  </a:lnTo>
                  <a:lnTo>
                    <a:pt x="4880" y="19437"/>
                  </a:lnTo>
                  <a:lnTo>
                    <a:pt x="5027" y="19730"/>
                  </a:lnTo>
                  <a:lnTo>
                    <a:pt x="5173" y="20002"/>
                  </a:lnTo>
                  <a:lnTo>
                    <a:pt x="5341" y="20274"/>
                  </a:lnTo>
                  <a:lnTo>
                    <a:pt x="5529" y="20526"/>
                  </a:lnTo>
                  <a:lnTo>
                    <a:pt x="5718" y="20777"/>
                  </a:lnTo>
                  <a:lnTo>
                    <a:pt x="5927" y="21028"/>
                  </a:lnTo>
                  <a:lnTo>
                    <a:pt x="6179" y="21259"/>
                  </a:lnTo>
                  <a:lnTo>
                    <a:pt x="6409" y="21489"/>
                  </a:lnTo>
                  <a:lnTo>
                    <a:pt x="6681" y="21699"/>
                  </a:lnTo>
                  <a:lnTo>
                    <a:pt x="6262" y="22201"/>
                  </a:lnTo>
                  <a:lnTo>
                    <a:pt x="5844" y="22746"/>
                  </a:lnTo>
                  <a:lnTo>
                    <a:pt x="5446" y="23290"/>
                  </a:lnTo>
                  <a:lnTo>
                    <a:pt x="5090" y="23856"/>
                  </a:lnTo>
                  <a:lnTo>
                    <a:pt x="4692" y="23228"/>
                  </a:lnTo>
                  <a:lnTo>
                    <a:pt x="4336" y="22578"/>
                  </a:lnTo>
                  <a:lnTo>
                    <a:pt x="4042" y="21929"/>
                  </a:lnTo>
                  <a:lnTo>
                    <a:pt x="3770" y="21259"/>
                  </a:lnTo>
                  <a:lnTo>
                    <a:pt x="3540" y="20589"/>
                  </a:lnTo>
                  <a:lnTo>
                    <a:pt x="3351" y="19897"/>
                  </a:lnTo>
                  <a:lnTo>
                    <a:pt x="3226" y="19206"/>
                  </a:lnTo>
                  <a:lnTo>
                    <a:pt x="3121" y="18515"/>
                  </a:lnTo>
                  <a:lnTo>
                    <a:pt x="3079" y="17824"/>
                  </a:lnTo>
                  <a:lnTo>
                    <a:pt x="3079" y="17112"/>
                  </a:lnTo>
                  <a:lnTo>
                    <a:pt x="3121" y="16421"/>
                  </a:lnTo>
                  <a:lnTo>
                    <a:pt x="3205" y="15709"/>
                  </a:lnTo>
                  <a:lnTo>
                    <a:pt x="3330" y="14996"/>
                  </a:lnTo>
                  <a:lnTo>
                    <a:pt x="3519" y="14305"/>
                  </a:lnTo>
                  <a:lnTo>
                    <a:pt x="3749" y="13593"/>
                  </a:lnTo>
                  <a:lnTo>
                    <a:pt x="4021" y="12881"/>
                  </a:lnTo>
                  <a:lnTo>
                    <a:pt x="4440" y="12420"/>
                  </a:lnTo>
                  <a:lnTo>
                    <a:pt x="4859" y="12001"/>
                  </a:lnTo>
                  <a:close/>
                  <a:moveTo>
                    <a:pt x="2492" y="15164"/>
                  </a:moveTo>
                  <a:lnTo>
                    <a:pt x="2367" y="15771"/>
                  </a:lnTo>
                  <a:lnTo>
                    <a:pt x="2262" y="16379"/>
                  </a:lnTo>
                  <a:lnTo>
                    <a:pt x="2199" y="17007"/>
                  </a:lnTo>
                  <a:lnTo>
                    <a:pt x="2178" y="17635"/>
                  </a:lnTo>
                  <a:lnTo>
                    <a:pt x="2178" y="18264"/>
                  </a:lnTo>
                  <a:lnTo>
                    <a:pt x="2241" y="18892"/>
                  </a:lnTo>
                  <a:lnTo>
                    <a:pt x="2325" y="19499"/>
                  </a:lnTo>
                  <a:lnTo>
                    <a:pt x="2430" y="20107"/>
                  </a:lnTo>
                  <a:lnTo>
                    <a:pt x="2597" y="20714"/>
                  </a:lnTo>
                  <a:lnTo>
                    <a:pt x="2786" y="21322"/>
                  </a:lnTo>
                  <a:lnTo>
                    <a:pt x="3016" y="21908"/>
                  </a:lnTo>
                  <a:lnTo>
                    <a:pt x="3288" y="22474"/>
                  </a:lnTo>
                  <a:lnTo>
                    <a:pt x="3582" y="23018"/>
                  </a:lnTo>
                  <a:lnTo>
                    <a:pt x="3917" y="23563"/>
                  </a:lnTo>
                  <a:lnTo>
                    <a:pt x="4294" y="24065"/>
                  </a:lnTo>
                  <a:lnTo>
                    <a:pt x="4692" y="24568"/>
                  </a:lnTo>
                  <a:lnTo>
                    <a:pt x="4419" y="25134"/>
                  </a:lnTo>
                  <a:lnTo>
                    <a:pt x="4168" y="25720"/>
                  </a:lnTo>
                  <a:lnTo>
                    <a:pt x="3938" y="26327"/>
                  </a:lnTo>
                  <a:lnTo>
                    <a:pt x="3749" y="26956"/>
                  </a:lnTo>
                  <a:lnTo>
                    <a:pt x="3393" y="26579"/>
                  </a:lnTo>
                  <a:lnTo>
                    <a:pt x="3058" y="26181"/>
                  </a:lnTo>
                  <a:lnTo>
                    <a:pt x="2744" y="25762"/>
                  </a:lnTo>
                  <a:lnTo>
                    <a:pt x="2451" y="25322"/>
                  </a:lnTo>
                  <a:lnTo>
                    <a:pt x="2178" y="24840"/>
                  </a:lnTo>
                  <a:lnTo>
                    <a:pt x="1948" y="24359"/>
                  </a:lnTo>
                  <a:lnTo>
                    <a:pt x="1738" y="23835"/>
                  </a:lnTo>
                  <a:lnTo>
                    <a:pt x="1571" y="23290"/>
                  </a:lnTo>
                  <a:lnTo>
                    <a:pt x="1445" y="22788"/>
                  </a:lnTo>
                  <a:lnTo>
                    <a:pt x="1341" y="22264"/>
                  </a:lnTo>
                  <a:lnTo>
                    <a:pt x="1257" y="21741"/>
                  </a:lnTo>
                  <a:lnTo>
                    <a:pt x="1215" y="21217"/>
                  </a:lnTo>
                  <a:lnTo>
                    <a:pt x="1173" y="20693"/>
                  </a:lnTo>
                  <a:lnTo>
                    <a:pt x="1173" y="20191"/>
                  </a:lnTo>
                  <a:lnTo>
                    <a:pt x="1215" y="19667"/>
                  </a:lnTo>
                  <a:lnTo>
                    <a:pt x="1257" y="19143"/>
                  </a:lnTo>
                  <a:lnTo>
                    <a:pt x="1341" y="18620"/>
                  </a:lnTo>
                  <a:lnTo>
                    <a:pt x="1424" y="18117"/>
                  </a:lnTo>
                  <a:lnTo>
                    <a:pt x="1550" y="17594"/>
                  </a:lnTo>
                  <a:lnTo>
                    <a:pt x="1697" y="17091"/>
                  </a:lnTo>
                  <a:lnTo>
                    <a:pt x="1864" y="16588"/>
                  </a:lnTo>
                  <a:lnTo>
                    <a:pt x="2053" y="16106"/>
                  </a:lnTo>
                  <a:lnTo>
                    <a:pt x="2262" y="15625"/>
                  </a:lnTo>
                  <a:lnTo>
                    <a:pt x="2492" y="15164"/>
                  </a:lnTo>
                  <a:close/>
                  <a:moveTo>
                    <a:pt x="29448" y="4126"/>
                  </a:moveTo>
                  <a:lnTo>
                    <a:pt x="29574" y="4943"/>
                  </a:lnTo>
                  <a:lnTo>
                    <a:pt x="29657" y="5760"/>
                  </a:lnTo>
                  <a:lnTo>
                    <a:pt x="29699" y="6577"/>
                  </a:lnTo>
                  <a:lnTo>
                    <a:pt x="29720" y="7394"/>
                  </a:lnTo>
                  <a:lnTo>
                    <a:pt x="29678" y="8189"/>
                  </a:lnTo>
                  <a:lnTo>
                    <a:pt x="29637" y="9006"/>
                  </a:lnTo>
                  <a:lnTo>
                    <a:pt x="29532" y="9802"/>
                  </a:lnTo>
                  <a:lnTo>
                    <a:pt x="29427" y="10598"/>
                  </a:lnTo>
                  <a:lnTo>
                    <a:pt x="29280" y="10389"/>
                  </a:lnTo>
                  <a:lnTo>
                    <a:pt x="29092" y="10200"/>
                  </a:lnTo>
                  <a:lnTo>
                    <a:pt x="28987" y="10137"/>
                  </a:lnTo>
                  <a:lnTo>
                    <a:pt x="28883" y="10074"/>
                  </a:lnTo>
                  <a:lnTo>
                    <a:pt x="28757" y="10012"/>
                  </a:lnTo>
                  <a:lnTo>
                    <a:pt x="28631" y="9970"/>
                  </a:lnTo>
                  <a:lnTo>
                    <a:pt x="28506" y="9928"/>
                  </a:lnTo>
                  <a:lnTo>
                    <a:pt x="28359" y="9907"/>
                  </a:lnTo>
                  <a:lnTo>
                    <a:pt x="28212" y="9907"/>
                  </a:lnTo>
                  <a:lnTo>
                    <a:pt x="28066" y="9928"/>
                  </a:lnTo>
                  <a:lnTo>
                    <a:pt x="27982" y="9928"/>
                  </a:lnTo>
                  <a:lnTo>
                    <a:pt x="27898" y="9949"/>
                  </a:lnTo>
                  <a:lnTo>
                    <a:pt x="27814" y="9991"/>
                  </a:lnTo>
                  <a:lnTo>
                    <a:pt x="27752" y="10074"/>
                  </a:lnTo>
                  <a:lnTo>
                    <a:pt x="27689" y="10116"/>
                  </a:lnTo>
                  <a:lnTo>
                    <a:pt x="27626" y="10158"/>
                  </a:lnTo>
                  <a:lnTo>
                    <a:pt x="27563" y="10263"/>
                  </a:lnTo>
                  <a:lnTo>
                    <a:pt x="27500" y="10347"/>
                  </a:lnTo>
                  <a:lnTo>
                    <a:pt x="27458" y="10451"/>
                  </a:lnTo>
                  <a:lnTo>
                    <a:pt x="27416" y="10556"/>
                  </a:lnTo>
                  <a:lnTo>
                    <a:pt x="27395" y="10787"/>
                  </a:lnTo>
                  <a:lnTo>
                    <a:pt x="27395" y="11017"/>
                  </a:lnTo>
                  <a:lnTo>
                    <a:pt x="27458" y="11226"/>
                  </a:lnTo>
                  <a:lnTo>
                    <a:pt x="27563" y="11436"/>
                  </a:lnTo>
                  <a:lnTo>
                    <a:pt x="27626" y="11520"/>
                  </a:lnTo>
                  <a:lnTo>
                    <a:pt x="27710" y="11603"/>
                  </a:lnTo>
                  <a:lnTo>
                    <a:pt x="27793" y="11687"/>
                  </a:lnTo>
                  <a:lnTo>
                    <a:pt x="27877" y="11750"/>
                  </a:lnTo>
                  <a:lnTo>
                    <a:pt x="27982" y="11792"/>
                  </a:lnTo>
                  <a:lnTo>
                    <a:pt x="28108" y="11834"/>
                  </a:lnTo>
                  <a:lnTo>
                    <a:pt x="28212" y="11855"/>
                  </a:lnTo>
                  <a:lnTo>
                    <a:pt x="28338" y="11855"/>
                  </a:lnTo>
                  <a:lnTo>
                    <a:pt x="28506" y="11834"/>
                  </a:lnTo>
                  <a:lnTo>
                    <a:pt x="28464" y="11855"/>
                  </a:lnTo>
                  <a:lnTo>
                    <a:pt x="28589" y="11813"/>
                  </a:lnTo>
                  <a:lnTo>
                    <a:pt x="28715" y="11771"/>
                  </a:lnTo>
                  <a:lnTo>
                    <a:pt x="28820" y="11708"/>
                  </a:lnTo>
                  <a:lnTo>
                    <a:pt x="28966" y="11603"/>
                  </a:lnTo>
                  <a:lnTo>
                    <a:pt x="29071" y="11457"/>
                  </a:lnTo>
                  <a:lnTo>
                    <a:pt x="29176" y="11415"/>
                  </a:lnTo>
                  <a:lnTo>
                    <a:pt x="29280" y="11352"/>
                  </a:lnTo>
                  <a:lnTo>
                    <a:pt x="29071" y="12190"/>
                  </a:lnTo>
                  <a:lnTo>
                    <a:pt x="28841" y="13028"/>
                  </a:lnTo>
                  <a:lnTo>
                    <a:pt x="28568" y="13844"/>
                  </a:lnTo>
                  <a:lnTo>
                    <a:pt x="28275" y="14682"/>
                  </a:lnTo>
                  <a:lnTo>
                    <a:pt x="27940" y="15478"/>
                  </a:lnTo>
                  <a:lnTo>
                    <a:pt x="27563" y="16274"/>
                  </a:lnTo>
                  <a:lnTo>
                    <a:pt x="27165" y="17070"/>
                  </a:lnTo>
                  <a:lnTo>
                    <a:pt x="26746" y="17824"/>
                  </a:lnTo>
                  <a:lnTo>
                    <a:pt x="26285" y="18599"/>
                  </a:lnTo>
                  <a:lnTo>
                    <a:pt x="25804" y="19332"/>
                  </a:lnTo>
                  <a:lnTo>
                    <a:pt x="25280" y="20065"/>
                  </a:lnTo>
                  <a:lnTo>
                    <a:pt x="24756" y="20777"/>
                  </a:lnTo>
                  <a:lnTo>
                    <a:pt x="24191" y="21468"/>
                  </a:lnTo>
                  <a:lnTo>
                    <a:pt x="23605" y="22138"/>
                  </a:lnTo>
                  <a:lnTo>
                    <a:pt x="22976" y="22788"/>
                  </a:lnTo>
                  <a:lnTo>
                    <a:pt x="22348" y="23416"/>
                  </a:lnTo>
                  <a:lnTo>
                    <a:pt x="21782" y="23961"/>
                  </a:lnTo>
                  <a:lnTo>
                    <a:pt x="21217" y="24463"/>
                  </a:lnTo>
                  <a:lnTo>
                    <a:pt x="20630" y="24987"/>
                  </a:lnTo>
                  <a:lnTo>
                    <a:pt x="20023" y="25469"/>
                  </a:lnTo>
                  <a:lnTo>
                    <a:pt x="19395" y="25950"/>
                  </a:lnTo>
                  <a:lnTo>
                    <a:pt x="18766" y="26411"/>
                  </a:lnTo>
                  <a:lnTo>
                    <a:pt x="18096" y="26851"/>
                  </a:lnTo>
                  <a:lnTo>
                    <a:pt x="17426" y="27270"/>
                  </a:lnTo>
                  <a:lnTo>
                    <a:pt x="16756" y="27647"/>
                  </a:lnTo>
                  <a:lnTo>
                    <a:pt x="16044" y="28003"/>
                  </a:lnTo>
                  <a:lnTo>
                    <a:pt x="15331" y="28338"/>
                  </a:lnTo>
                  <a:lnTo>
                    <a:pt x="14619" y="28610"/>
                  </a:lnTo>
                  <a:lnTo>
                    <a:pt x="13886" y="28862"/>
                  </a:lnTo>
                  <a:lnTo>
                    <a:pt x="13132" y="29071"/>
                  </a:lnTo>
                  <a:lnTo>
                    <a:pt x="12378" y="29239"/>
                  </a:lnTo>
                  <a:lnTo>
                    <a:pt x="11603" y="29364"/>
                  </a:lnTo>
                  <a:lnTo>
                    <a:pt x="11143" y="29406"/>
                  </a:lnTo>
                  <a:lnTo>
                    <a:pt x="10661" y="29448"/>
                  </a:lnTo>
                  <a:lnTo>
                    <a:pt x="10200" y="29448"/>
                  </a:lnTo>
                  <a:lnTo>
                    <a:pt x="9739" y="29427"/>
                  </a:lnTo>
                  <a:lnTo>
                    <a:pt x="9279" y="29406"/>
                  </a:lnTo>
                  <a:lnTo>
                    <a:pt x="8839" y="29343"/>
                  </a:lnTo>
                  <a:lnTo>
                    <a:pt x="8378" y="29281"/>
                  </a:lnTo>
                  <a:lnTo>
                    <a:pt x="7938" y="29197"/>
                  </a:lnTo>
                  <a:lnTo>
                    <a:pt x="7519" y="29071"/>
                  </a:lnTo>
                  <a:lnTo>
                    <a:pt x="7079" y="28945"/>
                  </a:lnTo>
                  <a:lnTo>
                    <a:pt x="6660" y="28799"/>
                  </a:lnTo>
                  <a:lnTo>
                    <a:pt x="6262" y="28631"/>
                  </a:lnTo>
                  <a:lnTo>
                    <a:pt x="5865" y="28443"/>
                  </a:lnTo>
                  <a:lnTo>
                    <a:pt x="5467" y="28233"/>
                  </a:lnTo>
                  <a:lnTo>
                    <a:pt x="5090" y="28024"/>
                  </a:lnTo>
                  <a:lnTo>
                    <a:pt x="4734" y="27773"/>
                  </a:lnTo>
                  <a:lnTo>
                    <a:pt x="4922" y="27081"/>
                  </a:lnTo>
                  <a:lnTo>
                    <a:pt x="5152" y="26432"/>
                  </a:lnTo>
                  <a:lnTo>
                    <a:pt x="5404" y="25804"/>
                  </a:lnTo>
                  <a:lnTo>
                    <a:pt x="5697" y="25196"/>
                  </a:lnTo>
                  <a:lnTo>
                    <a:pt x="6032" y="24610"/>
                  </a:lnTo>
                  <a:lnTo>
                    <a:pt x="6367" y="24044"/>
                  </a:lnTo>
                  <a:lnTo>
                    <a:pt x="6744" y="23500"/>
                  </a:lnTo>
                  <a:lnTo>
                    <a:pt x="7142" y="22976"/>
                  </a:lnTo>
                  <a:lnTo>
                    <a:pt x="7582" y="22474"/>
                  </a:lnTo>
                  <a:lnTo>
                    <a:pt x="8022" y="21992"/>
                  </a:lnTo>
                  <a:lnTo>
                    <a:pt x="8483" y="21531"/>
                  </a:lnTo>
                  <a:lnTo>
                    <a:pt x="8964" y="21091"/>
                  </a:lnTo>
                  <a:lnTo>
                    <a:pt x="9488" y="20651"/>
                  </a:lnTo>
                  <a:lnTo>
                    <a:pt x="9991" y="20233"/>
                  </a:lnTo>
                  <a:lnTo>
                    <a:pt x="10535" y="19835"/>
                  </a:lnTo>
                  <a:lnTo>
                    <a:pt x="11080" y="19437"/>
                  </a:lnTo>
                  <a:lnTo>
                    <a:pt x="11645" y="19060"/>
                  </a:lnTo>
                  <a:lnTo>
                    <a:pt x="12211" y="18683"/>
                  </a:lnTo>
                  <a:lnTo>
                    <a:pt x="13384" y="17971"/>
                  </a:lnTo>
                  <a:lnTo>
                    <a:pt x="14577" y="17300"/>
                  </a:lnTo>
                  <a:lnTo>
                    <a:pt x="15792" y="16630"/>
                  </a:lnTo>
                  <a:lnTo>
                    <a:pt x="18201" y="15352"/>
                  </a:lnTo>
                  <a:lnTo>
                    <a:pt x="19374" y="14724"/>
                  </a:lnTo>
                  <a:lnTo>
                    <a:pt x="20505" y="14075"/>
                  </a:lnTo>
                  <a:lnTo>
                    <a:pt x="21489" y="13488"/>
                  </a:lnTo>
                  <a:lnTo>
                    <a:pt x="22432" y="12860"/>
                  </a:lnTo>
                  <a:lnTo>
                    <a:pt x="23353" y="12190"/>
                  </a:lnTo>
                  <a:lnTo>
                    <a:pt x="23814" y="11855"/>
                  </a:lnTo>
                  <a:lnTo>
                    <a:pt x="24254" y="11499"/>
                  </a:lnTo>
                  <a:lnTo>
                    <a:pt x="24694" y="11143"/>
                  </a:lnTo>
                  <a:lnTo>
                    <a:pt x="25113" y="10766"/>
                  </a:lnTo>
                  <a:lnTo>
                    <a:pt x="25531" y="10368"/>
                  </a:lnTo>
                  <a:lnTo>
                    <a:pt x="25929" y="9970"/>
                  </a:lnTo>
                  <a:lnTo>
                    <a:pt x="26306" y="9551"/>
                  </a:lnTo>
                  <a:lnTo>
                    <a:pt x="26683" y="9111"/>
                  </a:lnTo>
                  <a:lnTo>
                    <a:pt x="27039" y="8671"/>
                  </a:lnTo>
                  <a:lnTo>
                    <a:pt x="27395" y="8210"/>
                  </a:lnTo>
                  <a:lnTo>
                    <a:pt x="27689" y="7771"/>
                  </a:lnTo>
                  <a:lnTo>
                    <a:pt x="28003" y="7310"/>
                  </a:lnTo>
                  <a:lnTo>
                    <a:pt x="28296" y="6828"/>
                  </a:lnTo>
                  <a:lnTo>
                    <a:pt x="28568" y="6304"/>
                  </a:lnTo>
                  <a:lnTo>
                    <a:pt x="28841" y="5781"/>
                  </a:lnTo>
                  <a:lnTo>
                    <a:pt x="29071" y="5236"/>
                  </a:lnTo>
                  <a:lnTo>
                    <a:pt x="29280" y="4692"/>
                  </a:lnTo>
                  <a:lnTo>
                    <a:pt x="29448" y="4126"/>
                  </a:lnTo>
                  <a:close/>
                  <a:moveTo>
                    <a:pt x="29260" y="0"/>
                  </a:moveTo>
                  <a:lnTo>
                    <a:pt x="29155" y="21"/>
                  </a:lnTo>
                  <a:lnTo>
                    <a:pt x="29113" y="63"/>
                  </a:lnTo>
                  <a:lnTo>
                    <a:pt x="29071" y="105"/>
                  </a:lnTo>
                  <a:lnTo>
                    <a:pt x="28903" y="335"/>
                  </a:lnTo>
                  <a:lnTo>
                    <a:pt x="28778" y="398"/>
                  </a:lnTo>
                  <a:lnTo>
                    <a:pt x="28694" y="482"/>
                  </a:lnTo>
                  <a:lnTo>
                    <a:pt x="28631" y="608"/>
                  </a:lnTo>
                  <a:lnTo>
                    <a:pt x="28589" y="733"/>
                  </a:lnTo>
                  <a:lnTo>
                    <a:pt x="28149" y="1257"/>
                  </a:lnTo>
                  <a:lnTo>
                    <a:pt x="27710" y="1739"/>
                  </a:lnTo>
                  <a:lnTo>
                    <a:pt x="27249" y="2199"/>
                  </a:lnTo>
                  <a:lnTo>
                    <a:pt x="26788" y="2618"/>
                  </a:lnTo>
                  <a:lnTo>
                    <a:pt x="26306" y="3016"/>
                  </a:lnTo>
                  <a:lnTo>
                    <a:pt x="25804" y="3393"/>
                  </a:lnTo>
                  <a:lnTo>
                    <a:pt x="25301" y="3749"/>
                  </a:lnTo>
                  <a:lnTo>
                    <a:pt x="24777" y="4063"/>
                  </a:lnTo>
                  <a:lnTo>
                    <a:pt x="24254" y="4378"/>
                  </a:lnTo>
                  <a:lnTo>
                    <a:pt x="23709" y="4650"/>
                  </a:lnTo>
                  <a:lnTo>
                    <a:pt x="23165" y="4922"/>
                  </a:lnTo>
                  <a:lnTo>
                    <a:pt x="22620" y="5152"/>
                  </a:lnTo>
                  <a:lnTo>
                    <a:pt x="22055" y="5383"/>
                  </a:lnTo>
                  <a:lnTo>
                    <a:pt x="21489" y="5592"/>
                  </a:lnTo>
                  <a:lnTo>
                    <a:pt x="20903" y="5781"/>
                  </a:lnTo>
                  <a:lnTo>
                    <a:pt x="20316" y="5969"/>
                  </a:lnTo>
                  <a:lnTo>
                    <a:pt x="19730" y="6137"/>
                  </a:lnTo>
                  <a:lnTo>
                    <a:pt x="19143" y="6304"/>
                  </a:lnTo>
                  <a:lnTo>
                    <a:pt x="17929" y="6577"/>
                  </a:lnTo>
                  <a:lnTo>
                    <a:pt x="16714" y="6828"/>
                  </a:lnTo>
                  <a:lnTo>
                    <a:pt x="15457" y="7058"/>
                  </a:lnTo>
                  <a:lnTo>
                    <a:pt x="12965" y="7498"/>
                  </a:lnTo>
                  <a:lnTo>
                    <a:pt x="11708" y="7729"/>
                  </a:lnTo>
                  <a:lnTo>
                    <a:pt x="10451" y="7980"/>
                  </a:lnTo>
                  <a:lnTo>
                    <a:pt x="9844" y="8106"/>
                  </a:lnTo>
                  <a:lnTo>
                    <a:pt x="9237" y="8273"/>
                  </a:lnTo>
                  <a:lnTo>
                    <a:pt x="8650" y="8483"/>
                  </a:lnTo>
                  <a:lnTo>
                    <a:pt x="8064" y="8692"/>
                  </a:lnTo>
                  <a:lnTo>
                    <a:pt x="7498" y="8943"/>
                  </a:lnTo>
                  <a:lnTo>
                    <a:pt x="6954" y="9216"/>
                  </a:lnTo>
                  <a:lnTo>
                    <a:pt x="6430" y="9509"/>
                  </a:lnTo>
                  <a:lnTo>
                    <a:pt x="5906" y="9823"/>
                  </a:lnTo>
                  <a:lnTo>
                    <a:pt x="5865" y="9781"/>
                  </a:lnTo>
                  <a:lnTo>
                    <a:pt x="5823" y="9760"/>
                  </a:lnTo>
                  <a:lnTo>
                    <a:pt x="5718" y="9760"/>
                  </a:lnTo>
                  <a:lnTo>
                    <a:pt x="5655" y="9781"/>
                  </a:lnTo>
                  <a:lnTo>
                    <a:pt x="5613" y="9802"/>
                  </a:lnTo>
                  <a:lnTo>
                    <a:pt x="5571" y="9844"/>
                  </a:lnTo>
                  <a:lnTo>
                    <a:pt x="5550" y="9907"/>
                  </a:lnTo>
                  <a:lnTo>
                    <a:pt x="5488" y="10095"/>
                  </a:lnTo>
                  <a:lnTo>
                    <a:pt x="4922" y="10493"/>
                  </a:lnTo>
                  <a:lnTo>
                    <a:pt x="4398" y="10933"/>
                  </a:lnTo>
                  <a:lnTo>
                    <a:pt x="3896" y="11394"/>
                  </a:lnTo>
                  <a:lnTo>
                    <a:pt x="3414" y="11876"/>
                  </a:lnTo>
                  <a:lnTo>
                    <a:pt x="2953" y="12399"/>
                  </a:lnTo>
                  <a:lnTo>
                    <a:pt x="2534" y="12923"/>
                  </a:lnTo>
                  <a:lnTo>
                    <a:pt x="2136" y="13488"/>
                  </a:lnTo>
                  <a:lnTo>
                    <a:pt x="1759" y="14075"/>
                  </a:lnTo>
                  <a:lnTo>
                    <a:pt x="1424" y="14661"/>
                  </a:lnTo>
                  <a:lnTo>
                    <a:pt x="1131" y="15290"/>
                  </a:lnTo>
                  <a:lnTo>
                    <a:pt x="859" y="15939"/>
                  </a:lnTo>
                  <a:lnTo>
                    <a:pt x="628" y="16588"/>
                  </a:lnTo>
                  <a:lnTo>
                    <a:pt x="419" y="17279"/>
                  </a:lnTo>
                  <a:lnTo>
                    <a:pt x="272" y="17971"/>
                  </a:lnTo>
                  <a:lnTo>
                    <a:pt x="147" y="18683"/>
                  </a:lnTo>
                  <a:lnTo>
                    <a:pt x="63" y="19395"/>
                  </a:lnTo>
                  <a:lnTo>
                    <a:pt x="21" y="19939"/>
                  </a:lnTo>
                  <a:lnTo>
                    <a:pt x="0" y="20463"/>
                  </a:lnTo>
                  <a:lnTo>
                    <a:pt x="21" y="20987"/>
                  </a:lnTo>
                  <a:lnTo>
                    <a:pt x="63" y="21510"/>
                  </a:lnTo>
                  <a:lnTo>
                    <a:pt x="126" y="22013"/>
                  </a:lnTo>
                  <a:lnTo>
                    <a:pt x="210" y="22515"/>
                  </a:lnTo>
                  <a:lnTo>
                    <a:pt x="314" y="23018"/>
                  </a:lnTo>
                  <a:lnTo>
                    <a:pt x="440" y="23500"/>
                  </a:lnTo>
                  <a:lnTo>
                    <a:pt x="587" y="23961"/>
                  </a:lnTo>
                  <a:lnTo>
                    <a:pt x="754" y="24421"/>
                  </a:lnTo>
                  <a:lnTo>
                    <a:pt x="943" y="24882"/>
                  </a:lnTo>
                  <a:lnTo>
                    <a:pt x="1173" y="25322"/>
                  </a:lnTo>
                  <a:lnTo>
                    <a:pt x="1403" y="25741"/>
                  </a:lnTo>
                  <a:lnTo>
                    <a:pt x="1655" y="26160"/>
                  </a:lnTo>
                  <a:lnTo>
                    <a:pt x="1927" y="26558"/>
                  </a:lnTo>
                  <a:lnTo>
                    <a:pt x="2220" y="26935"/>
                  </a:lnTo>
                  <a:lnTo>
                    <a:pt x="2513" y="27291"/>
                  </a:lnTo>
                  <a:lnTo>
                    <a:pt x="2849" y="27647"/>
                  </a:lnTo>
                  <a:lnTo>
                    <a:pt x="3205" y="27982"/>
                  </a:lnTo>
                  <a:lnTo>
                    <a:pt x="3561" y="28317"/>
                  </a:lnTo>
                  <a:lnTo>
                    <a:pt x="3938" y="28610"/>
                  </a:lnTo>
                  <a:lnTo>
                    <a:pt x="4336" y="28883"/>
                  </a:lnTo>
                  <a:lnTo>
                    <a:pt x="4754" y="29155"/>
                  </a:lnTo>
                  <a:lnTo>
                    <a:pt x="5173" y="29406"/>
                  </a:lnTo>
                  <a:lnTo>
                    <a:pt x="5613" y="29616"/>
                  </a:lnTo>
                  <a:lnTo>
                    <a:pt x="6074" y="29825"/>
                  </a:lnTo>
                  <a:lnTo>
                    <a:pt x="6535" y="30014"/>
                  </a:lnTo>
                  <a:lnTo>
                    <a:pt x="7037" y="30160"/>
                  </a:lnTo>
                  <a:lnTo>
                    <a:pt x="7519" y="30307"/>
                  </a:lnTo>
                  <a:lnTo>
                    <a:pt x="8043" y="30412"/>
                  </a:lnTo>
                  <a:lnTo>
                    <a:pt x="8566" y="30495"/>
                  </a:lnTo>
                  <a:lnTo>
                    <a:pt x="9111" y="30579"/>
                  </a:lnTo>
                  <a:lnTo>
                    <a:pt x="9697" y="30621"/>
                  </a:lnTo>
                  <a:lnTo>
                    <a:pt x="10305" y="30621"/>
                  </a:lnTo>
                  <a:lnTo>
                    <a:pt x="10891" y="30600"/>
                  </a:lnTo>
                  <a:lnTo>
                    <a:pt x="11478" y="30558"/>
                  </a:lnTo>
                  <a:lnTo>
                    <a:pt x="12064" y="30495"/>
                  </a:lnTo>
                  <a:lnTo>
                    <a:pt x="12651" y="30391"/>
                  </a:lnTo>
                  <a:lnTo>
                    <a:pt x="13237" y="30286"/>
                  </a:lnTo>
                  <a:lnTo>
                    <a:pt x="13803" y="30139"/>
                  </a:lnTo>
                  <a:lnTo>
                    <a:pt x="14368" y="29972"/>
                  </a:lnTo>
                  <a:lnTo>
                    <a:pt x="14934" y="29783"/>
                  </a:lnTo>
                  <a:lnTo>
                    <a:pt x="15499" y="29553"/>
                  </a:lnTo>
                  <a:lnTo>
                    <a:pt x="16044" y="29322"/>
                  </a:lnTo>
                  <a:lnTo>
                    <a:pt x="16588" y="29071"/>
                  </a:lnTo>
                  <a:lnTo>
                    <a:pt x="17133" y="28799"/>
                  </a:lnTo>
                  <a:lnTo>
                    <a:pt x="17656" y="28527"/>
                  </a:lnTo>
                  <a:lnTo>
                    <a:pt x="18180" y="28212"/>
                  </a:lnTo>
                  <a:lnTo>
                    <a:pt x="18704" y="27898"/>
                  </a:lnTo>
                  <a:lnTo>
                    <a:pt x="19227" y="27563"/>
                  </a:lnTo>
                  <a:lnTo>
                    <a:pt x="19709" y="27228"/>
                  </a:lnTo>
                  <a:lnTo>
                    <a:pt x="20212" y="26851"/>
                  </a:lnTo>
                  <a:lnTo>
                    <a:pt x="20693" y="26495"/>
                  </a:lnTo>
                  <a:lnTo>
                    <a:pt x="21175" y="26097"/>
                  </a:lnTo>
                  <a:lnTo>
                    <a:pt x="21636" y="25720"/>
                  </a:lnTo>
                  <a:lnTo>
                    <a:pt x="22097" y="25322"/>
                  </a:lnTo>
                  <a:lnTo>
                    <a:pt x="22976" y="24484"/>
                  </a:lnTo>
                  <a:lnTo>
                    <a:pt x="23814" y="23646"/>
                  </a:lnTo>
                  <a:lnTo>
                    <a:pt x="24610" y="22767"/>
                  </a:lnTo>
                  <a:lnTo>
                    <a:pt x="25364" y="21908"/>
                  </a:lnTo>
                  <a:lnTo>
                    <a:pt x="25825" y="21343"/>
                  </a:lnTo>
                  <a:lnTo>
                    <a:pt x="26244" y="20777"/>
                  </a:lnTo>
                  <a:lnTo>
                    <a:pt x="26662" y="20191"/>
                  </a:lnTo>
                  <a:lnTo>
                    <a:pt x="27060" y="19583"/>
                  </a:lnTo>
                  <a:lnTo>
                    <a:pt x="27458" y="18976"/>
                  </a:lnTo>
                  <a:lnTo>
                    <a:pt x="27814" y="18368"/>
                  </a:lnTo>
                  <a:lnTo>
                    <a:pt x="28170" y="17740"/>
                  </a:lnTo>
                  <a:lnTo>
                    <a:pt x="28485" y="17112"/>
                  </a:lnTo>
                  <a:lnTo>
                    <a:pt x="28799" y="16483"/>
                  </a:lnTo>
                  <a:lnTo>
                    <a:pt x="29092" y="15834"/>
                  </a:lnTo>
                  <a:lnTo>
                    <a:pt x="29364" y="15185"/>
                  </a:lnTo>
                  <a:lnTo>
                    <a:pt x="29595" y="14515"/>
                  </a:lnTo>
                  <a:lnTo>
                    <a:pt x="29825" y="13844"/>
                  </a:lnTo>
                  <a:lnTo>
                    <a:pt x="30034" y="13174"/>
                  </a:lnTo>
                  <a:lnTo>
                    <a:pt x="30223" y="12504"/>
                  </a:lnTo>
                  <a:lnTo>
                    <a:pt x="30391" y="11813"/>
                  </a:lnTo>
                  <a:lnTo>
                    <a:pt x="30537" y="11122"/>
                  </a:lnTo>
                  <a:lnTo>
                    <a:pt x="30642" y="10430"/>
                  </a:lnTo>
                  <a:lnTo>
                    <a:pt x="30747" y="9739"/>
                  </a:lnTo>
                  <a:lnTo>
                    <a:pt x="30809" y="9048"/>
                  </a:lnTo>
                  <a:lnTo>
                    <a:pt x="30851" y="8357"/>
                  </a:lnTo>
                  <a:lnTo>
                    <a:pt x="30893" y="7645"/>
                  </a:lnTo>
                  <a:lnTo>
                    <a:pt x="30893" y="6954"/>
                  </a:lnTo>
                  <a:lnTo>
                    <a:pt x="30851" y="6242"/>
                  </a:lnTo>
                  <a:lnTo>
                    <a:pt x="30809" y="5550"/>
                  </a:lnTo>
                  <a:lnTo>
                    <a:pt x="30726" y="4838"/>
                  </a:lnTo>
                  <a:lnTo>
                    <a:pt x="30621" y="4126"/>
                  </a:lnTo>
                  <a:lnTo>
                    <a:pt x="30495" y="3435"/>
                  </a:lnTo>
                  <a:lnTo>
                    <a:pt x="30349" y="2723"/>
                  </a:lnTo>
                  <a:lnTo>
                    <a:pt x="30160" y="2032"/>
                  </a:lnTo>
                  <a:lnTo>
                    <a:pt x="29951" y="1341"/>
                  </a:lnTo>
                  <a:lnTo>
                    <a:pt x="29699" y="649"/>
                  </a:lnTo>
                  <a:lnTo>
                    <a:pt x="29657" y="545"/>
                  </a:lnTo>
                  <a:lnTo>
                    <a:pt x="29595" y="461"/>
                  </a:lnTo>
                  <a:lnTo>
                    <a:pt x="29616" y="335"/>
                  </a:lnTo>
                  <a:lnTo>
                    <a:pt x="29595" y="231"/>
                  </a:lnTo>
                  <a:lnTo>
                    <a:pt x="29532" y="126"/>
                  </a:lnTo>
                  <a:lnTo>
                    <a:pt x="29448" y="63"/>
                  </a:lnTo>
                  <a:lnTo>
                    <a:pt x="29364" y="21"/>
                  </a:lnTo>
                  <a:lnTo>
                    <a:pt x="292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56"/>
            <p:cNvSpPr/>
            <p:nvPr/>
          </p:nvSpPr>
          <p:spPr>
            <a:xfrm>
              <a:off x="3495275" y="1328800"/>
              <a:ext cx="50825" cy="49250"/>
            </a:xfrm>
            <a:custGeom>
              <a:avLst/>
              <a:gdLst/>
              <a:ahLst/>
              <a:cxnLst/>
              <a:rect l="l" t="t" r="r" b="b"/>
              <a:pathLst>
                <a:path w="2033" h="1970" extrusionOk="0">
                  <a:moveTo>
                    <a:pt x="671" y="0"/>
                  </a:moveTo>
                  <a:lnTo>
                    <a:pt x="524" y="42"/>
                  </a:lnTo>
                  <a:lnTo>
                    <a:pt x="378" y="105"/>
                  </a:lnTo>
                  <a:lnTo>
                    <a:pt x="252" y="189"/>
                  </a:lnTo>
                  <a:lnTo>
                    <a:pt x="147" y="294"/>
                  </a:lnTo>
                  <a:lnTo>
                    <a:pt x="64" y="419"/>
                  </a:lnTo>
                  <a:lnTo>
                    <a:pt x="22" y="587"/>
                  </a:lnTo>
                  <a:lnTo>
                    <a:pt x="1" y="692"/>
                  </a:lnTo>
                  <a:lnTo>
                    <a:pt x="1" y="796"/>
                  </a:lnTo>
                  <a:lnTo>
                    <a:pt x="43" y="985"/>
                  </a:lnTo>
                  <a:lnTo>
                    <a:pt x="127" y="1173"/>
                  </a:lnTo>
                  <a:lnTo>
                    <a:pt x="231" y="1362"/>
                  </a:lnTo>
                  <a:lnTo>
                    <a:pt x="294" y="1446"/>
                  </a:lnTo>
                  <a:lnTo>
                    <a:pt x="357" y="1550"/>
                  </a:lnTo>
                  <a:lnTo>
                    <a:pt x="441" y="1634"/>
                  </a:lnTo>
                  <a:lnTo>
                    <a:pt x="524" y="1718"/>
                  </a:lnTo>
                  <a:lnTo>
                    <a:pt x="734" y="1844"/>
                  </a:lnTo>
                  <a:lnTo>
                    <a:pt x="943" y="1927"/>
                  </a:lnTo>
                  <a:lnTo>
                    <a:pt x="1174" y="1969"/>
                  </a:lnTo>
                  <a:lnTo>
                    <a:pt x="1299" y="1969"/>
                  </a:lnTo>
                  <a:lnTo>
                    <a:pt x="1404" y="1948"/>
                  </a:lnTo>
                  <a:lnTo>
                    <a:pt x="1530" y="1927"/>
                  </a:lnTo>
                  <a:lnTo>
                    <a:pt x="1635" y="1885"/>
                  </a:lnTo>
                  <a:lnTo>
                    <a:pt x="1739" y="1823"/>
                  </a:lnTo>
                  <a:lnTo>
                    <a:pt x="1823" y="1760"/>
                  </a:lnTo>
                  <a:lnTo>
                    <a:pt x="1928" y="1634"/>
                  </a:lnTo>
                  <a:lnTo>
                    <a:pt x="1991" y="1508"/>
                  </a:lnTo>
                  <a:lnTo>
                    <a:pt x="2032" y="1362"/>
                  </a:lnTo>
                  <a:lnTo>
                    <a:pt x="2032" y="1194"/>
                  </a:lnTo>
                  <a:lnTo>
                    <a:pt x="2012" y="1048"/>
                  </a:lnTo>
                  <a:lnTo>
                    <a:pt x="1991" y="880"/>
                  </a:lnTo>
                  <a:lnTo>
                    <a:pt x="1928" y="754"/>
                  </a:lnTo>
                  <a:lnTo>
                    <a:pt x="1865" y="608"/>
                  </a:lnTo>
                  <a:lnTo>
                    <a:pt x="1781" y="503"/>
                  </a:lnTo>
                  <a:lnTo>
                    <a:pt x="1697" y="419"/>
                  </a:lnTo>
                  <a:lnTo>
                    <a:pt x="1509" y="252"/>
                  </a:lnTo>
                  <a:lnTo>
                    <a:pt x="1488" y="168"/>
                  </a:lnTo>
                  <a:lnTo>
                    <a:pt x="1446" y="105"/>
                  </a:lnTo>
                  <a:lnTo>
                    <a:pt x="1383" y="42"/>
                  </a:lnTo>
                  <a:lnTo>
                    <a:pt x="1278" y="21"/>
                  </a:lnTo>
                  <a:lnTo>
                    <a:pt x="1132" y="0"/>
                  </a:lnTo>
                  <a:lnTo>
                    <a:pt x="1006" y="21"/>
                  </a:lnTo>
                  <a:lnTo>
                    <a:pt x="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56"/>
            <p:cNvSpPr/>
            <p:nvPr/>
          </p:nvSpPr>
          <p:spPr>
            <a:xfrm>
              <a:off x="3382175" y="1409425"/>
              <a:ext cx="55025" cy="50825"/>
            </a:xfrm>
            <a:custGeom>
              <a:avLst/>
              <a:gdLst/>
              <a:ahLst/>
              <a:cxnLst/>
              <a:rect l="l" t="t" r="r" b="b"/>
              <a:pathLst>
                <a:path w="2201" h="2033" extrusionOk="0">
                  <a:moveTo>
                    <a:pt x="1195" y="1"/>
                  </a:moveTo>
                  <a:lnTo>
                    <a:pt x="1069" y="22"/>
                  </a:lnTo>
                  <a:lnTo>
                    <a:pt x="922" y="43"/>
                  </a:lnTo>
                  <a:lnTo>
                    <a:pt x="818" y="85"/>
                  </a:lnTo>
                  <a:lnTo>
                    <a:pt x="692" y="148"/>
                  </a:lnTo>
                  <a:lnTo>
                    <a:pt x="566" y="210"/>
                  </a:lnTo>
                  <a:lnTo>
                    <a:pt x="462" y="294"/>
                  </a:lnTo>
                  <a:lnTo>
                    <a:pt x="357" y="378"/>
                  </a:lnTo>
                  <a:lnTo>
                    <a:pt x="273" y="483"/>
                  </a:lnTo>
                  <a:lnTo>
                    <a:pt x="189" y="587"/>
                  </a:lnTo>
                  <a:lnTo>
                    <a:pt x="127" y="713"/>
                  </a:lnTo>
                  <a:lnTo>
                    <a:pt x="64" y="839"/>
                  </a:lnTo>
                  <a:lnTo>
                    <a:pt x="43" y="964"/>
                  </a:lnTo>
                  <a:lnTo>
                    <a:pt x="1" y="1111"/>
                  </a:lnTo>
                  <a:lnTo>
                    <a:pt x="1" y="1258"/>
                  </a:lnTo>
                  <a:lnTo>
                    <a:pt x="22" y="1383"/>
                  </a:lnTo>
                  <a:lnTo>
                    <a:pt x="43" y="1488"/>
                  </a:lnTo>
                  <a:lnTo>
                    <a:pt x="85" y="1572"/>
                  </a:lnTo>
                  <a:lnTo>
                    <a:pt x="147" y="1656"/>
                  </a:lnTo>
                  <a:lnTo>
                    <a:pt x="231" y="1739"/>
                  </a:lnTo>
                  <a:lnTo>
                    <a:pt x="315" y="1802"/>
                  </a:lnTo>
                  <a:lnTo>
                    <a:pt x="420" y="1844"/>
                  </a:lnTo>
                  <a:lnTo>
                    <a:pt x="524" y="1886"/>
                  </a:lnTo>
                  <a:lnTo>
                    <a:pt x="671" y="1928"/>
                  </a:lnTo>
                  <a:lnTo>
                    <a:pt x="818" y="1928"/>
                  </a:lnTo>
                  <a:lnTo>
                    <a:pt x="943" y="1991"/>
                  </a:lnTo>
                  <a:lnTo>
                    <a:pt x="1069" y="2012"/>
                  </a:lnTo>
                  <a:lnTo>
                    <a:pt x="1195" y="2033"/>
                  </a:lnTo>
                  <a:lnTo>
                    <a:pt x="1320" y="2012"/>
                  </a:lnTo>
                  <a:lnTo>
                    <a:pt x="1446" y="1991"/>
                  </a:lnTo>
                  <a:lnTo>
                    <a:pt x="1551" y="1949"/>
                  </a:lnTo>
                  <a:lnTo>
                    <a:pt x="1655" y="1886"/>
                  </a:lnTo>
                  <a:lnTo>
                    <a:pt x="1760" y="1802"/>
                  </a:lnTo>
                  <a:lnTo>
                    <a:pt x="1844" y="1697"/>
                  </a:lnTo>
                  <a:lnTo>
                    <a:pt x="1886" y="1593"/>
                  </a:lnTo>
                  <a:lnTo>
                    <a:pt x="2012" y="1488"/>
                  </a:lnTo>
                  <a:lnTo>
                    <a:pt x="2095" y="1383"/>
                  </a:lnTo>
                  <a:lnTo>
                    <a:pt x="2179" y="1258"/>
                  </a:lnTo>
                  <a:lnTo>
                    <a:pt x="2200" y="1111"/>
                  </a:lnTo>
                  <a:lnTo>
                    <a:pt x="2200" y="985"/>
                  </a:lnTo>
                  <a:lnTo>
                    <a:pt x="2179" y="839"/>
                  </a:lnTo>
                  <a:lnTo>
                    <a:pt x="2137" y="713"/>
                  </a:lnTo>
                  <a:lnTo>
                    <a:pt x="2053" y="608"/>
                  </a:lnTo>
                  <a:lnTo>
                    <a:pt x="2074" y="504"/>
                  </a:lnTo>
                  <a:lnTo>
                    <a:pt x="2053" y="399"/>
                  </a:lnTo>
                  <a:lnTo>
                    <a:pt x="2012" y="315"/>
                  </a:lnTo>
                  <a:lnTo>
                    <a:pt x="1949" y="231"/>
                  </a:lnTo>
                  <a:lnTo>
                    <a:pt x="1823" y="148"/>
                  </a:lnTo>
                  <a:lnTo>
                    <a:pt x="1697" y="85"/>
                  </a:lnTo>
                  <a:lnTo>
                    <a:pt x="1572" y="43"/>
                  </a:lnTo>
                  <a:lnTo>
                    <a:pt x="1446" y="22"/>
                  </a:lnTo>
                  <a:lnTo>
                    <a:pt x="13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56"/>
            <p:cNvSpPr/>
            <p:nvPr/>
          </p:nvSpPr>
          <p:spPr>
            <a:xfrm>
              <a:off x="3254425" y="1485350"/>
              <a:ext cx="61275" cy="57625"/>
            </a:xfrm>
            <a:custGeom>
              <a:avLst/>
              <a:gdLst/>
              <a:ahLst/>
              <a:cxnLst/>
              <a:rect l="l" t="t" r="r" b="b"/>
              <a:pathLst>
                <a:path w="2451" h="2305" extrusionOk="0">
                  <a:moveTo>
                    <a:pt x="1571" y="1"/>
                  </a:moveTo>
                  <a:lnTo>
                    <a:pt x="1362" y="43"/>
                  </a:lnTo>
                  <a:lnTo>
                    <a:pt x="1152" y="85"/>
                  </a:lnTo>
                  <a:lnTo>
                    <a:pt x="943" y="147"/>
                  </a:lnTo>
                  <a:lnTo>
                    <a:pt x="754" y="252"/>
                  </a:lnTo>
                  <a:lnTo>
                    <a:pt x="566" y="357"/>
                  </a:lnTo>
                  <a:lnTo>
                    <a:pt x="377" y="504"/>
                  </a:lnTo>
                  <a:lnTo>
                    <a:pt x="210" y="692"/>
                  </a:lnTo>
                  <a:lnTo>
                    <a:pt x="126" y="797"/>
                  </a:lnTo>
                  <a:lnTo>
                    <a:pt x="63" y="901"/>
                  </a:lnTo>
                  <a:lnTo>
                    <a:pt x="21" y="1027"/>
                  </a:lnTo>
                  <a:lnTo>
                    <a:pt x="0" y="1132"/>
                  </a:lnTo>
                  <a:lnTo>
                    <a:pt x="0" y="1258"/>
                  </a:lnTo>
                  <a:lnTo>
                    <a:pt x="21" y="1383"/>
                  </a:lnTo>
                  <a:lnTo>
                    <a:pt x="63" y="1509"/>
                  </a:lnTo>
                  <a:lnTo>
                    <a:pt x="126" y="1593"/>
                  </a:lnTo>
                  <a:lnTo>
                    <a:pt x="252" y="1781"/>
                  </a:lnTo>
                  <a:lnTo>
                    <a:pt x="440" y="1949"/>
                  </a:lnTo>
                  <a:lnTo>
                    <a:pt x="629" y="2095"/>
                  </a:lnTo>
                  <a:lnTo>
                    <a:pt x="817" y="2200"/>
                  </a:lnTo>
                  <a:lnTo>
                    <a:pt x="1027" y="2263"/>
                  </a:lnTo>
                  <a:lnTo>
                    <a:pt x="1236" y="2305"/>
                  </a:lnTo>
                  <a:lnTo>
                    <a:pt x="1446" y="2305"/>
                  </a:lnTo>
                  <a:lnTo>
                    <a:pt x="1550" y="2284"/>
                  </a:lnTo>
                  <a:lnTo>
                    <a:pt x="1655" y="2242"/>
                  </a:lnTo>
                  <a:lnTo>
                    <a:pt x="1739" y="2200"/>
                  </a:lnTo>
                  <a:lnTo>
                    <a:pt x="1823" y="2137"/>
                  </a:lnTo>
                  <a:lnTo>
                    <a:pt x="1906" y="2074"/>
                  </a:lnTo>
                  <a:lnTo>
                    <a:pt x="1969" y="1991"/>
                  </a:lnTo>
                  <a:lnTo>
                    <a:pt x="2032" y="1886"/>
                  </a:lnTo>
                  <a:lnTo>
                    <a:pt x="2074" y="1781"/>
                  </a:lnTo>
                  <a:lnTo>
                    <a:pt x="2095" y="1655"/>
                  </a:lnTo>
                  <a:lnTo>
                    <a:pt x="2200" y="1530"/>
                  </a:lnTo>
                  <a:lnTo>
                    <a:pt x="2262" y="1404"/>
                  </a:lnTo>
                  <a:lnTo>
                    <a:pt x="2325" y="1278"/>
                  </a:lnTo>
                  <a:lnTo>
                    <a:pt x="2388" y="1132"/>
                  </a:lnTo>
                  <a:lnTo>
                    <a:pt x="2430" y="985"/>
                  </a:lnTo>
                  <a:lnTo>
                    <a:pt x="2451" y="839"/>
                  </a:lnTo>
                  <a:lnTo>
                    <a:pt x="2451" y="692"/>
                  </a:lnTo>
                  <a:lnTo>
                    <a:pt x="2451" y="545"/>
                  </a:lnTo>
                  <a:lnTo>
                    <a:pt x="2409" y="378"/>
                  </a:lnTo>
                  <a:lnTo>
                    <a:pt x="2367" y="294"/>
                  </a:lnTo>
                  <a:lnTo>
                    <a:pt x="2325" y="210"/>
                  </a:lnTo>
                  <a:lnTo>
                    <a:pt x="2262" y="147"/>
                  </a:lnTo>
                  <a:lnTo>
                    <a:pt x="2179" y="85"/>
                  </a:lnTo>
                  <a:lnTo>
                    <a:pt x="2116" y="43"/>
                  </a:lnTo>
                  <a:lnTo>
                    <a:pt x="2032" y="22"/>
                  </a:lnTo>
                  <a:lnTo>
                    <a:pt x="18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56"/>
            <p:cNvSpPr/>
            <p:nvPr/>
          </p:nvSpPr>
          <p:spPr>
            <a:xfrm>
              <a:off x="3145500" y="1574375"/>
              <a:ext cx="58150" cy="59725"/>
            </a:xfrm>
            <a:custGeom>
              <a:avLst/>
              <a:gdLst/>
              <a:ahLst/>
              <a:cxnLst/>
              <a:rect l="l" t="t" r="r" b="b"/>
              <a:pathLst>
                <a:path w="2326" h="2389" extrusionOk="0">
                  <a:moveTo>
                    <a:pt x="1048" y="0"/>
                  </a:moveTo>
                  <a:lnTo>
                    <a:pt x="881" y="42"/>
                  </a:lnTo>
                  <a:lnTo>
                    <a:pt x="713" y="105"/>
                  </a:lnTo>
                  <a:lnTo>
                    <a:pt x="566" y="168"/>
                  </a:lnTo>
                  <a:lnTo>
                    <a:pt x="420" y="273"/>
                  </a:lnTo>
                  <a:lnTo>
                    <a:pt x="294" y="398"/>
                  </a:lnTo>
                  <a:lnTo>
                    <a:pt x="189" y="524"/>
                  </a:lnTo>
                  <a:lnTo>
                    <a:pt x="106" y="692"/>
                  </a:lnTo>
                  <a:lnTo>
                    <a:pt x="43" y="880"/>
                  </a:lnTo>
                  <a:lnTo>
                    <a:pt x="22" y="1048"/>
                  </a:lnTo>
                  <a:lnTo>
                    <a:pt x="1" y="1215"/>
                  </a:lnTo>
                  <a:lnTo>
                    <a:pt x="22" y="1383"/>
                  </a:lnTo>
                  <a:lnTo>
                    <a:pt x="43" y="1550"/>
                  </a:lnTo>
                  <a:lnTo>
                    <a:pt x="106" y="1718"/>
                  </a:lnTo>
                  <a:lnTo>
                    <a:pt x="189" y="1864"/>
                  </a:lnTo>
                  <a:lnTo>
                    <a:pt x="294" y="2011"/>
                  </a:lnTo>
                  <a:lnTo>
                    <a:pt x="399" y="2137"/>
                  </a:lnTo>
                  <a:lnTo>
                    <a:pt x="566" y="2242"/>
                  </a:lnTo>
                  <a:lnTo>
                    <a:pt x="734" y="2325"/>
                  </a:lnTo>
                  <a:lnTo>
                    <a:pt x="902" y="2367"/>
                  </a:lnTo>
                  <a:lnTo>
                    <a:pt x="1090" y="2388"/>
                  </a:lnTo>
                  <a:lnTo>
                    <a:pt x="1279" y="2367"/>
                  </a:lnTo>
                  <a:lnTo>
                    <a:pt x="1467" y="2325"/>
                  </a:lnTo>
                  <a:lnTo>
                    <a:pt x="1635" y="2242"/>
                  </a:lnTo>
                  <a:lnTo>
                    <a:pt x="1802" y="2158"/>
                  </a:lnTo>
                  <a:lnTo>
                    <a:pt x="1928" y="2032"/>
                  </a:lnTo>
                  <a:lnTo>
                    <a:pt x="2054" y="1906"/>
                  </a:lnTo>
                  <a:lnTo>
                    <a:pt x="2137" y="1760"/>
                  </a:lnTo>
                  <a:lnTo>
                    <a:pt x="2221" y="1592"/>
                  </a:lnTo>
                  <a:lnTo>
                    <a:pt x="2263" y="1425"/>
                  </a:lnTo>
                  <a:lnTo>
                    <a:pt x="2284" y="1257"/>
                  </a:lnTo>
                  <a:lnTo>
                    <a:pt x="2263" y="1090"/>
                  </a:lnTo>
                  <a:lnTo>
                    <a:pt x="2221" y="922"/>
                  </a:lnTo>
                  <a:lnTo>
                    <a:pt x="2284" y="838"/>
                  </a:lnTo>
                  <a:lnTo>
                    <a:pt x="2326" y="733"/>
                  </a:lnTo>
                  <a:lnTo>
                    <a:pt x="2326" y="629"/>
                  </a:lnTo>
                  <a:lnTo>
                    <a:pt x="2263" y="524"/>
                  </a:lnTo>
                  <a:lnTo>
                    <a:pt x="2158" y="377"/>
                  </a:lnTo>
                  <a:lnTo>
                    <a:pt x="2012" y="252"/>
                  </a:lnTo>
                  <a:lnTo>
                    <a:pt x="1865" y="168"/>
                  </a:lnTo>
                  <a:lnTo>
                    <a:pt x="1718" y="84"/>
                  </a:lnTo>
                  <a:lnTo>
                    <a:pt x="1551" y="42"/>
                  </a:lnTo>
                  <a:lnTo>
                    <a:pt x="13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56"/>
            <p:cNvSpPr/>
            <p:nvPr/>
          </p:nvSpPr>
          <p:spPr>
            <a:xfrm>
              <a:off x="1173075" y="908325"/>
              <a:ext cx="959800" cy="964000"/>
            </a:xfrm>
            <a:custGeom>
              <a:avLst/>
              <a:gdLst/>
              <a:ahLst/>
              <a:cxnLst/>
              <a:rect l="l" t="t" r="r" b="b"/>
              <a:pathLst>
                <a:path w="38392" h="38560" extrusionOk="0">
                  <a:moveTo>
                    <a:pt x="4734" y="1"/>
                  </a:moveTo>
                  <a:lnTo>
                    <a:pt x="4650" y="43"/>
                  </a:lnTo>
                  <a:lnTo>
                    <a:pt x="4566" y="106"/>
                  </a:lnTo>
                  <a:lnTo>
                    <a:pt x="4252" y="378"/>
                  </a:lnTo>
                  <a:lnTo>
                    <a:pt x="3959" y="671"/>
                  </a:lnTo>
                  <a:lnTo>
                    <a:pt x="3665" y="964"/>
                  </a:lnTo>
                  <a:lnTo>
                    <a:pt x="3393" y="1258"/>
                  </a:lnTo>
                  <a:lnTo>
                    <a:pt x="3142" y="1572"/>
                  </a:lnTo>
                  <a:lnTo>
                    <a:pt x="2890" y="1886"/>
                  </a:lnTo>
                  <a:lnTo>
                    <a:pt x="2639" y="2200"/>
                  </a:lnTo>
                  <a:lnTo>
                    <a:pt x="2430" y="2535"/>
                  </a:lnTo>
                  <a:lnTo>
                    <a:pt x="2011" y="3206"/>
                  </a:lnTo>
                  <a:lnTo>
                    <a:pt x="1634" y="3897"/>
                  </a:lnTo>
                  <a:lnTo>
                    <a:pt x="1299" y="4609"/>
                  </a:lnTo>
                  <a:lnTo>
                    <a:pt x="1005" y="5342"/>
                  </a:lnTo>
                  <a:lnTo>
                    <a:pt x="754" y="6096"/>
                  </a:lnTo>
                  <a:lnTo>
                    <a:pt x="524" y="6850"/>
                  </a:lnTo>
                  <a:lnTo>
                    <a:pt x="356" y="7646"/>
                  </a:lnTo>
                  <a:lnTo>
                    <a:pt x="210" y="8421"/>
                  </a:lnTo>
                  <a:lnTo>
                    <a:pt x="105" y="9238"/>
                  </a:lnTo>
                  <a:lnTo>
                    <a:pt x="42" y="10033"/>
                  </a:lnTo>
                  <a:lnTo>
                    <a:pt x="0" y="10850"/>
                  </a:lnTo>
                  <a:lnTo>
                    <a:pt x="0" y="11688"/>
                  </a:lnTo>
                  <a:lnTo>
                    <a:pt x="42" y="12505"/>
                  </a:lnTo>
                  <a:lnTo>
                    <a:pt x="84" y="13322"/>
                  </a:lnTo>
                  <a:lnTo>
                    <a:pt x="168" y="14159"/>
                  </a:lnTo>
                  <a:lnTo>
                    <a:pt x="293" y="14976"/>
                  </a:lnTo>
                  <a:lnTo>
                    <a:pt x="440" y="15793"/>
                  </a:lnTo>
                  <a:lnTo>
                    <a:pt x="607" y="16610"/>
                  </a:lnTo>
                  <a:lnTo>
                    <a:pt x="796" y="17427"/>
                  </a:lnTo>
                  <a:lnTo>
                    <a:pt x="1005" y="18223"/>
                  </a:lnTo>
                  <a:lnTo>
                    <a:pt x="1236" y="18998"/>
                  </a:lnTo>
                  <a:lnTo>
                    <a:pt x="1487" y="19773"/>
                  </a:lnTo>
                  <a:lnTo>
                    <a:pt x="1780" y="20548"/>
                  </a:lnTo>
                  <a:lnTo>
                    <a:pt x="2074" y="21281"/>
                  </a:lnTo>
                  <a:lnTo>
                    <a:pt x="2388" y="22014"/>
                  </a:lnTo>
                  <a:lnTo>
                    <a:pt x="2702" y="22726"/>
                  </a:lnTo>
                  <a:lnTo>
                    <a:pt x="3058" y="23417"/>
                  </a:lnTo>
                  <a:lnTo>
                    <a:pt x="3414" y="24087"/>
                  </a:lnTo>
                  <a:lnTo>
                    <a:pt x="3770" y="24716"/>
                  </a:lnTo>
                  <a:lnTo>
                    <a:pt x="4147" y="25323"/>
                  </a:lnTo>
                  <a:lnTo>
                    <a:pt x="4545" y="25951"/>
                  </a:lnTo>
                  <a:lnTo>
                    <a:pt x="4964" y="26559"/>
                  </a:lnTo>
                  <a:lnTo>
                    <a:pt x="5383" y="27166"/>
                  </a:lnTo>
                  <a:lnTo>
                    <a:pt x="5844" y="27752"/>
                  </a:lnTo>
                  <a:lnTo>
                    <a:pt x="6304" y="28339"/>
                  </a:lnTo>
                  <a:lnTo>
                    <a:pt x="6786" y="28925"/>
                  </a:lnTo>
                  <a:lnTo>
                    <a:pt x="7268" y="29491"/>
                  </a:lnTo>
                  <a:lnTo>
                    <a:pt x="7770" y="30056"/>
                  </a:lnTo>
                  <a:lnTo>
                    <a:pt x="8294" y="30601"/>
                  </a:lnTo>
                  <a:lnTo>
                    <a:pt x="8818" y="31125"/>
                  </a:lnTo>
                  <a:lnTo>
                    <a:pt x="9362" y="31648"/>
                  </a:lnTo>
                  <a:lnTo>
                    <a:pt x="9928" y="32151"/>
                  </a:lnTo>
                  <a:lnTo>
                    <a:pt x="10493" y="32633"/>
                  </a:lnTo>
                  <a:lnTo>
                    <a:pt x="11080" y="33114"/>
                  </a:lnTo>
                  <a:lnTo>
                    <a:pt x="11666" y="33575"/>
                  </a:lnTo>
                  <a:lnTo>
                    <a:pt x="12274" y="34036"/>
                  </a:lnTo>
                  <a:lnTo>
                    <a:pt x="12902" y="34455"/>
                  </a:lnTo>
                  <a:lnTo>
                    <a:pt x="13530" y="34874"/>
                  </a:lnTo>
                  <a:lnTo>
                    <a:pt x="14159" y="35272"/>
                  </a:lnTo>
                  <a:lnTo>
                    <a:pt x="14808" y="35649"/>
                  </a:lnTo>
                  <a:lnTo>
                    <a:pt x="15457" y="36005"/>
                  </a:lnTo>
                  <a:lnTo>
                    <a:pt x="16127" y="36340"/>
                  </a:lnTo>
                  <a:lnTo>
                    <a:pt x="16798" y="36654"/>
                  </a:lnTo>
                  <a:lnTo>
                    <a:pt x="17468" y="36947"/>
                  </a:lnTo>
                  <a:lnTo>
                    <a:pt x="18159" y="37219"/>
                  </a:lnTo>
                  <a:lnTo>
                    <a:pt x="18850" y="37471"/>
                  </a:lnTo>
                  <a:lnTo>
                    <a:pt x="19562" y="37701"/>
                  </a:lnTo>
                  <a:lnTo>
                    <a:pt x="20274" y="37911"/>
                  </a:lnTo>
                  <a:lnTo>
                    <a:pt x="20986" y="38099"/>
                  </a:lnTo>
                  <a:lnTo>
                    <a:pt x="21699" y="38246"/>
                  </a:lnTo>
                  <a:lnTo>
                    <a:pt x="22390" y="38371"/>
                  </a:lnTo>
                  <a:lnTo>
                    <a:pt x="23081" y="38476"/>
                  </a:lnTo>
                  <a:lnTo>
                    <a:pt x="23772" y="38539"/>
                  </a:lnTo>
                  <a:lnTo>
                    <a:pt x="24442" y="38560"/>
                  </a:lnTo>
                  <a:lnTo>
                    <a:pt x="25113" y="38560"/>
                  </a:lnTo>
                  <a:lnTo>
                    <a:pt x="25762" y="38518"/>
                  </a:lnTo>
                  <a:lnTo>
                    <a:pt x="26411" y="38455"/>
                  </a:lnTo>
                  <a:lnTo>
                    <a:pt x="27039" y="38371"/>
                  </a:lnTo>
                  <a:lnTo>
                    <a:pt x="27668" y="38246"/>
                  </a:lnTo>
                  <a:lnTo>
                    <a:pt x="28296" y="38099"/>
                  </a:lnTo>
                  <a:lnTo>
                    <a:pt x="28903" y="37932"/>
                  </a:lnTo>
                  <a:lnTo>
                    <a:pt x="29490" y="37722"/>
                  </a:lnTo>
                  <a:lnTo>
                    <a:pt x="30055" y="37492"/>
                  </a:lnTo>
                  <a:lnTo>
                    <a:pt x="30621" y="37219"/>
                  </a:lnTo>
                  <a:lnTo>
                    <a:pt x="31186" y="36947"/>
                  </a:lnTo>
                  <a:lnTo>
                    <a:pt x="31710" y="36633"/>
                  </a:lnTo>
                  <a:lnTo>
                    <a:pt x="32234" y="36298"/>
                  </a:lnTo>
                  <a:lnTo>
                    <a:pt x="32736" y="35942"/>
                  </a:lnTo>
                  <a:lnTo>
                    <a:pt x="33218" y="35544"/>
                  </a:lnTo>
                  <a:lnTo>
                    <a:pt x="33700" y="35125"/>
                  </a:lnTo>
                  <a:lnTo>
                    <a:pt x="34140" y="34706"/>
                  </a:lnTo>
                  <a:lnTo>
                    <a:pt x="34579" y="34245"/>
                  </a:lnTo>
                  <a:lnTo>
                    <a:pt x="34998" y="33764"/>
                  </a:lnTo>
                  <a:lnTo>
                    <a:pt x="35375" y="33240"/>
                  </a:lnTo>
                  <a:lnTo>
                    <a:pt x="35752" y="32716"/>
                  </a:lnTo>
                  <a:lnTo>
                    <a:pt x="36108" y="32172"/>
                  </a:lnTo>
                  <a:lnTo>
                    <a:pt x="36423" y="31606"/>
                  </a:lnTo>
                  <a:lnTo>
                    <a:pt x="36737" y="31020"/>
                  </a:lnTo>
                  <a:lnTo>
                    <a:pt x="37009" y="30392"/>
                  </a:lnTo>
                  <a:lnTo>
                    <a:pt x="37281" y="29763"/>
                  </a:lnTo>
                  <a:lnTo>
                    <a:pt x="37512" y="29114"/>
                  </a:lnTo>
                  <a:lnTo>
                    <a:pt x="37721" y="28444"/>
                  </a:lnTo>
                  <a:lnTo>
                    <a:pt x="37889" y="27815"/>
                  </a:lnTo>
                  <a:lnTo>
                    <a:pt x="38035" y="27166"/>
                  </a:lnTo>
                  <a:lnTo>
                    <a:pt x="38161" y="26496"/>
                  </a:lnTo>
                  <a:lnTo>
                    <a:pt x="38245" y="25847"/>
                  </a:lnTo>
                  <a:lnTo>
                    <a:pt x="38328" y="25176"/>
                  </a:lnTo>
                  <a:lnTo>
                    <a:pt x="38370" y="24506"/>
                  </a:lnTo>
                  <a:lnTo>
                    <a:pt x="38391" y="23836"/>
                  </a:lnTo>
                  <a:lnTo>
                    <a:pt x="38391" y="23145"/>
                  </a:lnTo>
                  <a:lnTo>
                    <a:pt x="38370" y="22474"/>
                  </a:lnTo>
                  <a:lnTo>
                    <a:pt x="38308" y="21783"/>
                  </a:lnTo>
                  <a:lnTo>
                    <a:pt x="38245" y="21113"/>
                  </a:lnTo>
                  <a:lnTo>
                    <a:pt x="38140" y="20443"/>
                  </a:lnTo>
                  <a:lnTo>
                    <a:pt x="38014" y="19773"/>
                  </a:lnTo>
                  <a:lnTo>
                    <a:pt x="37847" y="19123"/>
                  </a:lnTo>
                  <a:lnTo>
                    <a:pt x="37679" y="18474"/>
                  </a:lnTo>
                  <a:lnTo>
                    <a:pt x="37470" y="17825"/>
                  </a:lnTo>
                  <a:lnTo>
                    <a:pt x="37239" y="17196"/>
                  </a:lnTo>
                  <a:lnTo>
                    <a:pt x="36988" y="16589"/>
                  </a:lnTo>
                  <a:lnTo>
                    <a:pt x="36716" y="15982"/>
                  </a:lnTo>
                  <a:lnTo>
                    <a:pt x="36402" y="15395"/>
                  </a:lnTo>
                  <a:lnTo>
                    <a:pt x="36066" y="14809"/>
                  </a:lnTo>
                  <a:lnTo>
                    <a:pt x="35710" y="14264"/>
                  </a:lnTo>
                  <a:lnTo>
                    <a:pt x="35333" y="13720"/>
                  </a:lnTo>
                  <a:lnTo>
                    <a:pt x="34915" y="13196"/>
                  </a:lnTo>
                  <a:lnTo>
                    <a:pt x="34475" y="12693"/>
                  </a:lnTo>
                  <a:lnTo>
                    <a:pt x="34014" y="12233"/>
                  </a:lnTo>
                  <a:lnTo>
                    <a:pt x="33532" y="11772"/>
                  </a:lnTo>
                  <a:lnTo>
                    <a:pt x="33009" y="11353"/>
                  </a:lnTo>
                  <a:lnTo>
                    <a:pt x="32464" y="10955"/>
                  </a:lnTo>
                  <a:lnTo>
                    <a:pt x="31899" y="10599"/>
                  </a:lnTo>
                  <a:lnTo>
                    <a:pt x="31312" y="10264"/>
                  </a:lnTo>
                  <a:lnTo>
                    <a:pt x="30684" y="9950"/>
                  </a:lnTo>
                  <a:lnTo>
                    <a:pt x="29930" y="9635"/>
                  </a:lnTo>
                  <a:lnTo>
                    <a:pt x="29176" y="9363"/>
                  </a:lnTo>
                  <a:lnTo>
                    <a:pt x="28401" y="9133"/>
                  </a:lnTo>
                  <a:lnTo>
                    <a:pt x="27626" y="8944"/>
                  </a:lnTo>
                  <a:lnTo>
                    <a:pt x="26851" y="8777"/>
                  </a:lnTo>
                  <a:lnTo>
                    <a:pt x="26055" y="8651"/>
                  </a:lnTo>
                  <a:lnTo>
                    <a:pt x="25259" y="8525"/>
                  </a:lnTo>
                  <a:lnTo>
                    <a:pt x="24463" y="8442"/>
                  </a:lnTo>
                  <a:lnTo>
                    <a:pt x="22871" y="8253"/>
                  </a:lnTo>
                  <a:lnTo>
                    <a:pt x="21259" y="8086"/>
                  </a:lnTo>
                  <a:lnTo>
                    <a:pt x="20463" y="7981"/>
                  </a:lnTo>
                  <a:lnTo>
                    <a:pt x="19667" y="7855"/>
                  </a:lnTo>
                  <a:lnTo>
                    <a:pt x="18892" y="7730"/>
                  </a:lnTo>
                  <a:lnTo>
                    <a:pt x="18096" y="7562"/>
                  </a:lnTo>
                  <a:lnTo>
                    <a:pt x="17216" y="7332"/>
                  </a:lnTo>
                  <a:lnTo>
                    <a:pt x="16337" y="7080"/>
                  </a:lnTo>
                  <a:lnTo>
                    <a:pt x="15457" y="6787"/>
                  </a:lnTo>
                  <a:lnTo>
                    <a:pt x="14598" y="6473"/>
                  </a:lnTo>
                  <a:lnTo>
                    <a:pt x="13761" y="6117"/>
                  </a:lnTo>
                  <a:lnTo>
                    <a:pt x="12923" y="5740"/>
                  </a:lnTo>
                  <a:lnTo>
                    <a:pt x="12127" y="5321"/>
                  </a:lnTo>
                  <a:lnTo>
                    <a:pt x="11310" y="4881"/>
                  </a:lnTo>
                  <a:lnTo>
                    <a:pt x="10535" y="4420"/>
                  </a:lnTo>
                  <a:lnTo>
                    <a:pt x="9781" y="3918"/>
                  </a:lnTo>
                  <a:lnTo>
                    <a:pt x="9027" y="3394"/>
                  </a:lnTo>
                  <a:lnTo>
                    <a:pt x="8294" y="2849"/>
                  </a:lnTo>
                  <a:lnTo>
                    <a:pt x="7582" y="2284"/>
                  </a:lnTo>
                  <a:lnTo>
                    <a:pt x="6891" y="1677"/>
                  </a:lnTo>
                  <a:lnTo>
                    <a:pt x="6221" y="1048"/>
                  </a:lnTo>
                  <a:lnTo>
                    <a:pt x="5571" y="399"/>
                  </a:lnTo>
                  <a:lnTo>
                    <a:pt x="5467" y="336"/>
                  </a:lnTo>
                  <a:lnTo>
                    <a:pt x="5362" y="273"/>
                  </a:lnTo>
                  <a:lnTo>
                    <a:pt x="5257" y="231"/>
                  </a:lnTo>
                  <a:lnTo>
                    <a:pt x="5152" y="231"/>
                  </a:lnTo>
                  <a:lnTo>
                    <a:pt x="5111" y="148"/>
                  </a:lnTo>
                  <a:lnTo>
                    <a:pt x="5069" y="85"/>
                  </a:lnTo>
                  <a:lnTo>
                    <a:pt x="4985" y="43"/>
                  </a:lnTo>
                  <a:lnTo>
                    <a:pt x="4922" y="22"/>
                  </a:lnTo>
                  <a:lnTo>
                    <a:pt x="48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56"/>
            <p:cNvSpPr/>
            <p:nvPr/>
          </p:nvSpPr>
          <p:spPr>
            <a:xfrm>
              <a:off x="1173075" y="908325"/>
              <a:ext cx="959800" cy="964000"/>
            </a:xfrm>
            <a:custGeom>
              <a:avLst/>
              <a:gdLst/>
              <a:ahLst/>
              <a:cxnLst/>
              <a:rect l="l" t="t" r="r" b="b"/>
              <a:pathLst>
                <a:path w="38392" h="38560" extrusionOk="0">
                  <a:moveTo>
                    <a:pt x="4650" y="1258"/>
                  </a:moveTo>
                  <a:lnTo>
                    <a:pt x="5152" y="1760"/>
                  </a:lnTo>
                  <a:lnTo>
                    <a:pt x="5676" y="2242"/>
                  </a:lnTo>
                  <a:lnTo>
                    <a:pt x="6179" y="2724"/>
                  </a:lnTo>
                  <a:lnTo>
                    <a:pt x="6723" y="3185"/>
                  </a:lnTo>
                  <a:lnTo>
                    <a:pt x="7268" y="3624"/>
                  </a:lnTo>
                  <a:lnTo>
                    <a:pt x="7812" y="4043"/>
                  </a:lnTo>
                  <a:lnTo>
                    <a:pt x="8378" y="4462"/>
                  </a:lnTo>
                  <a:lnTo>
                    <a:pt x="8964" y="4881"/>
                  </a:lnTo>
                  <a:lnTo>
                    <a:pt x="9551" y="5258"/>
                  </a:lnTo>
                  <a:lnTo>
                    <a:pt x="10137" y="5635"/>
                  </a:lnTo>
                  <a:lnTo>
                    <a:pt x="10745" y="5991"/>
                  </a:lnTo>
                  <a:lnTo>
                    <a:pt x="11352" y="6326"/>
                  </a:lnTo>
                  <a:lnTo>
                    <a:pt x="11980" y="6661"/>
                  </a:lnTo>
                  <a:lnTo>
                    <a:pt x="12609" y="6955"/>
                  </a:lnTo>
                  <a:lnTo>
                    <a:pt x="13258" y="7248"/>
                  </a:lnTo>
                  <a:lnTo>
                    <a:pt x="13907" y="7541"/>
                  </a:lnTo>
                  <a:lnTo>
                    <a:pt x="14619" y="7792"/>
                  </a:lnTo>
                  <a:lnTo>
                    <a:pt x="15310" y="8044"/>
                  </a:lnTo>
                  <a:lnTo>
                    <a:pt x="16023" y="8253"/>
                  </a:lnTo>
                  <a:lnTo>
                    <a:pt x="16735" y="8463"/>
                  </a:lnTo>
                  <a:lnTo>
                    <a:pt x="17447" y="8630"/>
                  </a:lnTo>
                  <a:lnTo>
                    <a:pt x="18180" y="8777"/>
                  </a:lnTo>
                  <a:lnTo>
                    <a:pt x="18892" y="8923"/>
                  </a:lnTo>
                  <a:lnTo>
                    <a:pt x="19625" y="9049"/>
                  </a:lnTo>
                  <a:lnTo>
                    <a:pt x="21070" y="9258"/>
                  </a:lnTo>
                  <a:lnTo>
                    <a:pt x="22536" y="9468"/>
                  </a:lnTo>
                  <a:lnTo>
                    <a:pt x="24002" y="9677"/>
                  </a:lnTo>
                  <a:lnTo>
                    <a:pt x="25469" y="9887"/>
                  </a:lnTo>
                  <a:lnTo>
                    <a:pt x="26244" y="10033"/>
                  </a:lnTo>
                  <a:lnTo>
                    <a:pt x="27018" y="10201"/>
                  </a:lnTo>
                  <a:lnTo>
                    <a:pt x="27752" y="10389"/>
                  </a:lnTo>
                  <a:lnTo>
                    <a:pt x="28485" y="10620"/>
                  </a:lnTo>
                  <a:lnTo>
                    <a:pt x="29176" y="10871"/>
                  </a:lnTo>
                  <a:lnTo>
                    <a:pt x="29867" y="11164"/>
                  </a:lnTo>
                  <a:lnTo>
                    <a:pt x="30537" y="11500"/>
                  </a:lnTo>
                  <a:lnTo>
                    <a:pt x="31165" y="11856"/>
                  </a:lnTo>
                  <a:lnTo>
                    <a:pt x="31773" y="12254"/>
                  </a:lnTo>
                  <a:lnTo>
                    <a:pt x="32359" y="12693"/>
                  </a:lnTo>
                  <a:lnTo>
                    <a:pt x="32653" y="12924"/>
                  </a:lnTo>
                  <a:lnTo>
                    <a:pt x="32925" y="13175"/>
                  </a:lnTo>
                  <a:lnTo>
                    <a:pt x="33176" y="13426"/>
                  </a:lnTo>
                  <a:lnTo>
                    <a:pt x="33448" y="13699"/>
                  </a:lnTo>
                  <a:lnTo>
                    <a:pt x="33700" y="13971"/>
                  </a:lnTo>
                  <a:lnTo>
                    <a:pt x="33930" y="14264"/>
                  </a:lnTo>
                  <a:lnTo>
                    <a:pt x="34181" y="14557"/>
                  </a:lnTo>
                  <a:lnTo>
                    <a:pt x="34412" y="14872"/>
                  </a:lnTo>
                  <a:lnTo>
                    <a:pt x="34621" y="15186"/>
                  </a:lnTo>
                  <a:lnTo>
                    <a:pt x="34831" y="15521"/>
                  </a:lnTo>
                  <a:lnTo>
                    <a:pt x="35040" y="15877"/>
                  </a:lnTo>
                  <a:lnTo>
                    <a:pt x="35229" y="16233"/>
                  </a:lnTo>
                  <a:lnTo>
                    <a:pt x="35522" y="16819"/>
                  </a:lnTo>
                  <a:lnTo>
                    <a:pt x="35773" y="17406"/>
                  </a:lnTo>
                  <a:lnTo>
                    <a:pt x="36004" y="18013"/>
                  </a:lnTo>
                  <a:lnTo>
                    <a:pt x="36213" y="18621"/>
                  </a:lnTo>
                  <a:lnTo>
                    <a:pt x="36402" y="19249"/>
                  </a:lnTo>
                  <a:lnTo>
                    <a:pt x="36569" y="19877"/>
                  </a:lnTo>
                  <a:lnTo>
                    <a:pt x="36695" y="20506"/>
                  </a:lnTo>
                  <a:lnTo>
                    <a:pt x="36800" y="21134"/>
                  </a:lnTo>
                  <a:lnTo>
                    <a:pt x="36883" y="21783"/>
                  </a:lnTo>
                  <a:lnTo>
                    <a:pt x="36925" y="22433"/>
                  </a:lnTo>
                  <a:lnTo>
                    <a:pt x="36967" y="23082"/>
                  </a:lnTo>
                  <a:lnTo>
                    <a:pt x="36967" y="23731"/>
                  </a:lnTo>
                  <a:lnTo>
                    <a:pt x="36946" y="24380"/>
                  </a:lnTo>
                  <a:lnTo>
                    <a:pt x="36883" y="25030"/>
                  </a:lnTo>
                  <a:lnTo>
                    <a:pt x="36820" y="25658"/>
                  </a:lnTo>
                  <a:lnTo>
                    <a:pt x="36716" y="26307"/>
                  </a:lnTo>
                  <a:lnTo>
                    <a:pt x="36590" y="26936"/>
                  </a:lnTo>
                  <a:lnTo>
                    <a:pt x="36443" y="27564"/>
                  </a:lnTo>
                  <a:lnTo>
                    <a:pt x="36276" y="28192"/>
                  </a:lnTo>
                  <a:lnTo>
                    <a:pt x="36087" y="28800"/>
                  </a:lnTo>
                  <a:lnTo>
                    <a:pt x="35857" y="29407"/>
                  </a:lnTo>
                  <a:lnTo>
                    <a:pt x="35606" y="30015"/>
                  </a:lnTo>
                  <a:lnTo>
                    <a:pt x="35333" y="30601"/>
                  </a:lnTo>
                  <a:lnTo>
                    <a:pt x="35040" y="31166"/>
                  </a:lnTo>
                  <a:lnTo>
                    <a:pt x="34726" y="31732"/>
                  </a:lnTo>
                  <a:lnTo>
                    <a:pt x="34370" y="32256"/>
                  </a:lnTo>
                  <a:lnTo>
                    <a:pt x="33993" y="32779"/>
                  </a:lnTo>
                  <a:lnTo>
                    <a:pt x="33595" y="33282"/>
                  </a:lnTo>
                  <a:lnTo>
                    <a:pt x="33155" y="33764"/>
                  </a:lnTo>
                  <a:lnTo>
                    <a:pt x="32694" y="34224"/>
                  </a:lnTo>
                  <a:lnTo>
                    <a:pt x="32213" y="34643"/>
                  </a:lnTo>
                  <a:lnTo>
                    <a:pt x="31710" y="35062"/>
                  </a:lnTo>
                  <a:lnTo>
                    <a:pt x="31396" y="35293"/>
                  </a:lnTo>
                  <a:lnTo>
                    <a:pt x="31061" y="35502"/>
                  </a:lnTo>
                  <a:lnTo>
                    <a:pt x="30726" y="35711"/>
                  </a:lnTo>
                  <a:lnTo>
                    <a:pt x="30391" y="35879"/>
                  </a:lnTo>
                  <a:lnTo>
                    <a:pt x="30055" y="36067"/>
                  </a:lnTo>
                  <a:lnTo>
                    <a:pt x="29699" y="36214"/>
                  </a:lnTo>
                  <a:lnTo>
                    <a:pt x="29343" y="36361"/>
                  </a:lnTo>
                  <a:lnTo>
                    <a:pt x="28987" y="36507"/>
                  </a:lnTo>
                  <a:lnTo>
                    <a:pt x="28631" y="36612"/>
                  </a:lnTo>
                  <a:lnTo>
                    <a:pt x="28275" y="36717"/>
                  </a:lnTo>
                  <a:lnTo>
                    <a:pt x="27898" y="36821"/>
                  </a:lnTo>
                  <a:lnTo>
                    <a:pt x="27542" y="36905"/>
                  </a:lnTo>
                  <a:lnTo>
                    <a:pt x="26788" y="37031"/>
                  </a:lnTo>
                  <a:lnTo>
                    <a:pt x="26034" y="37115"/>
                  </a:lnTo>
                  <a:lnTo>
                    <a:pt x="25280" y="37136"/>
                  </a:lnTo>
                  <a:lnTo>
                    <a:pt x="24505" y="37136"/>
                  </a:lnTo>
                  <a:lnTo>
                    <a:pt x="23751" y="37094"/>
                  </a:lnTo>
                  <a:lnTo>
                    <a:pt x="22997" y="37010"/>
                  </a:lnTo>
                  <a:lnTo>
                    <a:pt x="22222" y="36884"/>
                  </a:lnTo>
                  <a:lnTo>
                    <a:pt x="21468" y="36738"/>
                  </a:lnTo>
                  <a:lnTo>
                    <a:pt x="20735" y="36549"/>
                  </a:lnTo>
                  <a:lnTo>
                    <a:pt x="19981" y="36319"/>
                  </a:lnTo>
                  <a:lnTo>
                    <a:pt x="19353" y="36109"/>
                  </a:lnTo>
                  <a:lnTo>
                    <a:pt x="18703" y="35879"/>
                  </a:lnTo>
                  <a:lnTo>
                    <a:pt x="18075" y="35628"/>
                  </a:lnTo>
                  <a:lnTo>
                    <a:pt x="17468" y="35355"/>
                  </a:lnTo>
                  <a:lnTo>
                    <a:pt x="16839" y="35062"/>
                  </a:lnTo>
                  <a:lnTo>
                    <a:pt x="16232" y="34748"/>
                  </a:lnTo>
                  <a:lnTo>
                    <a:pt x="15646" y="34434"/>
                  </a:lnTo>
                  <a:lnTo>
                    <a:pt x="15038" y="34099"/>
                  </a:lnTo>
                  <a:lnTo>
                    <a:pt x="14452" y="33743"/>
                  </a:lnTo>
                  <a:lnTo>
                    <a:pt x="13886" y="33366"/>
                  </a:lnTo>
                  <a:lnTo>
                    <a:pt x="13321" y="32989"/>
                  </a:lnTo>
                  <a:lnTo>
                    <a:pt x="12755" y="32591"/>
                  </a:lnTo>
                  <a:lnTo>
                    <a:pt x="12211" y="32172"/>
                  </a:lnTo>
                  <a:lnTo>
                    <a:pt x="11687" y="31753"/>
                  </a:lnTo>
                  <a:lnTo>
                    <a:pt x="11143" y="31313"/>
                  </a:lnTo>
                  <a:lnTo>
                    <a:pt x="10640" y="30852"/>
                  </a:lnTo>
                  <a:lnTo>
                    <a:pt x="10137" y="30392"/>
                  </a:lnTo>
                  <a:lnTo>
                    <a:pt x="9635" y="29910"/>
                  </a:lnTo>
                  <a:lnTo>
                    <a:pt x="9153" y="29428"/>
                  </a:lnTo>
                  <a:lnTo>
                    <a:pt x="8671" y="28925"/>
                  </a:lnTo>
                  <a:lnTo>
                    <a:pt x="8210" y="28402"/>
                  </a:lnTo>
                  <a:lnTo>
                    <a:pt x="7770" y="27899"/>
                  </a:lnTo>
                  <a:lnTo>
                    <a:pt x="7331" y="27355"/>
                  </a:lnTo>
                  <a:lnTo>
                    <a:pt x="6912" y="26831"/>
                  </a:lnTo>
                  <a:lnTo>
                    <a:pt x="6514" y="26265"/>
                  </a:lnTo>
                  <a:lnTo>
                    <a:pt x="6116" y="25721"/>
                  </a:lnTo>
                  <a:lnTo>
                    <a:pt x="5718" y="25155"/>
                  </a:lnTo>
                  <a:lnTo>
                    <a:pt x="5362" y="24590"/>
                  </a:lnTo>
                  <a:lnTo>
                    <a:pt x="5006" y="24003"/>
                  </a:lnTo>
                  <a:lnTo>
                    <a:pt x="4671" y="23417"/>
                  </a:lnTo>
                  <a:lnTo>
                    <a:pt x="4336" y="22831"/>
                  </a:lnTo>
                  <a:lnTo>
                    <a:pt x="4021" y="22223"/>
                  </a:lnTo>
                  <a:lnTo>
                    <a:pt x="3728" y="21616"/>
                  </a:lnTo>
                  <a:lnTo>
                    <a:pt x="3456" y="21008"/>
                  </a:lnTo>
                  <a:lnTo>
                    <a:pt x="3184" y="20359"/>
                  </a:lnTo>
                  <a:lnTo>
                    <a:pt x="2953" y="19731"/>
                  </a:lnTo>
                  <a:lnTo>
                    <a:pt x="2723" y="19081"/>
                  </a:lnTo>
                  <a:lnTo>
                    <a:pt x="2492" y="18411"/>
                  </a:lnTo>
                  <a:lnTo>
                    <a:pt x="2304" y="17762"/>
                  </a:lnTo>
                  <a:lnTo>
                    <a:pt x="2136" y="17092"/>
                  </a:lnTo>
                  <a:lnTo>
                    <a:pt x="1969" y="16401"/>
                  </a:lnTo>
                  <a:lnTo>
                    <a:pt x="1822" y="15730"/>
                  </a:lnTo>
                  <a:lnTo>
                    <a:pt x="1718" y="15039"/>
                  </a:lnTo>
                  <a:lnTo>
                    <a:pt x="1613" y="14348"/>
                  </a:lnTo>
                  <a:lnTo>
                    <a:pt x="1529" y="13657"/>
                  </a:lnTo>
                  <a:lnTo>
                    <a:pt x="1487" y="12966"/>
                  </a:lnTo>
                  <a:lnTo>
                    <a:pt x="1445" y="12274"/>
                  </a:lnTo>
                  <a:lnTo>
                    <a:pt x="1424" y="11562"/>
                  </a:lnTo>
                  <a:lnTo>
                    <a:pt x="1445" y="10871"/>
                  </a:lnTo>
                  <a:lnTo>
                    <a:pt x="1466" y="10201"/>
                  </a:lnTo>
                  <a:lnTo>
                    <a:pt x="1529" y="9510"/>
                  </a:lnTo>
                  <a:lnTo>
                    <a:pt x="1613" y="8819"/>
                  </a:lnTo>
                  <a:lnTo>
                    <a:pt x="1718" y="8148"/>
                  </a:lnTo>
                  <a:lnTo>
                    <a:pt x="1843" y="7478"/>
                  </a:lnTo>
                  <a:lnTo>
                    <a:pt x="2011" y="6808"/>
                  </a:lnTo>
                  <a:lnTo>
                    <a:pt x="2178" y="6138"/>
                  </a:lnTo>
                  <a:lnTo>
                    <a:pt x="2388" y="5488"/>
                  </a:lnTo>
                  <a:lnTo>
                    <a:pt x="2639" y="4860"/>
                  </a:lnTo>
                  <a:lnTo>
                    <a:pt x="2890" y="4232"/>
                  </a:lnTo>
                  <a:lnTo>
                    <a:pt x="3184" y="3603"/>
                  </a:lnTo>
                  <a:lnTo>
                    <a:pt x="3519" y="2996"/>
                  </a:lnTo>
                  <a:lnTo>
                    <a:pt x="3854" y="2410"/>
                  </a:lnTo>
                  <a:lnTo>
                    <a:pt x="4252" y="1823"/>
                  </a:lnTo>
                  <a:lnTo>
                    <a:pt x="4650" y="1258"/>
                  </a:lnTo>
                  <a:close/>
                  <a:moveTo>
                    <a:pt x="4734" y="1"/>
                  </a:moveTo>
                  <a:lnTo>
                    <a:pt x="4650" y="43"/>
                  </a:lnTo>
                  <a:lnTo>
                    <a:pt x="4566" y="106"/>
                  </a:lnTo>
                  <a:lnTo>
                    <a:pt x="4252" y="378"/>
                  </a:lnTo>
                  <a:lnTo>
                    <a:pt x="3959" y="671"/>
                  </a:lnTo>
                  <a:lnTo>
                    <a:pt x="3665" y="964"/>
                  </a:lnTo>
                  <a:lnTo>
                    <a:pt x="3393" y="1258"/>
                  </a:lnTo>
                  <a:lnTo>
                    <a:pt x="3142" y="1572"/>
                  </a:lnTo>
                  <a:lnTo>
                    <a:pt x="2890" y="1886"/>
                  </a:lnTo>
                  <a:lnTo>
                    <a:pt x="2639" y="2200"/>
                  </a:lnTo>
                  <a:lnTo>
                    <a:pt x="2430" y="2535"/>
                  </a:lnTo>
                  <a:lnTo>
                    <a:pt x="2011" y="3206"/>
                  </a:lnTo>
                  <a:lnTo>
                    <a:pt x="1634" y="3897"/>
                  </a:lnTo>
                  <a:lnTo>
                    <a:pt x="1299" y="4609"/>
                  </a:lnTo>
                  <a:lnTo>
                    <a:pt x="1005" y="5342"/>
                  </a:lnTo>
                  <a:lnTo>
                    <a:pt x="754" y="6096"/>
                  </a:lnTo>
                  <a:lnTo>
                    <a:pt x="524" y="6850"/>
                  </a:lnTo>
                  <a:lnTo>
                    <a:pt x="356" y="7646"/>
                  </a:lnTo>
                  <a:lnTo>
                    <a:pt x="210" y="8421"/>
                  </a:lnTo>
                  <a:lnTo>
                    <a:pt x="105" y="9238"/>
                  </a:lnTo>
                  <a:lnTo>
                    <a:pt x="42" y="10033"/>
                  </a:lnTo>
                  <a:lnTo>
                    <a:pt x="0" y="10850"/>
                  </a:lnTo>
                  <a:lnTo>
                    <a:pt x="0" y="11688"/>
                  </a:lnTo>
                  <a:lnTo>
                    <a:pt x="42" y="12505"/>
                  </a:lnTo>
                  <a:lnTo>
                    <a:pt x="84" y="13322"/>
                  </a:lnTo>
                  <a:lnTo>
                    <a:pt x="168" y="14159"/>
                  </a:lnTo>
                  <a:lnTo>
                    <a:pt x="293" y="14976"/>
                  </a:lnTo>
                  <a:lnTo>
                    <a:pt x="440" y="15793"/>
                  </a:lnTo>
                  <a:lnTo>
                    <a:pt x="607" y="16610"/>
                  </a:lnTo>
                  <a:lnTo>
                    <a:pt x="796" y="17427"/>
                  </a:lnTo>
                  <a:lnTo>
                    <a:pt x="1005" y="18223"/>
                  </a:lnTo>
                  <a:lnTo>
                    <a:pt x="1236" y="18998"/>
                  </a:lnTo>
                  <a:lnTo>
                    <a:pt x="1487" y="19773"/>
                  </a:lnTo>
                  <a:lnTo>
                    <a:pt x="1780" y="20548"/>
                  </a:lnTo>
                  <a:lnTo>
                    <a:pt x="2074" y="21281"/>
                  </a:lnTo>
                  <a:lnTo>
                    <a:pt x="2388" y="22014"/>
                  </a:lnTo>
                  <a:lnTo>
                    <a:pt x="2702" y="22726"/>
                  </a:lnTo>
                  <a:lnTo>
                    <a:pt x="3058" y="23417"/>
                  </a:lnTo>
                  <a:lnTo>
                    <a:pt x="3414" y="24087"/>
                  </a:lnTo>
                  <a:lnTo>
                    <a:pt x="3770" y="24716"/>
                  </a:lnTo>
                  <a:lnTo>
                    <a:pt x="4147" y="25323"/>
                  </a:lnTo>
                  <a:lnTo>
                    <a:pt x="4545" y="25951"/>
                  </a:lnTo>
                  <a:lnTo>
                    <a:pt x="4964" y="26559"/>
                  </a:lnTo>
                  <a:lnTo>
                    <a:pt x="5383" y="27166"/>
                  </a:lnTo>
                  <a:lnTo>
                    <a:pt x="5844" y="27752"/>
                  </a:lnTo>
                  <a:lnTo>
                    <a:pt x="6304" y="28339"/>
                  </a:lnTo>
                  <a:lnTo>
                    <a:pt x="6786" y="28925"/>
                  </a:lnTo>
                  <a:lnTo>
                    <a:pt x="7268" y="29491"/>
                  </a:lnTo>
                  <a:lnTo>
                    <a:pt x="7770" y="30056"/>
                  </a:lnTo>
                  <a:lnTo>
                    <a:pt x="8294" y="30601"/>
                  </a:lnTo>
                  <a:lnTo>
                    <a:pt x="8818" y="31125"/>
                  </a:lnTo>
                  <a:lnTo>
                    <a:pt x="9362" y="31648"/>
                  </a:lnTo>
                  <a:lnTo>
                    <a:pt x="9928" y="32151"/>
                  </a:lnTo>
                  <a:lnTo>
                    <a:pt x="10493" y="32633"/>
                  </a:lnTo>
                  <a:lnTo>
                    <a:pt x="11080" y="33114"/>
                  </a:lnTo>
                  <a:lnTo>
                    <a:pt x="11666" y="33575"/>
                  </a:lnTo>
                  <a:lnTo>
                    <a:pt x="12274" y="34036"/>
                  </a:lnTo>
                  <a:lnTo>
                    <a:pt x="12902" y="34455"/>
                  </a:lnTo>
                  <a:lnTo>
                    <a:pt x="13530" y="34874"/>
                  </a:lnTo>
                  <a:lnTo>
                    <a:pt x="14159" y="35272"/>
                  </a:lnTo>
                  <a:lnTo>
                    <a:pt x="14808" y="35649"/>
                  </a:lnTo>
                  <a:lnTo>
                    <a:pt x="15457" y="36005"/>
                  </a:lnTo>
                  <a:lnTo>
                    <a:pt x="16127" y="36340"/>
                  </a:lnTo>
                  <a:lnTo>
                    <a:pt x="16798" y="36654"/>
                  </a:lnTo>
                  <a:lnTo>
                    <a:pt x="17468" y="36947"/>
                  </a:lnTo>
                  <a:lnTo>
                    <a:pt x="18159" y="37219"/>
                  </a:lnTo>
                  <a:lnTo>
                    <a:pt x="18850" y="37471"/>
                  </a:lnTo>
                  <a:lnTo>
                    <a:pt x="19562" y="37701"/>
                  </a:lnTo>
                  <a:lnTo>
                    <a:pt x="20274" y="37911"/>
                  </a:lnTo>
                  <a:lnTo>
                    <a:pt x="20986" y="38099"/>
                  </a:lnTo>
                  <a:lnTo>
                    <a:pt x="21699" y="38246"/>
                  </a:lnTo>
                  <a:lnTo>
                    <a:pt x="22390" y="38371"/>
                  </a:lnTo>
                  <a:lnTo>
                    <a:pt x="23081" y="38476"/>
                  </a:lnTo>
                  <a:lnTo>
                    <a:pt x="23772" y="38539"/>
                  </a:lnTo>
                  <a:lnTo>
                    <a:pt x="24442" y="38560"/>
                  </a:lnTo>
                  <a:lnTo>
                    <a:pt x="25113" y="38560"/>
                  </a:lnTo>
                  <a:lnTo>
                    <a:pt x="25762" y="38518"/>
                  </a:lnTo>
                  <a:lnTo>
                    <a:pt x="26411" y="38455"/>
                  </a:lnTo>
                  <a:lnTo>
                    <a:pt x="27039" y="38371"/>
                  </a:lnTo>
                  <a:lnTo>
                    <a:pt x="27668" y="38246"/>
                  </a:lnTo>
                  <a:lnTo>
                    <a:pt x="28296" y="38099"/>
                  </a:lnTo>
                  <a:lnTo>
                    <a:pt x="28903" y="37932"/>
                  </a:lnTo>
                  <a:lnTo>
                    <a:pt x="29490" y="37722"/>
                  </a:lnTo>
                  <a:lnTo>
                    <a:pt x="30055" y="37492"/>
                  </a:lnTo>
                  <a:lnTo>
                    <a:pt x="30621" y="37219"/>
                  </a:lnTo>
                  <a:lnTo>
                    <a:pt x="31186" y="36947"/>
                  </a:lnTo>
                  <a:lnTo>
                    <a:pt x="31710" y="36633"/>
                  </a:lnTo>
                  <a:lnTo>
                    <a:pt x="32234" y="36298"/>
                  </a:lnTo>
                  <a:lnTo>
                    <a:pt x="32736" y="35942"/>
                  </a:lnTo>
                  <a:lnTo>
                    <a:pt x="33218" y="35544"/>
                  </a:lnTo>
                  <a:lnTo>
                    <a:pt x="33700" y="35125"/>
                  </a:lnTo>
                  <a:lnTo>
                    <a:pt x="34140" y="34706"/>
                  </a:lnTo>
                  <a:lnTo>
                    <a:pt x="34579" y="34245"/>
                  </a:lnTo>
                  <a:lnTo>
                    <a:pt x="34998" y="33764"/>
                  </a:lnTo>
                  <a:lnTo>
                    <a:pt x="35375" y="33240"/>
                  </a:lnTo>
                  <a:lnTo>
                    <a:pt x="35752" y="32716"/>
                  </a:lnTo>
                  <a:lnTo>
                    <a:pt x="36108" y="32172"/>
                  </a:lnTo>
                  <a:lnTo>
                    <a:pt x="36423" y="31606"/>
                  </a:lnTo>
                  <a:lnTo>
                    <a:pt x="36737" y="31020"/>
                  </a:lnTo>
                  <a:lnTo>
                    <a:pt x="37009" y="30392"/>
                  </a:lnTo>
                  <a:lnTo>
                    <a:pt x="37281" y="29763"/>
                  </a:lnTo>
                  <a:lnTo>
                    <a:pt x="37512" y="29114"/>
                  </a:lnTo>
                  <a:lnTo>
                    <a:pt x="37721" y="28444"/>
                  </a:lnTo>
                  <a:lnTo>
                    <a:pt x="37889" y="27815"/>
                  </a:lnTo>
                  <a:lnTo>
                    <a:pt x="38035" y="27166"/>
                  </a:lnTo>
                  <a:lnTo>
                    <a:pt x="38161" y="26496"/>
                  </a:lnTo>
                  <a:lnTo>
                    <a:pt x="38245" y="25847"/>
                  </a:lnTo>
                  <a:lnTo>
                    <a:pt x="38328" y="25176"/>
                  </a:lnTo>
                  <a:lnTo>
                    <a:pt x="38370" y="24506"/>
                  </a:lnTo>
                  <a:lnTo>
                    <a:pt x="38391" y="23836"/>
                  </a:lnTo>
                  <a:lnTo>
                    <a:pt x="38391" y="23145"/>
                  </a:lnTo>
                  <a:lnTo>
                    <a:pt x="38370" y="22474"/>
                  </a:lnTo>
                  <a:lnTo>
                    <a:pt x="38308" y="21783"/>
                  </a:lnTo>
                  <a:lnTo>
                    <a:pt x="38245" y="21113"/>
                  </a:lnTo>
                  <a:lnTo>
                    <a:pt x="38140" y="20443"/>
                  </a:lnTo>
                  <a:lnTo>
                    <a:pt x="38014" y="19773"/>
                  </a:lnTo>
                  <a:lnTo>
                    <a:pt x="37847" y="19123"/>
                  </a:lnTo>
                  <a:lnTo>
                    <a:pt x="37679" y="18474"/>
                  </a:lnTo>
                  <a:lnTo>
                    <a:pt x="37470" y="17825"/>
                  </a:lnTo>
                  <a:lnTo>
                    <a:pt x="37239" y="17196"/>
                  </a:lnTo>
                  <a:lnTo>
                    <a:pt x="36988" y="16589"/>
                  </a:lnTo>
                  <a:lnTo>
                    <a:pt x="36716" y="15982"/>
                  </a:lnTo>
                  <a:lnTo>
                    <a:pt x="36402" y="15395"/>
                  </a:lnTo>
                  <a:lnTo>
                    <a:pt x="36066" y="14809"/>
                  </a:lnTo>
                  <a:lnTo>
                    <a:pt x="35710" y="14264"/>
                  </a:lnTo>
                  <a:lnTo>
                    <a:pt x="35333" y="13720"/>
                  </a:lnTo>
                  <a:lnTo>
                    <a:pt x="34915" y="13196"/>
                  </a:lnTo>
                  <a:lnTo>
                    <a:pt x="34475" y="12693"/>
                  </a:lnTo>
                  <a:lnTo>
                    <a:pt x="34014" y="12233"/>
                  </a:lnTo>
                  <a:lnTo>
                    <a:pt x="33532" y="11772"/>
                  </a:lnTo>
                  <a:lnTo>
                    <a:pt x="33009" y="11353"/>
                  </a:lnTo>
                  <a:lnTo>
                    <a:pt x="32464" y="10955"/>
                  </a:lnTo>
                  <a:lnTo>
                    <a:pt x="31899" y="10599"/>
                  </a:lnTo>
                  <a:lnTo>
                    <a:pt x="31312" y="10264"/>
                  </a:lnTo>
                  <a:lnTo>
                    <a:pt x="30684" y="9950"/>
                  </a:lnTo>
                  <a:lnTo>
                    <a:pt x="29930" y="9635"/>
                  </a:lnTo>
                  <a:lnTo>
                    <a:pt x="29176" y="9363"/>
                  </a:lnTo>
                  <a:lnTo>
                    <a:pt x="28401" y="9133"/>
                  </a:lnTo>
                  <a:lnTo>
                    <a:pt x="27626" y="8944"/>
                  </a:lnTo>
                  <a:lnTo>
                    <a:pt x="26851" y="8777"/>
                  </a:lnTo>
                  <a:lnTo>
                    <a:pt x="26055" y="8651"/>
                  </a:lnTo>
                  <a:lnTo>
                    <a:pt x="25259" y="8525"/>
                  </a:lnTo>
                  <a:lnTo>
                    <a:pt x="24463" y="8442"/>
                  </a:lnTo>
                  <a:lnTo>
                    <a:pt x="22871" y="8253"/>
                  </a:lnTo>
                  <a:lnTo>
                    <a:pt x="21259" y="8086"/>
                  </a:lnTo>
                  <a:lnTo>
                    <a:pt x="20463" y="7981"/>
                  </a:lnTo>
                  <a:lnTo>
                    <a:pt x="19667" y="7855"/>
                  </a:lnTo>
                  <a:lnTo>
                    <a:pt x="18892" y="7730"/>
                  </a:lnTo>
                  <a:lnTo>
                    <a:pt x="18096" y="7562"/>
                  </a:lnTo>
                  <a:lnTo>
                    <a:pt x="17216" y="7332"/>
                  </a:lnTo>
                  <a:lnTo>
                    <a:pt x="16337" y="7080"/>
                  </a:lnTo>
                  <a:lnTo>
                    <a:pt x="15457" y="6787"/>
                  </a:lnTo>
                  <a:lnTo>
                    <a:pt x="14598" y="6473"/>
                  </a:lnTo>
                  <a:lnTo>
                    <a:pt x="13761" y="6117"/>
                  </a:lnTo>
                  <a:lnTo>
                    <a:pt x="12923" y="5740"/>
                  </a:lnTo>
                  <a:lnTo>
                    <a:pt x="12127" y="5321"/>
                  </a:lnTo>
                  <a:lnTo>
                    <a:pt x="11310" y="4881"/>
                  </a:lnTo>
                  <a:lnTo>
                    <a:pt x="10535" y="4420"/>
                  </a:lnTo>
                  <a:lnTo>
                    <a:pt x="9781" y="3918"/>
                  </a:lnTo>
                  <a:lnTo>
                    <a:pt x="9027" y="3394"/>
                  </a:lnTo>
                  <a:lnTo>
                    <a:pt x="8294" y="2849"/>
                  </a:lnTo>
                  <a:lnTo>
                    <a:pt x="7582" y="2284"/>
                  </a:lnTo>
                  <a:lnTo>
                    <a:pt x="6891" y="1677"/>
                  </a:lnTo>
                  <a:lnTo>
                    <a:pt x="6221" y="1048"/>
                  </a:lnTo>
                  <a:lnTo>
                    <a:pt x="5571" y="399"/>
                  </a:lnTo>
                  <a:lnTo>
                    <a:pt x="5467" y="336"/>
                  </a:lnTo>
                  <a:lnTo>
                    <a:pt x="5362" y="273"/>
                  </a:lnTo>
                  <a:lnTo>
                    <a:pt x="5257" y="231"/>
                  </a:lnTo>
                  <a:lnTo>
                    <a:pt x="5152" y="231"/>
                  </a:lnTo>
                  <a:lnTo>
                    <a:pt x="5111" y="148"/>
                  </a:lnTo>
                  <a:lnTo>
                    <a:pt x="5069" y="85"/>
                  </a:lnTo>
                  <a:lnTo>
                    <a:pt x="4985" y="43"/>
                  </a:lnTo>
                  <a:lnTo>
                    <a:pt x="4922" y="22"/>
                  </a:lnTo>
                  <a:lnTo>
                    <a:pt x="48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56"/>
            <p:cNvSpPr/>
            <p:nvPr/>
          </p:nvSpPr>
          <p:spPr>
            <a:xfrm>
              <a:off x="1261550" y="1001550"/>
              <a:ext cx="771825" cy="765550"/>
            </a:xfrm>
            <a:custGeom>
              <a:avLst/>
              <a:gdLst/>
              <a:ahLst/>
              <a:cxnLst/>
              <a:rect l="l" t="t" r="r" b="b"/>
              <a:pathLst>
                <a:path w="30873" h="30622" extrusionOk="0">
                  <a:moveTo>
                    <a:pt x="2116" y="1801"/>
                  </a:moveTo>
                  <a:lnTo>
                    <a:pt x="2514" y="2325"/>
                  </a:lnTo>
                  <a:lnTo>
                    <a:pt x="2933" y="2828"/>
                  </a:lnTo>
                  <a:lnTo>
                    <a:pt x="3373" y="3288"/>
                  </a:lnTo>
                  <a:lnTo>
                    <a:pt x="3834" y="3728"/>
                  </a:lnTo>
                  <a:lnTo>
                    <a:pt x="4315" y="4147"/>
                  </a:lnTo>
                  <a:lnTo>
                    <a:pt x="4818" y="4545"/>
                  </a:lnTo>
                  <a:lnTo>
                    <a:pt x="5342" y="4922"/>
                  </a:lnTo>
                  <a:lnTo>
                    <a:pt x="5886" y="5278"/>
                  </a:lnTo>
                  <a:lnTo>
                    <a:pt x="5698" y="5550"/>
                  </a:lnTo>
                  <a:lnTo>
                    <a:pt x="5530" y="5781"/>
                  </a:lnTo>
                  <a:lnTo>
                    <a:pt x="5383" y="5948"/>
                  </a:lnTo>
                  <a:lnTo>
                    <a:pt x="5237" y="6095"/>
                  </a:lnTo>
                  <a:lnTo>
                    <a:pt x="5069" y="6221"/>
                  </a:lnTo>
                  <a:lnTo>
                    <a:pt x="4881" y="6346"/>
                  </a:lnTo>
                  <a:lnTo>
                    <a:pt x="4692" y="6451"/>
                  </a:lnTo>
                  <a:lnTo>
                    <a:pt x="4504" y="6535"/>
                  </a:lnTo>
                  <a:lnTo>
                    <a:pt x="4294" y="6598"/>
                  </a:lnTo>
                  <a:lnTo>
                    <a:pt x="4085" y="6640"/>
                  </a:lnTo>
                  <a:lnTo>
                    <a:pt x="3875" y="6660"/>
                  </a:lnTo>
                  <a:lnTo>
                    <a:pt x="3645" y="6263"/>
                  </a:lnTo>
                  <a:lnTo>
                    <a:pt x="3415" y="5865"/>
                  </a:lnTo>
                  <a:lnTo>
                    <a:pt x="3184" y="5383"/>
                  </a:lnTo>
                  <a:lnTo>
                    <a:pt x="2975" y="4880"/>
                  </a:lnTo>
                  <a:lnTo>
                    <a:pt x="2807" y="4357"/>
                  </a:lnTo>
                  <a:lnTo>
                    <a:pt x="2661" y="3854"/>
                  </a:lnTo>
                  <a:lnTo>
                    <a:pt x="2388" y="2828"/>
                  </a:lnTo>
                  <a:lnTo>
                    <a:pt x="2116" y="1801"/>
                  </a:lnTo>
                  <a:close/>
                  <a:moveTo>
                    <a:pt x="6368" y="5550"/>
                  </a:moveTo>
                  <a:lnTo>
                    <a:pt x="6912" y="5844"/>
                  </a:lnTo>
                  <a:lnTo>
                    <a:pt x="7457" y="6116"/>
                  </a:lnTo>
                  <a:lnTo>
                    <a:pt x="8022" y="6388"/>
                  </a:lnTo>
                  <a:lnTo>
                    <a:pt x="8609" y="6640"/>
                  </a:lnTo>
                  <a:lnTo>
                    <a:pt x="8588" y="6681"/>
                  </a:lnTo>
                  <a:lnTo>
                    <a:pt x="8546" y="6975"/>
                  </a:lnTo>
                  <a:lnTo>
                    <a:pt x="8462" y="7247"/>
                  </a:lnTo>
                  <a:lnTo>
                    <a:pt x="8358" y="7498"/>
                  </a:lnTo>
                  <a:lnTo>
                    <a:pt x="8232" y="7750"/>
                  </a:lnTo>
                  <a:lnTo>
                    <a:pt x="8064" y="7959"/>
                  </a:lnTo>
                  <a:lnTo>
                    <a:pt x="7876" y="8168"/>
                  </a:lnTo>
                  <a:lnTo>
                    <a:pt x="7666" y="8357"/>
                  </a:lnTo>
                  <a:lnTo>
                    <a:pt x="7436" y="8525"/>
                  </a:lnTo>
                  <a:lnTo>
                    <a:pt x="7227" y="8650"/>
                  </a:lnTo>
                  <a:lnTo>
                    <a:pt x="6996" y="8755"/>
                  </a:lnTo>
                  <a:lnTo>
                    <a:pt x="6766" y="8818"/>
                  </a:lnTo>
                  <a:lnTo>
                    <a:pt x="6556" y="8881"/>
                  </a:lnTo>
                  <a:lnTo>
                    <a:pt x="6326" y="8902"/>
                  </a:lnTo>
                  <a:lnTo>
                    <a:pt x="5614" y="8902"/>
                  </a:lnTo>
                  <a:lnTo>
                    <a:pt x="5279" y="8525"/>
                  </a:lnTo>
                  <a:lnTo>
                    <a:pt x="4965" y="8148"/>
                  </a:lnTo>
                  <a:lnTo>
                    <a:pt x="4650" y="7771"/>
                  </a:lnTo>
                  <a:lnTo>
                    <a:pt x="4357" y="7373"/>
                  </a:lnTo>
                  <a:lnTo>
                    <a:pt x="4608" y="7289"/>
                  </a:lnTo>
                  <a:lnTo>
                    <a:pt x="4860" y="7184"/>
                  </a:lnTo>
                  <a:lnTo>
                    <a:pt x="5090" y="7058"/>
                  </a:lnTo>
                  <a:lnTo>
                    <a:pt x="5279" y="6933"/>
                  </a:lnTo>
                  <a:lnTo>
                    <a:pt x="5509" y="6765"/>
                  </a:lnTo>
                  <a:lnTo>
                    <a:pt x="5719" y="6577"/>
                  </a:lnTo>
                  <a:lnTo>
                    <a:pt x="5907" y="6367"/>
                  </a:lnTo>
                  <a:lnTo>
                    <a:pt x="6096" y="6137"/>
                  </a:lnTo>
                  <a:lnTo>
                    <a:pt x="6221" y="5927"/>
                  </a:lnTo>
                  <a:lnTo>
                    <a:pt x="6326" y="5676"/>
                  </a:lnTo>
                  <a:lnTo>
                    <a:pt x="6368" y="5550"/>
                  </a:lnTo>
                  <a:close/>
                  <a:moveTo>
                    <a:pt x="9028" y="6807"/>
                  </a:moveTo>
                  <a:lnTo>
                    <a:pt x="9572" y="6996"/>
                  </a:lnTo>
                  <a:lnTo>
                    <a:pt x="10138" y="7184"/>
                  </a:lnTo>
                  <a:lnTo>
                    <a:pt x="10682" y="7352"/>
                  </a:lnTo>
                  <a:lnTo>
                    <a:pt x="11248" y="7519"/>
                  </a:lnTo>
                  <a:lnTo>
                    <a:pt x="11185" y="7854"/>
                  </a:lnTo>
                  <a:lnTo>
                    <a:pt x="11101" y="8189"/>
                  </a:lnTo>
                  <a:lnTo>
                    <a:pt x="10997" y="8504"/>
                  </a:lnTo>
                  <a:lnTo>
                    <a:pt x="10850" y="8818"/>
                  </a:lnTo>
                  <a:lnTo>
                    <a:pt x="10703" y="9111"/>
                  </a:lnTo>
                  <a:lnTo>
                    <a:pt x="10515" y="9383"/>
                  </a:lnTo>
                  <a:lnTo>
                    <a:pt x="10305" y="9656"/>
                  </a:lnTo>
                  <a:lnTo>
                    <a:pt x="10096" y="9907"/>
                  </a:lnTo>
                  <a:lnTo>
                    <a:pt x="9866" y="10116"/>
                  </a:lnTo>
                  <a:lnTo>
                    <a:pt x="9635" y="10305"/>
                  </a:lnTo>
                  <a:lnTo>
                    <a:pt x="9384" y="10451"/>
                  </a:lnTo>
                  <a:lnTo>
                    <a:pt x="9132" y="10598"/>
                  </a:lnTo>
                  <a:lnTo>
                    <a:pt x="8630" y="10849"/>
                  </a:lnTo>
                  <a:lnTo>
                    <a:pt x="8378" y="10996"/>
                  </a:lnTo>
                  <a:lnTo>
                    <a:pt x="8127" y="11143"/>
                  </a:lnTo>
                  <a:lnTo>
                    <a:pt x="7394" y="10577"/>
                  </a:lnTo>
                  <a:lnTo>
                    <a:pt x="7059" y="10305"/>
                  </a:lnTo>
                  <a:lnTo>
                    <a:pt x="6724" y="9991"/>
                  </a:lnTo>
                  <a:lnTo>
                    <a:pt x="6389" y="9676"/>
                  </a:lnTo>
                  <a:lnTo>
                    <a:pt x="6640" y="9635"/>
                  </a:lnTo>
                  <a:lnTo>
                    <a:pt x="6891" y="9572"/>
                  </a:lnTo>
                  <a:lnTo>
                    <a:pt x="7143" y="9488"/>
                  </a:lnTo>
                  <a:lnTo>
                    <a:pt x="7373" y="9362"/>
                  </a:lnTo>
                  <a:lnTo>
                    <a:pt x="7604" y="9216"/>
                  </a:lnTo>
                  <a:lnTo>
                    <a:pt x="7813" y="9069"/>
                  </a:lnTo>
                  <a:lnTo>
                    <a:pt x="8022" y="8881"/>
                  </a:lnTo>
                  <a:lnTo>
                    <a:pt x="8211" y="8692"/>
                  </a:lnTo>
                  <a:lnTo>
                    <a:pt x="8378" y="8483"/>
                  </a:lnTo>
                  <a:lnTo>
                    <a:pt x="8525" y="8273"/>
                  </a:lnTo>
                  <a:lnTo>
                    <a:pt x="8672" y="8043"/>
                  </a:lnTo>
                  <a:lnTo>
                    <a:pt x="8797" y="7791"/>
                  </a:lnTo>
                  <a:lnTo>
                    <a:pt x="8881" y="7561"/>
                  </a:lnTo>
                  <a:lnTo>
                    <a:pt x="8965" y="7310"/>
                  </a:lnTo>
                  <a:lnTo>
                    <a:pt x="9007" y="7058"/>
                  </a:lnTo>
                  <a:lnTo>
                    <a:pt x="9028" y="6807"/>
                  </a:lnTo>
                  <a:close/>
                  <a:moveTo>
                    <a:pt x="11834" y="7666"/>
                  </a:moveTo>
                  <a:lnTo>
                    <a:pt x="12505" y="7833"/>
                  </a:lnTo>
                  <a:lnTo>
                    <a:pt x="13196" y="7980"/>
                  </a:lnTo>
                  <a:lnTo>
                    <a:pt x="13866" y="8127"/>
                  </a:lnTo>
                  <a:lnTo>
                    <a:pt x="14536" y="8252"/>
                  </a:lnTo>
                  <a:lnTo>
                    <a:pt x="14494" y="8650"/>
                  </a:lnTo>
                  <a:lnTo>
                    <a:pt x="14431" y="9048"/>
                  </a:lnTo>
                  <a:lnTo>
                    <a:pt x="14348" y="9425"/>
                  </a:lnTo>
                  <a:lnTo>
                    <a:pt x="14222" y="9802"/>
                  </a:lnTo>
                  <a:lnTo>
                    <a:pt x="14075" y="10158"/>
                  </a:lnTo>
                  <a:lnTo>
                    <a:pt x="13908" y="10514"/>
                  </a:lnTo>
                  <a:lnTo>
                    <a:pt x="13740" y="10849"/>
                  </a:lnTo>
                  <a:lnTo>
                    <a:pt x="13531" y="11164"/>
                  </a:lnTo>
                  <a:lnTo>
                    <a:pt x="13300" y="11457"/>
                  </a:lnTo>
                  <a:lnTo>
                    <a:pt x="13049" y="11750"/>
                  </a:lnTo>
                  <a:lnTo>
                    <a:pt x="12777" y="12022"/>
                  </a:lnTo>
                  <a:lnTo>
                    <a:pt x="12505" y="12274"/>
                  </a:lnTo>
                  <a:lnTo>
                    <a:pt x="12190" y="12525"/>
                  </a:lnTo>
                  <a:lnTo>
                    <a:pt x="11876" y="12734"/>
                  </a:lnTo>
                  <a:lnTo>
                    <a:pt x="11520" y="12944"/>
                  </a:lnTo>
                  <a:lnTo>
                    <a:pt x="11164" y="13132"/>
                  </a:lnTo>
                  <a:lnTo>
                    <a:pt x="10033" y="12441"/>
                  </a:lnTo>
                  <a:lnTo>
                    <a:pt x="9468" y="12085"/>
                  </a:lnTo>
                  <a:lnTo>
                    <a:pt x="8923" y="11729"/>
                  </a:lnTo>
                  <a:lnTo>
                    <a:pt x="9195" y="11603"/>
                  </a:lnTo>
                  <a:lnTo>
                    <a:pt x="9447" y="11457"/>
                  </a:lnTo>
                  <a:lnTo>
                    <a:pt x="9719" y="11289"/>
                  </a:lnTo>
                  <a:lnTo>
                    <a:pt x="9949" y="11101"/>
                  </a:lnTo>
                  <a:lnTo>
                    <a:pt x="10180" y="10912"/>
                  </a:lnTo>
                  <a:lnTo>
                    <a:pt x="10410" y="10703"/>
                  </a:lnTo>
                  <a:lnTo>
                    <a:pt x="10599" y="10493"/>
                  </a:lnTo>
                  <a:lnTo>
                    <a:pt x="10766" y="10305"/>
                  </a:lnTo>
                  <a:lnTo>
                    <a:pt x="10997" y="10012"/>
                  </a:lnTo>
                  <a:lnTo>
                    <a:pt x="11185" y="9697"/>
                  </a:lnTo>
                  <a:lnTo>
                    <a:pt x="11353" y="9383"/>
                  </a:lnTo>
                  <a:lnTo>
                    <a:pt x="11499" y="9069"/>
                  </a:lnTo>
                  <a:lnTo>
                    <a:pt x="11625" y="8734"/>
                  </a:lnTo>
                  <a:lnTo>
                    <a:pt x="11709" y="8378"/>
                  </a:lnTo>
                  <a:lnTo>
                    <a:pt x="11792" y="8043"/>
                  </a:lnTo>
                  <a:lnTo>
                    <a:pt x="11834" y="7666"/>
                  </a:lnTo>
                  <a:close/>
                  <a:moveTo>
                    <a:pt x="15102" y="8336"/>
                  </a:moveTo>
                  <a:lnTo>
                    <a:pt x="16170" y="8504"/>
                  </a:lnTo>
                  <a:lnTo>
                    <a:pt x="17720" y="8713"/>
                  </a:lnTo>
                  <a:lnTo>
                    <a:pt x="18474" y="8839"/>
                  </a:lnTo>
                  <a:lnTo>
                    <a:pt x="19228" y="8985"/>
                  </a:lnTo>
                  <a:lnTo>
                    <a:pt x="19416" y="9488"/>
                  </a:lnTo>
                  <a:lnTo>
                    <a:pt x="19584" y="9991"/>
                  </a:lnTo>
                  <a:lnTo>
                    <a:pt x="19709" y="10514"/>
                  </a:lnTo>
                  <a:lnTo>
                    <a:pt x="19793" y="11038"/>
                  </a:lnTo>
                  <a:lnTo>
                    <a:pt x="19835" y="11582"/>
                  </a:lnTo>
                  <a:lnTo>
                    <a:pt x="19835" y="12106"/>
                  </a:lnTo>
                  <a:lnTo>
                    <a:pt x="19772" y="12651"/>
                  </a:lnTo>
                  <a:lnTo>
                    <a:pt x="19689" y="13174"/>
                  </a:lnTo>
                  <a:lnTo>
                    <a:pt x="19626" y="13405"/>
                  </a:lnTo>
                  <a:lnTo>
                    <a:pt x="19563" y="13614"/>
                  </a:lnTo>
                  <a:lnTo>
                    <a:pt x="19395" y="14033"/>
                  </a:lnTo>
                  <a:lnTo>
                    <a:pt x="19207" y="14410"/>
                  </a:lnTo>
                  <a:lnTo>
                    <a:pt x="18997" y="14787"/>
                  </a:lnTo>
                  <a:lnTo>
                    <a:pt x="18578" y="15541"/>
                  </a:lnTo>
                  <a:lnTo>
                    <a:pt x="18369" y="15918"/>
                  </a:lnTo>
                  <a:lnTo>
                    <a:pt x="18181" y="16316"/>
                  </a:lnTo>
                  <a:lnTo>
                    <a:pt x="18160" y="16400"/>
                  </a:lnTo>
                  <a:lnTo>
                    <a:pt x="18160" y="16504"/>
                  </a:lnTo>
                  <a:lnTo>
                    <a:pt x="18201" y="16567"/>
                  </a:lnTo>
                  <a:lnTo>
                    <a:pt x="18264" y="16630"/>
                  </a:lnTo>
                  <a:lnTo>
                    <a:pt x="18348" y="16672"/>
                  </a:lnTo>
                  <a:lnTo>
                    <a:pt x="18432" y="16714"/>
                  </a:lnTo>
                  <a:lnTo>
                    <a:pt x="18516" y="16714"/>
                  </a:lnTo>
                  <a:lnTo>
                    <a:pt x="18599" y="16672"/>
                  </a:lnTo>
                  <a:lnTo>
                    <a:pt x="18830" y="16546"/>
                  </a:lnTo>
                  <a:lnTo>
                    <a:pt x="19039" y="16400"/>
                  </a:lnTo>
                  <a:lnTo>
                    <a:pt x="19228" y="16232"/>
                  </a:lnTo>
                  <a:lnTo>
                    <a:pt x="19416" y="16065"/>
                  </a:lnTo>
                  <a:lnTo>
                    <a:pt x="19584" y="15876"/>
                  </a:lnTo>
                  <a:lnTo>
                    <a:pt x="19730" y="15688"/>
                  </a:lnTo>
                  <a:lnTo>
                    <a:pt x="19877" y="15478"/>
                  </a:lnTo>
                  <a:lnTo>
                    <a:pt x="20003" y="15269"/>
                  </a:lnTo>
                  <a:lnTo>
                    <a:pt x="20128" y="15038"/>
                  </a:lnTo>
                  <a:lnTo>
                    <a:pt x="20233" y="14808"/>
                  </a:lnTo>
                  <a:lnTo>
                    <a:pt x="20317" y="14557"/>
                  </a:lnTo>
                  <a:lnTo>
                    <a:pt x="20401" y="14305"/>
                  </a:lnTo>
                  <a:lnTo>
                    <a:pt x="20526" y="13803"/>
                  </a:lnTo>
                  <a:lnTo>
                    <a:pt x="20610" y="13258"/>
                  </a:lnTo>
                  <a:lnTo>
                    <a:pt x="20652" y="12734"/>
                  </a:lnTo>
                  <a:lnTo>
                    <a:pt x="20631" y="12169"/>
                  </a:lnTo>
                  <a:lnTo>
                    <a:pt x="20610" y="11624"/>
                  </a:lnTo>
                  <a:lnTo>
                    <a:pt x="20526" y="11080"/>
                  </a:lnTo>
                  <a:lnTo>
                    <a:pt x="20422" y="10556"/>
                  </a:lnTo>
                  <a:lnTo>
                    <a:pt x="20275" y="10053"/>
                  </a:lnTo>
                  <a:lnTo>
                    <a:pt x="20107" y="9572"/>
                  </a:lnTo>
                  <a:lnTo>
                    <a:pt x="19898" y="9111"/>
                  </a:lnTo>
                  <a:lnTo>
                    <a:pt x="20526" y="9258"/>
                  </a:lnTo>
                  <a:lnTo>
                    <a:pt x="21134" y="9425"/>
                  </a:lnTo>
                  <a:lnTo>
                    <a:pt x="21741" y="9593"/>
                  </a:lnTo>
                  <a:lnTo>
                    <a:pt x="22328" y="9802"/>
                  </a:lnTo>
                  <a:lnTo>
                    <a:pt x="22453" y="10410"/>
                  </a:lnTo>
                  <a:lnTo>
                    <a:pt x="22558" y="11017"/>
                  </a:lnTo>
                  <a:lnTo>
                    <a:pt x="22621" y="11603"/>
                  </a:lnTo>
                  <a:lnTo>
                    <a:pt x="22642" y="12190"/>
                  </a:lnTo>
                  <a:lnTo>
                    <a:pt x="22663" y="12755"/>
                  </a:lnTo>
                  <a:lnTo>
                    <a:pt x="22642" y="13321"/>
                  </a:lnTo>
                  <a:lnTo>
                    <a:pt x="22600" y="13886"/>
                  </a:lnTo>
                  <a:lnTo>
                    <a:pt x="22516" y="14452"/>
                  </a:lnTo>
                  <a:lnTo>
                    <a:pt x="22432" y="15017"/>
                  </a:lnTo>
                  <a:lnTo>
                    <a:pt x="22307" y="15562"/>
                  </a:lnTo>
                  <a:lnTo>
                    <a:pt x="22160" y="16127"/>
                  </a:lnTo>
                  <a:lnTo>
                    <a:pt x="21992" y="16672"/>
                  </a:lnTo>
                  <a:lnTo>
                    <a:pt x="21825" y="17237"/>
                  </a:lnTo>
                  <a:lnTo>
                    <a:pt x="21615" y="17782"/>
                  </a:lnTo>
                  <a:lnTo>
                    <a:pt x="21385" y="18348"/>
                  </a:lnTo>
                  <a:lnTo>
                    <a:pt x="21134" y="18913"/>
                  </a:lnTo>
                  <a:lnTo>
                    <a:pt x="20484" y="18452"/>
                  </a:lnTo>
                  <a:lnTo>
                    <a:pt x="19835" y="17991"/>
                  </a:lnTo>
                  <a:lnTo>
                    <a:pt x="19165" y="17552"/>
                  </a:lnTo>
                  <a:lnTo>
                    <a:pt x="18474" y="17112"/>
                  </a:lnTo>
                  <a:lnTo>
                    <a:pt x="17783" y="16714"/>
                  </a:lnTo>
                  <a:lnTo>
                    <a:pt x="17091" y="16316"/>
                  </a:lnTo>
                  <a:lnTo>
                    <a:pt x="15688" y="15541"/>
                  </a:lnTo>
                  <a:lnTo>
                    <a:pt x="15185" y="15290"/>
                  </a:lnTo>
                  <a:lnTo>
                    <a:pt x="15562" y="15038"/>
                  </a:lnTo>
                  <a:lnTo>
                    <a:pt x="15898" y="14766"/>
                  </a:lnTo>
                  <a:lnTo>
                    <a:pt x="16212" y="14452"/>
                  </a:lnTo>
                  <a:lnTo>
                    <a:pt x="16505" y="14117"/>
                  </a:lnTo>
                  <a:lnTo>
                    <a:pt x="16756" y="13740"/>
                  </a:lnTo>
                  <a:lnTo>
                    <a:pt x="16987" y="13342"/>
                  </a:lnTo>
                  <a:lnTo>
                    <a:pt x="17175" y="12944"/>
                  </a:lnTo>
                  <a:lnTo>
                    <a:pt x="17343" y="12525"/>
                  </a:lnTo>
                  <a:lnTo>
                    <a:pt x="17489" y="12085"/>
                  </a:lnTo>
                  <a:lnTo>
                    <a:pt x="17594" y="11645"/>
                  </a:lnTo>
                  <a:lnTo>
                    <a:pt x="17678" y="11185"/>
                  </a:lnTo>
                  <a:lnTo>
                    <a:pt x="17741" y="10745"/>
                  </a:lnTo>
                  <a:lnTo>
                    <a:pt x="17762" y="10284"/>
                  </a:lnTo>
                  <a:lnTo>
                    <a:pt x="17741" y="9844"/>
                  </a:lnTo>
                  <a:lnTo>
                    <a:pt x="17720" y="9425"/>
                  </a:lnTo>
                  <a:lnTo>
                    <a:pt x="17657" y="9006"/>
                  </a:lnTo>
                  <a:lnTo>
                    <a:pt x="17636" y="8922"/>
                  </a:lnTo>
                  <a:lnTo>
                    <a:pt x="17594" y="8881"/>
                  </a:lnTo>
                  <a:lnTo>
                    <a:pt x="17573" y="8839"/>
                  </a:lnTo>
                  <a:lnTo>
                    <a:pt x="17531" y="8797"/>
                  </a:lnTo>
                  <a:lnTo>
                    <a:pt x="17427" y="8776"/>
                  </a:lnTo>
                  <a:lnTo>
                    <a:pt x="17322" y="8776"/>
                  </a:lnTo>
                  <a:lnTo>
                    <a:pt x="17217" y="8818"/>
                  </a:lnTo>
                  <a:lnTo>
                    <a:pt x="17133" y="8902"/>
                  </a:lnTo>
                  <a:lnTo>
                    <a:pt x="17070" y="9006"/>
                  </a:lnTo>
                  <a:lnTo>
                    <a:pt x="17070" y="9069"/>
                  </a:lnTo>
                  <a:lnTo>
                    <a:pt x="17070" y="9132"/>
                  </a:lnTo>
                  <a:lnTo>
                    <a:pt x="17112" y="9593"/>
                  </a:lnTo>
                  <a:lnTo>
                    <a:pt x="17133" y="10033"/>
                  </a:lnTo>
                  <a:lnTo>
                    <a:pt x="17091" y="10472"/>
                  </a:lnTo>
                  <a:lnTo>
                    <a:pt x="17050" y="10870"/>
                  </a:lnTo>
                  <a:lnTo>
                    <a:pt x="16945" y="11268"/>
                  </a:lnTo>
                  <a:lnTo>
                    <a:pt x="16840" y="11645"/>
                  </a:lnTo>
                  <a:lnTo>
                    <a:pt x="16672" y="12001"/>
                  </a:lnTo>
                  <a:lnTo>
                    <a:pt x="16505" y="12357"/>
                  </a:lnTo>
                  <a:lnTo>
                    <a:pt x="16295" y="12713"/>
                  </a:lnTo>
                  <a:lnTo>
                    <a:pt x="16086" y="13028"/>
                  </a:lnTo>
                  <a:lnTo>
                    <a:pt x="15835" y="13363"/>
                  </a:lnTo>
                  <a:lnTo>
                    <a:pt x="15562" y="13656"/>
                  </a:lnTo>
                  <a:lnTo>
                    <a:pt x="15290" y="13970"/>
                  </a:lnTo>
                  <a:lnTo>
                    <a:pt x="14976" y="14263"/>
                  </a:lnTo>
                  <a:lnTo>
                    <a:pt x="14662" y="14557"/>
                  </a:lnTo>
                  <a:lnTo>
                    <a:pt x="14327" y="14829"/>
                  </a:lnTo>
                  <a:lnTo>
                    <a:pt x="13196" y="14242"/>
                  </a:lnTo>
                  <a:lnTo>
                    <a:pt x="12065" y="13614"/>
                  </a:lnTo>
                  <a:lnTo>
                    <a:pt x="12400" y="13426"/>
                  </a:lnTo>
                  <a:lnTo>
                    <a:pt x="12735" y="13195"/>
                  </a:lnTo>
                  <a:lnTo>
                    <a:pt x="13049" y="12944"/>
                  </a:lnTo>
                  <a:lnTo>
                    <a:pt x="13342" y="12672"/>
                  </a:lnTo>
                  <a:lnTo>
                    <a:pt x="13615" y="12378"/>
                  </a:lnTo>
                  <a:lnTo>
                    <a:pt x="13866" y="12085"/>
                  </a:lnTo>
                  <a:lnTo>
                    <a:pt x="14096" y="11750"/>
                  </a:lnTo>
                  <a:lnTo>
                    <a:pt x="14306" y="11415"/>
                  </a:lnTo>
                  <a:lnTo>
                    <a:pt x="14494" y="11059"/>
                  </a:lnTo>
                  <a:lnTo>
                    <a:pt x="14662" y="10703"/>
                  </a:lnTo>
                  <a:lnTo>
                    <a:pt x="14808" y="10326"/>
                  </a:lnTo>
                  <a:lnTo>
                    <a:pt x="14913" y="9949"/>
                  </a:lnTo>
                  <a:lnTo>
                    <a:pt x="14997" y="9551"/>
                  </a:lnTo>
                  <a:lnTo>
                    <a:pt x="15060" y="9153"/>
                  </a:lnTo>
                  <a:lnTo>
                    <a:pt x="15102" y="8755"/>
                  </a:lnTo>
                  <a:lnTo>
                    <a:pt x="15102" y="8336"/>
                  </a:lnTo>
                  <a:close/>
                  <a:moveTo>
                    <a:pt x="22851" y="10012"/>
                  </a:moveTo>
                  <a:lnTo>
                    <a:pt x="23479" y="10284"/>
                  </a:lnTo>
                  <a:lnTo>
                    <a:pt x="24066" y="10598"/>
                  </a:lnTo>
                  <a:lnTo>
                    <a:pt x="24652" y="10954"/>
                  </a:lnTo>
                  <a:lnTo>
                    <a:pt x="25218" y="11331"/>
                  </a:lnTo>
                  <a:lnTo>
                    <a:pt x="25469" y="12672"/>
                  </a:lnTo>
                  <a:lnTo>
                    <a:pt x="25595" y="13321"/>
                  </a:lnTo>
                  <a:lnTo>
                    <a:pt x="25679" y="13970"/>
                  </a:lnTo>
                  <a:lnTo>
                    <a:pt x="25741" y="14619"/>
                  </a:lnTo>
                  <a:lnTo>
                    <a:pt x="25783" y="15269"/>
                  </a:lnTo>
                  <a:lnTo>
                    <a:pt x="25804" y="15918"/>
                  </a:lnTo>
                  <a:lnTo>
                    <a:pt x="25783" y="16546"/>
                  </a:lnTo>
                  <a:lnTo>
                    <a:pt x="25700" y="17175"/>
                  </a:lnTo>
                  <a:lnTo>
                    <a:pt x="25658" y="17468"/>
                  </a:lnTo>
                  <a:lnTo>
                    <a:pt x="25595" y="17782"/>
                  </a:lnTo>
                  <a:lnTo>
                    <a:pt x="25511" y="18075"/>
                  </a:lnTo>
                  <a:lnTo>
                    <a:pt x="25427" y="18368"/>
                  </a:lnTo>
                  <a:lnTo>
                    <a:pt x="25323" y="18662"/>
                  </a:lnTo>
                  <a:lnTo>
                    <a:pt x="25197" y="18955"/>
                  </a:lnTo>
                  <a:lnTo>
                    <a:pt x="25071" y="19248"/>
                  </a:lnTo>
                  <a:lnTo>
                    <a:pt x="24925" y="19520"/>
                  </a:lnTo>
                  <a:lnTo>
                    <a:pt x="24757" y="19814"/>
                  </a:lnTo>
                  <a:lnTo>
                    <a:pt x="24569" y="20086"/>
                  </a:lnTo>
                  <a:lnTo>
                    <a:pt x="24380" y="20358"/>
                  </a:lnTo>
                  <a:lnTo>
                    <a:pt x="24150" y="20610"/>
                  </a:lnTo>
                  <a:lnTo>
                    <a:pt x="23919" y="20882"/>
                  </a:lnTo>
                  <a:lnTo>
                    <a:pt x="23668" y="21133"/>
                  </a:lnTo>
                  <a:lnTo>
                    <a:pt x="23207" y="20651"/>
                  </a:lnTo>
                  <a:lnTo>
                    <a:pt x="22705" y="20212"/>
                  </a:lnTo>
                  <a:lnTo>
                    <a:pt x="22202" y="19772"/>
                  </a:lnTo>
                  <a:lnTo>
                    <a:pt x="21678" y="19332"/>
                  </a:lnTo>
                  <a:lnTo>
                    <a:pt x="21741" y="19290"/>
                  </a:lnTo>
                  <a:lnTo>
                    <a:pt x="21804" y="19227"/>
                  </a:lnTo>
                  <a:lnTo>
                    <a:pt x="22118" y="18704"/>
                  </a:lnTo>
                  <a:lnTo>
                    <a:pt x="22390" y="18180"/>
                  </a:lnTo>
                  <a:lnTo>
                    <a:pt x="22621" y="17635"/>
                  </a:lnTo>
                  <a:lnTo>
                    <a:pt x="22830" y="17070"/>
                  </a:lnTo>
                  <a:lnTo>
                    <a:pt x="22998" y="16504"/>
                  </a:lnTo>
                  <a:lnTo>
                    <a:pt x="23123" y="15918"/>
                  </a:lnTo>
                  <a:lnTo>
                    <a:pt x="23228" y="15332"/>
                  </a:lnTo>
                  <a:lnTo>
                    <a:pt x="23312" y="14745"/>
                  </a:lnTo>
                  <a:lnTo>
                    <a:pt x="23354" y="14138"/>
                  </a:lnTo>
                  <a:lnTo>
                    <a:pt x="23375" y="13551"/>
                  </a:lnTo>
                  <a:lnTo>
                    <a:pt x="23354" y="12944"/>
                  </a:lnTo>
                  <a:lnTo>
                    <a:pt x="23312" y="12357"/>
                  </a:lnTo>
                  <a:lnTo>
                    <a:pt x="23228" y="11750"/>
                  </a:lnTo>
                  <a:lnTo>
                    <a:pt x="23144" y="11164"/>
                  </a:lnTo>
                  <a:lnTo>
                    <a:pt x="23019" y="10577"/>
                  </a:lnTo>
                  <a:lnTo>
                    <a:pt x="22851" y="10012"/>
                  </a:lnTo>
                  <a:close/>
                  <a:moveTo>
                    <a:pt x="26014" y="12001"/>
                  </a:moveTo>
                  <a:lnTo>
                    <a:pt x="26433" y="12420"/>
                  </a:lnTo>
                  <a:lnTo>
                    <a:pt x="26852" y="12881"/>
                  </a:lnTo>
                  <a:lnTo>
                    <a:pt x="27124" y="13593"/>
                  </a:lnTo>
                  <a:lnTo>
                    <a:pt x="27354" y="14305"/>
                  </a:lnTo>
                  <a:lnTo>
                    <a:pt x="27543" y="14996"/>
                  </a:lnTo>
                  <a:lnTo>
                    <a:pt x="27668" y="15709"/>
                  </a:lnTo>
                  <a:lnTo>
                    <a:pt x="27752" y="16421"/>
                  </a:lnTo>
                  <a:lnTo>
                    <a:pt x="27794" y="17112"/>
                  </a:lnTo>
                  <a:lnTo>
                    <a:pt x="27794" y="17824"/>
                  </a:lnTo>
                  <a:lnTo>
                    <a:pt x="27752" y="18515"/>
                  </a:lnTo>
                  <a:lnTo>
                    <a:pt x="27647" y="19206"/>
                  </a:lnTo>
                  <a:lnTo>
                    <a:pt x="27522" y="19897"/>
                  </a:lnTo>
                  <a:lnTo>
                    <a:pt x="27333" y="20589"/>
                  </a:lnTo>
                  <a:lnTo>
                    <a:pt x="27103" y="21259"/>
                  </a:lnTo>
                  <a:lnTo>
                    <a:pt x="26852" y="21929"/>
                  </a:lnTo>
                  <a:lnTo>
                    <a:pt x="26537" y="22578"/>
                  </a:lnTo>
                  <a:lnTo>
                    <a:pt x="26181" y="23228"/>
                  </a:lnTo>
                  <a:lnTo>
                    <a:pt x="25783" y="23856"/>
                  </a:lnTo>
                  <a:lnTo>
                    <a:pt x="25427" y="23290"/>
                  </a:lnTo>
                  <a:lnTo>
                    <a:pt x="25029" y="22746"/>
                  </a:lnTo>
                  <a:lnTo>
                    <a:pt x="24631" y="22201"/>
                  </a:lnTo>
                  <a:lnTo>
                    <a:pt x="24192" y="21699"/>
                  </a:lnTo>
                  <a:lnTo>
                    <a:pt x="24464" y="21489"/>
                  </a:lnTo>
                  <a:lnTo>
                    <a:pt x="24715" y="21259"/>
                  </a:lnTo>
                  <a:lnTo>
                    <a:pt x="24946" y="21028"/>
                  </a:lnTo>
                  <a:lnTo>
                    <a:pt x="25155" y="20777"/>
                  </a:lnTo>
                  <a:lnTo>
                    <a:pt x="25344" y="20526"/>
                  </a:lnTo>
                  <a:lnTo>
                    <a:pt x="25532" y="20274"/>
                  </a:lnTo>
                  <a:lnTo>
                    <a:pt x="25700" y="20002"/>
                  </a:lnTo>
                  <a:lnTo>
                    <a:pt x="25846" y="19730"/>
                  </a:lnTo>
                  <a:lnTo>
                    <a:pt x="25993" y="19437"/>
                  </a:lnTo>
                  <a:lnTo>
                    <a:pt x="26098" y="19143"/>
                  </a:lnTo>
                  <a:lnTo>
                    <a:pt x="26223" y="18850"/>
                  </a:lnTo>
                  <a:lnTo>
                    <a:pt x="26307" y="18557"/>
                  </a:lnTo>
                  <a:lnTo>
                    <a:pt x="26391" y="18243"/>
                  </a:lnTo>
                  <a:lnTo>
                    <a:pt x="26454" y="17929"/>
                  </a:lnTo>
                  <a:lnTo>
                    <a:pt x="26558" y="17300"/>
                  </a:lnTo>
                  <a:lnTo>
                    <a:pt x="26600" y="16651"/>
                  </a:lnTo>
                  <a:lnTo>
                    <a:pt x="26621" y="15981"/>
                  </a:lnTo>
                  <a:lnTo>
                    <a:pt x="26600" y="15311"/>
                  </a:lnTo>
                  <a:lnTo>
                    <a:pt x="26537" y="14640"/>
                  </a:lnTo>
                  <a:lnTo>
                    <a:pt x="26433" y="13970"/>
                  </a:lnTo>
                  <a:lnTo>
                    <a:pt x="26328" y="13321"/>
                  </a:lnTo>
                  <a:lnTo>
                    <a:pt x="26181" y="12651"/>
                  </a:lnTo>
                  <a:lnTo>
                    <a:pt x="26014" y="12001"/>
                  </a:lnTo>
                  <a:close/>
                  <a:moveTo>
                    <a:pt x="28380" y="15164"/>
                  </a:moveTo>
                  <a:lnTo>
                    <a:pt x="28611" y="15625"/>
                  </a:lnTo>
                  <a:lnTo>
                    <a:pt x="28820" y="16106"/>
                  </a:lnTo>
                  <a:lnTo>
                    <a:pt x="29009" y="16588"/>
                  </a:lnTo>
                  <a:lnTo>
                    <a:pt x="29176" y="17091"/>
                  </a:lnTo>
                  <a:lnTo>
                    <a:pt x="29323" y="17594"/>
                  </a:lnTo>
                  <a:lnTo>
                    <a:pt x="29449" y="18117"/>
                  </a:lnTo>
                  <a:lnTo>
                    <a:pt x="29532" y="18620"/>
                  </a:lnTo>
                  <a:lnTo>
                    <a:pt x="29616" y="19143"/>
                  </a:lnTo>
                  <a:lnTo>
                    <a:pt x="29658" y="19667"/>
                  </a:lnTo>
                  <a:lnTo>
                    <a:pt x="29700" y="20191"/>
                  </a:lnTo>
                  <a:lnTo>
                    <a:pt x="29700" y="20693"/>
                  </a:lnTo>
                  <a:lnTo>
                    <a:pt x="29658" y="21217"/>
                  </a:lnTo>
                  <a:lnTo>
                    <a:pt x="29616" y="21741"/>
                  </a:lnTo>
                  <a:lnTo>
                    <a:pt x="29532" y="22264"/>
                  </a:lnTo>
                  <a:lnTo>
                    <a:pt x="29428" y="22788"/>
                  </a:lnTo>
                  <a:lnTo>
                    <a:pt x="29302" y="23290"/>
                  </a:lnTo>
                  <a:lnTo>
                    <a:pt x="29134" y="23835"/>
                  </a:lnTo>
                  <a:lnTo>
                    <a:pt x="28925" y="24359"/>
                  </a:lnTo>
                  <a:lnTo>
                    <a:pt x="28695" y="24840"/>
                  </a:lnTo>
                  <a:lnTo>
                    <a:pt x="28422" y="25322"/>
                  </a:lnTo>
                  <a:lnTo>
                    <a:pt x="28150" y="25762"/>
                  </a:lnTo>
                  <a:lnTo>
                    <a:pt x="27836" y="26181"/>
                  </a:lnTo>
                  <a:lnTo>
                    <a:pt x="27501" y="26579"/>
                  </a:lnTo>
                  <a:lnTo>
                    <a:pt x="27124" y="26956"/>
                  </a:lnTo>
                  <a:lnTo>
                    <a:pt x="26935" y="26327"/>
                  </a:lnTo>
                  <a:lnTo>
                    <a:pt x="26705" y="25720"/>
                  </a:lnTo>
                  <a:lnTo>
                    <a:pt x="26454" y="25134"/>
                  </a:lnTo>
                  <a:lnTo>
                    <a:pt x="26181" y="24568"/>
                  </a:lnTo>
                  <a:lnTo>
                    <a:pt x="26579" y="24065"/>
                  </a:lnTo>
                  <a:lnTo>
                    <a:pt x="26956" y="23563"/>
                  </a:lnTo>
                  <a:lnTo>
                    <a:pt x="27291" y="23018"/>
                  </a:lnTo>
                  <a:lnTo>
                    <a:pt x="27585" y="22474"/>
                  </a:lnTo>
                  <a:lnTo>
                    <a:pt x="27857" y="21908"/>
                  </a:lnTo>
                  <a:lnTo>
                    <a:pt x="28087" y="21322"/>
                  </a:lnTo>
                  <a:lnTo>
                    <a:pt x="28276" y="20714"/>
                  </a:lnTo>
                  <a:lnTo>
                    <a:pt x="28443" y="20107"/>
                  </a:lnTo>
                  <a:lnTo>
                    <a:pt x="28548" y="19499"/>
                  </a:lnTo>
                  <a:lnTo>
                    <a:pt x="28653" y="18892"/>
                  </a:lnTo>
                  <a:lnTo>
                    <a:pt x="28695" y="18264"/>
                  </a:lnTo>
                  <a:lnTo>
                    <a:pt x="28695" y="17635"/>
                  </a:lnTo>
                  <a:lnTo>
                    <a:pt x="28674" y="17007"/>
                  </a:lnTo>
                  <a:lnTo>
                    <a:pt x="28611" y="16379"/>
                  </a:lnTo>
                  <a:lnTo>
                    <a:pt x="28527" y="15771"/>
                  </a:lnTo>
                  <a:lnTo>
                    <a:pt x="28380" y="15164"/>
                  </a:lnTo>
                  <a:close/>
                  <a:moveTo>
                    <a:pt x="1425" y="4126"/>
                  </a:moveTo>
                  <a:lnTo>
                    <a:pt x="1592" y="4692"/>
                  </a:lnTo>
                  <a:lnTo>
                    <a:pt x="1802" y="5236"/>
                  </a:lnTo>
                  <a:lnTo>
                    <a:pt x="2032" y="5781"/>
                  </a:lnTo>
                  <a:lnTo>
                    <a:pt x="2305" y="6304"/>
                  </a:lnTo>
                  <a:lnTo>
                    <a:pt x="2577" y="6828"/>
                  </a:lnTo>
                  <a:lnTo>
                    <a:pt x="2870" y="7310"/>
                  </a:lnTo>
                  <a:lnTo>
                    <a:pt x="3184" y="7771"/>
                  </a:lnTo>
                  <a:lnTo>
                    <a:pt x="3477" y="8210"/>
                  </a:lnTo>
                  <a:lnTo>
                    <a:pt x="3834" y="8671"/>
                  </a:lnTo>
                  <a:lnTo>
                    <a:pt x="4190" y="9111"/>
                  </a:lnTo>
                  <a:lnTo>
                    <a:pt x="4567" y="9551"/>
                  </a:lnTo>
                  <a:lnTo>
                    <a:pt x="4944" y="9970"/>
                  </a:lnTo>
                  <a:lnTo>
                    <a:pt x="5342" y="10368"/>
                  </a:lnTo>
                  <a:lnTo>
                    <a:pt x="5760" y="10766"/>
                  </a:lnTo>
                  <a:lnTo>
                    <a:pt x="6179" y="11143"/>
                  </a:lnTo>
                  <a:lnTo>
                    <a:pt x="6619" y="11499"/>
                  </a:lnTo>
                  <a:lnTo>
                    <a:pt x="7059" y="11855"/>
                  </a:lnTo>
                  <a:lnTo>
                    <a:pt x="7520" y="12190"/>
                  </a:lnTo>
                  <a:lnTo>
                    <a:pt x="8441" y="12860"/>
                  </a:lnTo>
                  <a:lnTo>
                    <a:pt x="9405" y="13488"/>
                  </a:lnTo>
                  <a:lnTo>
                    <a:pt x="10368" y="14075"/>
                  </a:lnTo>
                  <a:lnTo>
                    <a:pt x="11520" y="14724"/>
                  </a:lnTo>
                  <a:lnTo>
                    <a:pt x="12693" y="15352"/>
                  </a:lnTo>
                  <a:lnTo>
                    <a:pt x="15081" y="16630"/>
                  </a:lnTo>
                  <a:lnTo>
                    <a:pt x="16295" y="17300"/>
                  </a:lnTo>
                  <a:lnTo>
                    <a:pt x="17489" y="17971"/>
                  </a:lnTo>
                  <a:lnTo>
                    <a:pt x="18662" y="18683"/>
                  </a:lnTo>
                  <a:lnTo>
                    <a:pt x="19228" y="19060"/>
                  </a:lnTo>
                  <a:lnTo>
                    <a:pt x="19793" y="19437"/>
                  </a:lnTo>
                  <a:lnTo>
                    <a:pt x="20338" y="19835"/>
                  </a:lnTo>
                  <a:lnTo>
                    <a:pt x="20882" y="20233"/>
                  </a:lnTo>
                  <a:lnTo>
                    <a:pt x="21406" y="20651"/>
                  </a:lnTo>
                  <a:lnTo>
                    <a:pt x="21909" y="21091"/>
                  </a:lnTo>
                  <a:lnTo>
                    <a:pt x="22390" y="21531"/>
                  </a:lnTo>
                  <a:lnTo>
                    <a:pt x="22851" y="21992"/>
                  </a:lnTo>
                  <a:lnTo>
                    <a:pt x="23312" y="22474"/>
                  </a:lnTo>
                  <a:lnTo>
                    <a:pt x="23731" y="22976"/>
                  </a:lnTo>
                  <a:lnTo>
                    <a:pt x="24129" y="23500"/>
                  </a:lnTo>
                  <a:lnTo>
                    <a:pt x="24506" y="24044"/>
                  </a:lnTo>
                  <a:lnTo>
                    <a:pt x="24862" y="24610"/>
                  </a:lnTo>
                  <a:lnTo>
                    <a:pt x="25176" y="25196"/>
                  </a:lnTo>
                  <a:lnTo>
                    <a:pt x="25469" y="25804"/>
                  </a:lnTo>
                  <a:lnTo>
                    <a:pt x="25721" y="26432"/>
                  </a:lnTo>
                  <a:lnTo>
                    <a:pt x="25951" y="27081"/>
                  </a:lnTo>
                  <a:lnTo>
                    <a:pt x="26139" y="27773"/>
                  </a:lnTo>
                  <a:lnTo>
                    <a:pt x="25783" y="28024"/>
                  </a:lnTo>
                  <a:lnTo>
                    <a:pt x="25406" y="28233"/>
                  </a:lnTo>
                  <a:lnTo>
                    <a:pt x="25008" y="28443"/>
                  </a:lnTo>
                  <a:lnTo>
                    <a:pt x="24610" y="28631"/>
                  </a:lnTo>
                  <a:lnTo>
                    <a:pt x="24213" y="28799"/>
                  </a:lnTo>
                  <a:lnTo>
                    <a:pt x="23794" y="28945"/>
                  </a:lnTo>
                  <a:lnTo>
                    <a:pt x="23375" y="29071"/>
                  </a:lnTo>
                  <a:lnTo>
                    <a:pt x="22935" y="29197"/>
                  </a:lnTo>
                  <a:lnTo>
                    <a:pt x="22495" y="29281"/>
                  </a:lnTo>
                  <a:lnTo>
                    <a:pt x="22034" y="29343"/>
                  </a:lnTo>
                  <a:lnTo>
                    <a:pt x="21594" y="29406"/>
                  </a:lnTo>
                  <a:lnTo>
                    <a:pt x="21134" y="29427"/>
                  </a:lnTo>
                  <a:lnTo>
                    <a:pt x="20673" y="29448"/>
                  </a:lnTo>
                  <a:lnTo>
                    <a:pt x="20212" y="29448"/>
                  </a:lnTo>
                  <a:lnTo>
                    <a:pt x="19730" y="29406"/>
                  </a:lnTo>
                  <a:lnTo>
                    <a:pt x="19270" y="29364"/>
                  </a:lnTo>
                  <a:lnTo>
                    <a:pt x="18495" y="29239"/>
                  </a:lnTo>
                  <a:lnTo>
                    <a:pt x="17741" y="29071"/>
                  </a:lnTo>
                  <a:lnTo>
                    <a:pt x="16987" y="28862"/>
                  </a:lnTo>
                  <a:lnTo>
                    <a:pt x="16254" y="28610"/>
                  </a:lnTo>
                  <a:lnTo>
                    <a:pt x="15541" y="28338"/>
                  </a:lnTo>
                  <a:lnTo>
                    <a:pt x="14829" y="28003"/>
                  </a:lnTo>
                  <a:lnTo>
                    <a:pt x="14138" y="27647"/>
                  </a:lnTo>
                  <a:lnTo>
                    <a:pt x="13447" y="27270"/>
                  </a:lnTo>
                  <a:lnTo>
                    <a:pt x="12777" y="26851"/>
                  </a:lnTo>
                  <a:lnTo>
                    <a:pt x="12128" y="26411"/>
                  </a:lnTo>
                  <a:lnTo>
                    <a:pt x="11478" y="25950"/>
                  </a:lnTo>
                  <a:lnTo>
                    <a:pt x="10850" y="25469"/>
                  </a:lnTo>
                  <a:lnTo>
                    <a:pt x="10243" y="24987"/>
                  </a:lnTo>
                  <a:lnTo>
                    <a:pt x="9656" y="24463"/>
                  </a:lnTo>
                  <a:lnTo>
                    <a:pt x="9091" y="23961"/>
                  </a:lnTo>
                  <a:lnTo>
                    <a:pt x="8525" y="23416"/>
                  </a:lnTo>
                  <a:lnTo>
                    <a:pt x="7897" y="22788"/>
                  </a:lnTo>
                  <a:lnTo>
                    <a:pt x="7289" y="22138"/>
                  </a:lnTo>
                  <a:lnTo>
                    <a:pt x="6703" y="21468"/>
                  </a:lnTo>
                  <a:lnTo>
                    <a:pt x="6137" y="20777"/>
                  </a:lnTo>
                  <a:lnTo>
                    <a:pt x="5593" y="20065"/>
                  </a:lnTo>
                  <a:lnTo>
                    <a:pt x="5069" y="19332"/>
                  </a:lnTo>
                  <a:lnTo>
                    <a:pt x="4588" y="18599"/>
                  </a:lnTo>
                  <a:lnTo>
                    <a:pt x="4127" y="17824"/>
                  </a:lnTo>
                  <a:lnTo>
                    <a:pt x="3708" y="17070"/>
                  </a:lnTo>
                  <a:lnTo>
                    <a:pt x="3310" y="16274"/>
                  </a:lnTo>
                  <a:lnTo>
                    <a:pt x="2933" y="15478"/>
                  </a:lnTo>
                  <a:lnTo>
                    <a:pt x="2598" y="14682"/>
                  </a:lnTo>
                  <a:lnTo>
                    <a:pt x="2305" y="13844"/>
                  </a:lnTo>
                  <a:lnTo>
                    <a:pt x="2032" y="13028"/>
                  </a:lnTo>
                  <a:lnTo>
                    <a:pt x="1802" y="12190"/>
                  </a:lnTo>
                  <a:lnTo>
                    <a:pt x="1592" y="11352"/>
                  </a:lnTo>
                  <a:lnTo>
                    <a:pt x="1697" y="11415"/>
                  </a:lnTo>
                  <a:lnTo>
                    <a:pt x="1823" y="11457"/>
                  </a:lnTo>
                  <a:lnTo>
                    <a:pt x="1907" y="11603"/>
                  </a:lnTo>
                  <a:lnTo>
                    <a:pt x="2053" y="11708"/>
                  </a:lnTo>
                  <a:lnTo>
                    <a:pt x="2158" y="11771"/>
                  </a:lnTo>
                  <a:lnTo>
                    <a:pt x="2284" y="11813"/>
                  </a:lnTo>
                  <a:lnTo>
                    <a:pt x="2409" y="11855"/>
                  </a:lnTo>
                  <a:lnTo>
                    <a:pt x="2367" y="11834"/>
                  </a:lnTo>
                  <a:lnTo>
                    <a:pt x="2535" y="11855"/>
                  </a:lnTo>
                  <a:lnTo>
                    <a:pt x="2661" y="11855"/>
                  </a:lnTo>
                  <a:lnTo>
                    <a:pt x="2765" y="11834"/>
                  </a:lnTo>
                  <a:lnTo>
                    <a:pt x="2891" y="11792"/>
                  </a:lnTo>
                  <a:lnTo>
                    <a:pt x="2996" y="11750"/>
                  </a:lnTo>
                  <a:lnTo>
                    <a:pt x="3080" y="11687"/>
                  </a:lnTo>
                  <a:lnTo>
                    <a:pt x="3163" y="11603"/>
                  </a:lnTo>
                  <a:lnTo>
                    <a:pt x="3247" y="11520"/>
                  </a:lnTo>
                  <a:lnTo>
                    <a:pt x="3310" y="11436"/>
                  </a:lnTo>
                  <a:lnTo>
                    <a:pt x="3415" y="11226"/>
                  </a:lnTo>
                  <a:lnTo>
                    <a:pt x="3477" y="11017"/>
                  </a:lnTo>
                  <a:lnTo>
                    <a:pt x="3477" y="10787"/>
                  </a:lnTo>
                  <a:lnTo>
                    <a:pt x="3457" y="10556"/>
                  </a:lnTo>
                  <a:lnTo>
                    <a:pt x="3415" y="10451"/>
                  </a:lnTo>
                  <a:lnTo>
                    <a:pt x="3373" y="10347"/>
                  </a:lnTo>
                  <a:lnTo>
                    <a:pt x="3310" y="10263"/>
                  </a:lnTo>
                  <a:lnTo>
                    <a:pt x="3247" y="10158"/>
                  </a:lnTo>
                  <a:lnTo>
                    <a:pt x="3184" y="10116"/>
                  </a:lnTo>
                  <a:lnTo>
                    <a:pt x="3121" y="10074"/>
                  </a:lnTo>
                  <a:lnTo>
                    <a:pt x="3059" y="9991"/>
                  </a:lnTo>
                  <a:lnTo>
                    <a:pt x="2975" y="9949"/>
                  </a:lnTo>
                  <a:lnTo>
                    <a:pt x="2891" y="9928"/>
                  </a:lnTo>
                  <a:lnTo>
                    <a:pt x="2807" y="9928"/>
                  </a:lnTo>
                  <a:lnTo>
                    <a:pt x="2661" y="9907"/>
                  </a:lnTo>
                  <a:lnTo>
                    <a:pt x="2514" y="9907"/>
                  </a:lnTo>
                  <a:lnTo>
                    <a:pt x="2388" y="9928"/>
                  </a:lnTo>
                  <a:lnTo>
                    <a:pt x="2242" y="9970"/>
                  </a:lnTo>
                  <a:lnTo>
                    <a:pt x="2116" y="10012"/>
                  </a:lnTo>
                  <a:lnTo>
                    <a:pt x="1990" y="10074"/>
                  </a:lnTo>
                  <a:lnTo>
                    <a:pt x="1886" y="10137"/>
                  </a:lnTo>
                  <a:lnTo>
                    <a:pt x="1781" y="10200"/>
                  </a:lnTo>
                  <a:lnTo>
                    <a:pt x="1613" y="10389"/>
                  </a:lnTo>
                  <a:lnTo>
                    <a:pt x="1446" y="10598"/>
                  </a:lnTo>
                  <a:lnTo>
                    <a:pt x="1341" y="9802"/>
                  </a:lnTo>
                  <a:lnTo>
                    <a:pt x="1236" y="9006"/>
                  </a:lnTo>
                  <a:lnTo>
                    <a:pt x="1195" y="8189"/>
                  </a:lnTo>
                  <a:lnTo>
                    <a:pt x="1174" y="7394"/>
                  </a:lnTo>
                  <a:lnTo>
                    <a:pt x="1174" y="6577"/>
                  </a:lnTo>
                  <a:lnTo>
                    <a:pt x="1215" y="5760"/>
                  </a:lnTo>
                  <a:lnTo>
                    <a:pt x="1299" y="4943"/>
                  </a:lnTo>
                  <a:lnTo>
                    <a:pt x="1425" y="4126"/>
                  </a:lnTo>
                  <a:close/>
                  <a:moveTo>
                    <a:pt x="1613" y="0"/>
                  </a:moveTo>
                  <a:lnTo>
                    <a:pt x="1509" y="21"/>
                  </a:lnTo>
                  <a:lnTo>
                    <a:pt x="1425" y="63"/>
                  </a:lnTo>
                  <a:lnTo>
                    <a:pt x="1341" y="126"/>
                  </a:lnTo>
                  <a:lnTo>
                    <a:pt x="1278" y="231"/>
                  </a:lnTo>
                  <a:lnTo>
                    <a:pt x="1257" y="335"/>
                  </a:lnTo>
                  <a:lnTo>
                    <a:pt x="1278" y="461"/>
                  </a:lnTo>
                  <a:lnTo>
                    <a:pt x="1215" y="545"/>
                  </a:lnTo>
                  <a:lnTo>
                    <a:pt x="1174" y="649"/>
                  </a:lnTo>
                  <a:lnTo>
                    <a:pt x="922" y="1341"/>
                  </a:lnTo>
                  <a:lnTo>
                    <a:pt x="713" y="2032"/>
                  </a:lnTo>
                  <a:lnTo>
                    <a:pt x="524" y="2723"/>
                  </a:lnTo>
                  <a:lnTo>
                    <a:pt x="378" y="3435"/>
                  </a:lnTo>
                  <a:lnTo>
                    <a:pt x="252" y="4126"/>
                  </a:lnTo>
                  <a:lnTo>
                    <a:pt x="147" y="4838"/>
                  </a:lnTo>
                  <a:lnTo>
                    <a:pt x="64" y="5550"/>
                  </a:lnTo>
                  <a:lnTo>
                    <a:pt x="22" y="6242"/>
                  </a:lnTo>
                  <a:lnTo>
                    <a:pt x="1" y="6954"/>
                  </a:lnTo>
                  <a:lnTo>
                    <a:pt x="1" y="7645"/>
                  </a:lnTo>
                  <a:lnTo>
                    <a:pt x="22" y="8357"/>
                  </a:lnTo>
                  <a:lnTo>
                    <a:pt x="64" y="9048"/>
                  </a:lnTo>
                  <a:lnTo>
                    <a:pt x="126" y="9739"/>
                  </a:lnTo>
                  <a:lnTo>
                    <a:pt x="231" y="10430"/>
                  </a:lnTo>
                  <a:lnTo>
                    <a:pt x="357" y="11122"/>
                  </a:lnTo>
                  <a:lnTo>
                    <a:pt x="482" y="11813"/>
                  </a:lnTo>
                  <a:lnTo>
                    <a:pt x="650" y="12504"/>
                  </a:lnTo>
                  <a:lnTo>
                    <a:pt x="838" y="13174"/>
                  </a:lnTo>
                  <a:lnTo>
                    <a:pt x="1048" y="13844"/>
                  </a:lnTo>
                  <a:lnTo>
                    <a:pt x="1278" y="14515"/>
                  </a:lnTo>
                  <a:lnTo>
                    <a:pt x="1509" y="15185"/>
                  </a:lnTo>
                  <a:lnTo>
                    <a:pt x="1781" y="15834"/>
                  </a:lnTo>
                  <a:lnTo>
                    <a:pt x="2074" y="16483"/>
                  </a:lnTo>
                  <a:lnTo>
                    <a:pt x="2388" y="17112"/>
                  </a:lnTo>
                  <a:lnTo>
                    <a:pt x="2703" y="17740"/>
                  </a:lnTo>
                  <a:lnTo>
                    <a:pt x="3059" y="18368"/>
                  </a:lnTo>
                  <a:lnTo>
                    <a:pt x="3415" y="18976"/>
                  </a:lnTo>
                  <a:lnTo>
                    <a:pt x="3813" y="19583"/>
                  </a:lnTo>
                  <a:lnTo>
                    <a:pt x="4211" y="20191"/>
                  </a:lnTo>
                  <a:lnTo>
                    <a:pt x="4629" y="20777"/>
                  </a:lnTo>
                  <a:lnTo>
                    <a:pt x="5048" y="21343"/>
                  </a:lnTo>
                  <a:lnTo>
                    <a:pt x="5509" y="21908"/>
                  </a:lnTo>
                  <a:lnTo>
                    <a:pt x="6263" y="22767"/>
                  </a:lnTo>
                  <a:lnTo>
                    <a:pt x="7059" y="23646"/>
                  </a:lnTo>
                  <a:lnTo>
                    <a:pt x="7897" y="24484"/>
                  </a:lnTo>
                  <a:lnTo>
                    <a:pt x="8776" y="25322"/>
                  </a:lnTo>
                  <a:lnTo>
                    <a:pt x="9237" y="25720"/>
                  </a:lnTo>
                  <a:lnTo>
                    <a:pt x="9698" y="26097"/>
                  </a:lnTo>
                  <a:lnTo>
                    <a:pt x="10180" y="26495"/>
                  </a:lnTo>
                  <a:lnTo>
                    <a:pt x="10661" y="26851"/>
                  </a:lnTo>
                  <a:lnTo>
                    <a:pt x="11164" y="27228"/>
                  </a:lnTo>
                  <a:lnTo>
                    <a:pt x="11667" y="27563"/>
                  </a:lnTo>
                  <a:lnTo>
                    <a:pt x="12169" y="27898"/>
                  </a:lnTo>
                  <a:lnTo>
                    <a:pt x="12693" y="28212"/>
                  </a:lnTo>
                  <a:lnTo>
                    <a:pt x="13217" y="28527"/>
                  </a:lnTo>
                  <a:lnTo>
                    <a:pt x="13740" y="28799"/>
                  </a:lnTo>
                  <a:lnTo>
                    <a:pt x="14285" y="29071"/>
                  </a:lnTo>
                  <a:lnTo>
                    <a:pt x="14829" y="29322"/>
                  </a:lnTo>
                  <a:lnTo>
                    <a:pt x="15374" y="29553"/>
                  </a:lnTo>
                  <a:lnTo>
                    <a:pt x="15939" y="29783"/>
                  </a:lnTo>
                  <a:lnTo>
                    <a:pt x="16505" y="29972"/>
                  </a:lnTo>
                  <a:lnTo>
                    <a:pt x="17070" y="30139"/>
                  </a:lnTo>
                  <a:lnTo>
                    <a:pt x="17657" y="30286"/>
                  </a:lnTo>
                  <a:lnTo>
                    <a:pt x="18222" y="30391"/>
                  </a:lnTo>
                  <a:lnTo>
                    <a:pt x="18809" y="30495"/>
                  </a:lnTo>
                  <a:lnTo>
                    <a:pt x="19395" y="30558"/>
                  </a:lnTo>
                  <a:lnTo>
                    <a:pt x="19982" y="30600"/>
                  </a:lnTo>
                  <a:lnTo>
                    <a:pt x="20568" y="30621"/>
                  </a:lnTo>
                  <a:lnTo>
                    <a:pt x="21176" y="30621"/>
                  </a:lnTo>
                  <a:lnTo>
                    <a:pt x="21762" y="30579"/>
                  </a:lnTo>
                  <a:lnTo>
                    <a:pt x="22307" y="30495"/>
                  </a:lnTo>
                  <a:lnTo>
                    <a:pt x="22830" y="30412"/>
                  </a:lnTo>
                  <a:lnTo>
                    <a:pt x="23354" y="30307"/>
                  </a:lnTo>
                  <a:lnTo>
                    <a:pt x="23856" y="30160"/>
                  </a:lnTo>
                  <a:lnTo>
                    <a:pt x="24338" y="30014"/>
                  </a:lnTo>
                  <a:lnTo>
                    <a:pt x="24799" y="29825"/>
                  </a:lnTo>
                  <a:lnTo>
                    <a:pt x="25260" y="29616"/>
                  </a:lnTo>
                  <a:lnTo>
                    <a:pt x="25700" y="29406"/>
                  </a:lnTo>
                  <a:lnTo>
                    <a:pt x="26139" y="29155"/>
                  </a:lnTo>
                  <a:lnTo>
                    <a:pt x="26537" y="28883"/>
                  </a:lnTo>
                  <a:lnTo>
                    <a:pt x="26935" y="28610"/>
                  </a:lnTo>
                  <a:lnTo>
                    <a:pt x="27312" y="28317"/>
                  </a:lnTo>
                  <a:lnTo>
                    <a:pt x="27689" y="27982"/>
                  </a:lnTo>
                  <a:lnTo>
                    <a:pt x="28024" y="27647"/>
                  </a:lnTo>
                  <a:lnTo>
                    <a:pt x="28360" y="27291"/>
                  </a:lnTo>
                  <a:lnTo>
                    <a:pt x="28653" y="26935"/>
                  </a:lnTo>
                  <a:lnTo>
                    <a:pt x="28946" y="26558"/>
                  </a:lnTo>
                  <a:lnTo>
                    <a:pt x="29218" y="26160"/>
                  </a:lnTo>
                  <a:lnTo>
                    <a:pt x="29470" y="25741"/>
                  </a:lnTo>
                  <a:lnTo>
                    <a:pt x="29721" y="25322"/>
                  </a:lnTo>
                  <a:lnTo>
                    <a:pt x="29930" y="24882"/>
                  </a:lnTo>
                  <a:lnTo>
                    <a:pt x="30119" y="24421"/>
                  </a:lnTo>
                  <a:lnTo>
                    <a:pt x="30286" y="23961"/>
                  </a:lnTo>
                  <a:lnTo>
                    <a:pt x="30433" y="23500"/>
                  </a:lnTo>
                  <a:lnTo>
                    <a:pt x="30559" y="23018"/>
                  </a:lnTo>
                  <a:lnTo>
                    <a:pt x="30663" y="22515"/>
                  </a:lnTo>
                  <a:lnTo>
                    <a:pt x="30747" y="22013"/>
                  </a:lnTo>
                  <a:lnTo>
                    <a:pt x="30810" y="21510"/>
                  </a:lnTo>
                  <a:lnTo>
                    <a:pt x="30852" y="20987"/>
                  </a:lnTo>
                  <a:lnTo>
                    <a:pt x="30873" y="20463"/>
                  </a:lnTo>
                  <a:lnTo>
                    <a:pt x="30852" y="19939"/>
                  </a:lnTo>
                  <a:lnTo>
                    <a:pt x="30810" y="19395"/>
                  </a:lnTo>
                  <a:lnTo>
                    <a:pt x="30726" y="18683"/>
                  </a:lnTo>
                  <a:lnTo>
                    <a:pt x="30601" y="17971"/>
                  </a:lnTo>
                  <a:lnTo>
                    <a:pt x="30454" y="17279"/>
                  </a:lnTo>
                  <a:lnTo>
                    <a:pt x="30245" y="16588"/>
                  </a:lnTo>
                  <a:lnTo>
                    <a:pt x="30014" y="15939"/>
                  </a:lnTo>
                  <a:lnTo>
                    <a:pt x="29742" y="15290"/>
                  </a:lnTo>
                  <a:lnTo>
                    <a:pt x="29449" y="14661"/>
                  </a:lnTo>
                  <a:lnTo>
                    <a:pt x="29114" y="14075"/>
                  </a:lnTo>
                  <a:lnTo>
                    <a:pt x="28737" y="13488"/>
                  </a:lnTo>
                  <a:lnTo>
                    <a:pt x="28339" y="12923"/>
                  </a:lnTo>
                  <a:lnTo>
                    <a:pt x="27920" y="12399"/>
                  </a:lnTo>
                  <a:lnTo>
                    <a:pt x="27459" y="11876"/>
                  </a:lnTo>
                  <a:lnTo>
                    <a:pt x="26977" y="11394"/>
                  </a:lnTo>
                  <a:lnTo>
                    <a:pt x="26475" y="10933"/>
                  </a:lnTo>
                  <a:lnTo>
                    <a:pt x="25951" y="10493"/>
                  </a:lnTo>
                  <a:lnTo>
                    <a:pt x="25385" y="10095"/>
                  </a:lnTo>
                  <a:lnTo>
                    <a:pt x="25323" y="9907"/>
                  </a:lnTo>
                  <a:lnTo>
                    <a:pt x="25302" y="9844"/>
                  </a:lnTo>
                  <a:lnTo>
                    <a:pt x="25260" y="9802"/>
                  </a:lnTo>
                  <a:lnTo>
                    <a:pt x="25218" y="9781"/>
                  </a:lnTo>
                  <a:lnTo>
                    <a:pt x="25155" y="9760"/>
                  </a:lnTo>
                  <a:lnTo>
                    <a:pt x="25050" y="9760"/>
                  </a:lnTo>
                  <a:lnTo>
                    <a:pt x="25008" y="9781"/>
                  </a:lnTo>
                  <a:lnTo>
                    <a:pt x="24967" y="9823"/>
                  </a:lnTo>
                  <a:lnTo>
                    <a:pt x="24464" y="9509"/>
                  </a:lnTo>
                  <a:lnTo>
                    <a:pt x="23919" y="9216"/>
                  </a:lnTo>
                  <a:lnTo>
                    <a:pt x="23375" y="8943"/>
                  </a:lnTo>
                  <a:lnTo>
                    <a:pt x="22809" y="8692"/>
                  </a:lnTo>
                  <a:lnTo>
                    <a:pt x="22223" y="8483"/>
                  </a:lnTo>
                  <a:lnTo>
                    <a:pt x="21636" y="8273"/>
                  </a:lnTo>
                  <a:lnTo>
                    <a:pt x="21029" y="8106"/>
                  </a:lnTo>
                  <a:lnTo>
                    <a:pt x="20422" y="7980"/>
                  </a:lnTo>
                  <a:lnTo>
                    <a:pt x="19165" y="7729"/>
                  </a:lnTo>
                  <a:lnTo>
                    <a:pt x="17908" y="7498"/>
                  </a:lnTo>
                  <a:lnTo>
                    <a:pt x="15416" y="7058"/>
                  </a:lnTo>
                  <a:lnTo>
                    <a:pt x="14180" y="6828"/>
                  </a:lnTo>
                  <a:lnTo>
                    <a:pt x="12944" y="6577"/>
                  </a:lnTo>
                  <a:lnTo>
                    <a:pt x="11751" y="6304"/>
                  </a:lnTo>
                  <a:lnTo>
                    <a:pt x="11143" y="6137"/>
                  </a:lnTo>
                  <a:lnTo>
                    <a:pt x="10557" y="5969"/>
                  </a:lnTo>
                  <a:lnTo>
                    <a:pt x="9970" y="5781"/>
                  </a:lnTo>
                  <a:lnTo>
                    <a:pt x="9384" y="5592"/>
                  </a:lnTo>
                  <a:lnTo>
                    <a:pt x="8818" y="5383"/>
                  </a:lnTo>
                  <a:lnTo>
                    <a:pt x="8253" y="5152"/>
                  </a:lnTo>
                  <a:lnTo>
                    <a:pt x="7708" y="4922"/>
                  </a:lnTo>
                  <a:lnTo>
                    <a:pt x="7164" y="4650"/>
                  </a:lnTo>
                  <a:lnTo>
                    <a:pt x="6619" y="4378"/>
                  </a:lnTo>
                  <a:lnTo>
                    <a:pt x="6096" y="4063"/>
                  </a:lnTo>
                  <a:lnTo>
                    <a:pt x="5572" y="3749"/>
                  </a:lnTo>
                  <a:lnTo>
                    <a:pt x="5069" y="3393"/>
                  </a:lnTo>
                  <a:lnTo>
                    <a:pt x="4588" y="3016"/>
                  </a:lnTo>
                  <a:lnTo>
                    <a:pt x="4085" y="2618"/>
                  </a:lnTo>
                  <a:lnTo>
                    <a:pt x="3624" y="2199"/>
                  </a:lnTo>
                  <a:lnTo>
                    <a:pt x="3163" y="1739"/>
                  </a:lnTo>
                  <a:lnTo>
                    <a:pt x="2723" y="1257"/>
                  </a:lnTo>
                  <a:lnTo>
                    <a:pt x="2284" y="733"/>
                  </a:lnTo>
                  <a:lnTo>
                    <a:pt x="2242" y="608"/>
                  </a:lnTo>
                  <a:lnTo>
                    <a:pt x="2179" y="482"/>
                  </a:lnTo>
                  <a:lnTo>
                    <a:pt x="2095" y="398"/>
                  </a:lnTo>
                  <a:lnTo>
                    <a:pt x="1969" y="335"/>
                  </a:lnTo>
                  <a:lnTo>
                    <a:pt x="1802" y="105"/>
                  </a:lnTo>
                  <a:lnTo>
                    <a:pt x="1760" y="63"/>
                  </a:lnTo>
                  <a:lnTo>
                    <a:pt x="1718" y="21"/>
                  </a:lnTo>
                  <a:lnTo>
                    <a:pt x="16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56"/>
            <p:cNvSpPr/>
            <p:nvPr/>
          </p:nvSpPr>
          <p:spPr>
            <a:xfrm>
              <a:off x="1367325" y="1328800"/>
              <a:ext cx="50825" cy="49250"/>
            </a:xfrm>
            <a:custGeom>
              <a:avLst/>
              <a:gdLst/>
              <a:ahLst/>
              <a:cxnLst/>
              <a:rect l="l" t="t" r="r" b="b"/>
              <a:pathLst>
                <a:path w="2033" h="1970" extrusionOk="0">
                  <a:moveTo>
                    <a:pt x="901" y="0"/>
                  </a:moveTo>
                  <a:lnTo>
                    <a:pt x="754" y="21"/>
                  </a:lnTo>
                  <a:lnTo>
                    <a:pt x="671" y="42"/>
                  </a:lnTo>
                  <a:lnTo>
                    <a:pt x="587" y="105"/>
                  </a:lnTo>
                  <a:lnTo>
                    <a:pt x="545" y="168"/>
                  </a:lnTo>
                  <a:lnTo>
                    <a:pt x="524" y="252"/>
                  </a:lnTo>
                  <a:lnTo>
                    <a:pt x="336" y="419"/>
                  </a:lnTo>
                  <a:lnTo>
                    <a:pt x="252" y="503"/>
                  </a:lnTo>
                  <a:lnTo>
                    <a:pt x="189" y="608"/>
                  </a:lnTo>
                  <a:lnTo>
                    <a:pt x="105" y="754"/>
                  </a:lnTo>
                  <a:lnTo>
                    <a:pt x="63" y="880"/>
                  </a:lnTo>
                  <a:lnTo>
                    <a:pt x="21" y="1048"/>
                  </a:lnTo>
                  <a:lnTo>
                    <a:pt x="0" y="1194"/>
                  </a:lnTo>
                  <a:lnTo>
                    <a:pt x="0" y="1362"/>
                  </a:lnTo>
                  <a:lnTo>
                    <a:pt x="42" y="1508"/>
                  </a:lnTo>
                  <a:lnTo>
                    <a:pt x="105" y="1634"/>
                  </a:lnTo>
                  <a:lnTo>
                    <a:pt x="210" y="1760"/>
                  </a:lnTo>
                  <a:lnTo>
                    <a:pt x="294" y="1823"/>
                  </a:lnTo>
                  <a:lnTo>
                    <a:pt x="398" y="1885"/>
                  </a:lnTo>
                  <a:lnTo>
                    <a:pt x="503" y="1927"/>
                  </a:lnTo>
                  <a:lnTo>
                    <a:pt x="629" y="1948"/>
                  </a:lnTo>
                  <a:lnTo>
                    <a:pt x="734" y="1969"/>
                  </a:lnTo>
                  <a:lnTo>
                    <a:pt x="859" y="1969"/>
                  </a:lnTo>
                  <a:lnTo>
                    <a:pt x="1090" y="1927"/>
                  </a:lnTo>
                  <a:lnTo>
                    <a:pt x="1299" y="1844"/>
                  </a:lnTo>
                  <a:lnTo>
                    <a:pt x="1508" y="1718"/>
                  </a:lnTo>
                  <a:lnTo>
                    <a:pt x="1592" y="1634"/>
                  </a:lnTo>
                  <a:lnTo>
                    <a:pt x="1676" y="1550"/>
                  </a:lnTo>
                  <a:lnTo>
                    <a:pt x="1739" y="1446"/>
                  </a:lnTo>
                  <a:lnTo>
                    <a:pt x="1802" y="1362"/>
                  </a:lnTo>
                  <a:lnTo>
                    <a:pt x="1927" y="1173"/>
                  </a:lnTo>
                  <a:lnTo>
                    <a:pt x="1990" y="985"/>
                  </a:lnTo>
                  <a:lnTo>
                    <a:pt x="2032" y="796"/>
                  </a:lnTo>
                  <a:lnTo>
                    <a:pt x="2032" y="692"/>
                  </a:lnTo>
                  <a:lnTo>
                    <a:pt x="2011" y="587"/>
                  </a:lnTo>
                  <a:lnTo>
                    <a:pt x="1969" y="419"/>
                  </a:lnTo>
                  <a:lnTo>
                    <a:pt x="1885" y="294"/>
                  </a:lnTo>
                  <a:lnTo>
                    <a:pt x="1781" y="189"/>
                  </a:lnTo>
                  <a:lnTo>
                    <a:pt x="1655" y="105"/>
                  </a:lnTo>
                  <a:lnTo>
                    <a:pt x="1508" y="42"/>
                  </a:lnTo>
                  <a:lnTo>
                    <a:pt x="1362" y="0"/>
                  </a:lnTo>
                  <a:lnTo>
                    <a:pt x="1194" y="0"/>
                  </a:lnTo>
                  <a:lnTo>
                    <a:pt x="1048" y="21"/>
                  </a:lnTo>
                  <a:lnTo>
                    <a:pt x="9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56"/>
            <p:cNvSpPr/>
            <p:nvPr/>
          </p:nvSpPr>
          <p:spPr>
            <a:xfrm>
              <a:off x="1476225" y="1409425"/>
              <a:ext cx="55025" cy="50825"/>
            </a:xfrm>
            <a:custGeom>
              <a:avLst/>
              <a:gdLst/>
              <a:ahLst/>
              <a:cxnLst/>
              <a:rect l="l" t="t" r="r" b="b"/>
              <a:pathLst>
                <a:path w="2201" h="2033" extrusionOk="0">
                  <a:moveTo>
                    <a:pt x="881" y="1"/>
                  </a:moveTo>
                  <a:lnTo>
                    <a:pt x="755" y="22"/>
                  </a:lnTo>
                  <a:lnTo>
                    <a:pt x="629" y="43"/>
                  </a:lnTo>
                  <a:lnTo>
                    <a:pt x="504" y="85"/>
                  </a:lnTo>
                  <a:lnTo>
                    <a:pt x="378" y="148"/>
                  </a:lnTo>
                  <a:lnTo>
                    <a:pt x="252" y="231"/>
                  </a:lnTo>
                  <a:lnTo>
                    <a:pt x="189" y="315"/>
                  </a:lnTo>
                  <a:lnTo>
                    <a:pt x="148" y="399"/>
                  </a:lnTo>
                  <a:lnTo>
                    <a:pt x="127" y="504"/>
                  </a:lnTo>
                  <a:lnTo>
                    <a:pt x="148" y="608"/>
                  </a:lnTo>
                  <a:lnTo>
                    <a:pt x="85" y="713"/>
                  </a:lnTo>
                  <a:lnTo>
                    <a:pt x="22" y="839"/>
                  </a:lnTo>
                  <a:lnTo>
                    <a:pt x="1" y="985"/>
                  </a:lnTo>
                  <a:lnTo>
                    <a:pt x="1" y="1111"/>
                  </a:lnTo>
                  <a:lnTo>
                    <a:pt x="22" y="1258"/>
                  </a:lnTo>
                  <a:lnTo>
                    <a:pt x="106" y="1383"/>
                  </a:lnTo>
                  <a:lnTo>
                    <a:pt x="210" y="1488"/>
                  </a:lnTo>
                  <a:lnTo>
                    <a:pt x="315" y="1593"/>
                  </a:lnTo>
                  <a:lnTo>
                    <a:pt x="378" y="1697"/>
                  </a:lnTo>
                  <a:lnTo>
                    <a:pt x="441" y="1802"/>
                  </a:lnTo>
                  <a:lnTo>
                    <a:pt x="545" y="1886"/>
                  </a:lnTo>
                  <a:lnTo>
                    <a:pt x="650" y="1949"/>
                  </a:lnTo>
                  <a:lnTo>
                    <a:pt x="776" y="1991"/>
                  </a:lnTo>
                  <a:lnTo>
                    <a:pt x="881" y="2012"/>
                  </a:lnTo>
                  <a:lnTo>
                    <a:pt x="1006" y="2033"/>
                  </a:lnTo>
                  <a:lnTo>
                    <a:pt x="1153" y="2012"/>
                  </a:lnTo>
                  <a:lnTo>
                    <a:pt x="1258" y="1991"/>
                  </a:lnTo>
                  <a:lnTo>
                    <a:pt x="1383" y="1928"/>
                  </a:lnTo>
                  <a:lnTo>
                    <a:pt x="1530" y="1928"/>
                  </a:lnTo>
                  <a:lnTo>
                    <a:pt x="1676" y="1886"/>
                  </a:lnTo>
                  <a:lnTo>
                    <a:pt x="1781" y="1844"/>
                  </a:lnTo>
                  <a:lnTo>
                    <a:pt x="1886" y="1802"/>
                  </a:lnTo>
                  <a:lnTo>
                    <a:pt x="1970" y="1739"/>
                  </a:lnTo>
                  <a:lnTo>
                    <a:pt x="2053" y="1656"/>
                  </a:lnTo>
                  <a:lnTo>
                    <a:pt x="2116" y="1572"/>
                  </a:lnTo>
                  <a:lnTo>
                    <a:pt x="2158" y="1488"/>
                  </a:lnTo>
                  <a:lnTo>
                    <a:pt x="2179" y="1383"/>
                  </a:lnTo>
                  <a:lnTo>
                    <a:pt x="2200" y="1258"/>
                  </a:lnTo>
                  <a:lnTo>
                    <a:pt x="2200" y="1111"/>
                  </a:lnTo>
                  <a:lnTo>
                    <a:pt x="2179" y="964"/>
                  </a:lnTo>
                  <a:lnTo>
                    <a:pt x="2137" y="839"/>
                  </a:lnTo>
                  <a:lnTo>
                    <a:pt x="2074" y="713"/>
                  </a:lnTo>
                  <a:lnTo>
                    <a:pt x="2012" y="587"/>
                  </a:lnTo>
                  <a:lnTo>
                    <a:pt x="1928" y="483"/>
                  </a:lnTo>
                  <a:lnTo>
                    <a:pt x="1844" y="378"/>
                  </a:lnTo>
                  <a:lnTo>
                    <a:pt x="1739" y="294"/>
                  </a:lnTo>
                  <a:lnTo>
                    <a:pt x="1635" y="210"/>
                  </a:lnTo>
                  <a:lnTo>
                    <a:pt x="1509" y="148"/>
                  </a:lnTo>
                  <a:lnTo>
                    <a:pt x="1404" y="85"/>
                  </a:lnTo>
                  <a:lnTo>
                    <a:pt x="1279" y="43"/>
                  </a:lnTo>
                  <a:lnTo>
                    <a:pt x="1153" y="22"/>
                  </a:lnTo>
                  <a:lnTo>
                    <a:pt x="1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56"/>
            <p:cNvSpPr/>
            <p:nvPr/>
          </p:nvSpPr>
          <p:spPr>
            <a:xfrm>
              <a:off x="1597725" y="1485350"/>
              <a:ext cx="61800" cy="57625"/>
            </a:xfrm>
            <a:custGeom>
              <a:avLst/>
              <a:gdLst/>
              <a:ahLst/>
              <a:cxnLst/>
              <a:rect l="l" t="t" r="r" b="b"/>
              <a:pathLst>
                <a:path w="2472" h="2305" extrusionOk="0">
                  <a:moveTo>
                    <a:pt x="649" y="1"/>
                  </a:moveTo>
                  <a:lnTo>
                    <a:pt x="440" y="22"/>
                  </a:lnTo>
                  <a:lnTo>
                    <a:pt x="335" y="43"/>
                  </a:lnTo>
                  <a:lnTo>
                    <a:pt x="272" y="85"/>
                  </a:lnTo>
                  <a:lnTo>
                    <a:pt x="189" y="147"/>
                  </a:lnTo>
                  <a:lnTo>
                    <a:pt x="147" y="210"/>
                  </a:lnTo>
                  <a:lnTo>
                    <a:pt x="84" y="294"/>
                  </a:lnTo>
                  <a:lnTo>
                    <a:pt x="42" y="378"/>
                  </a:lnTo>
                  <a:lnTo>
                    <a:pt x="0" y="545"/>
                  </a:lnTo>
                  <a:lnTo>
                    <a:pt x="0" y="692"/>
                  </a:lnTo>
                  <a:lnTo>
                    <a:pt x="0" y="839"/>
                  </a:lnTo>
                  <a:lnTo>
                    <a:pt x="42" y="985"/>
                  </a:lnTo>
                  <a:lnTo>
                    <a:pt x="63" y="1132"/>
                  </a:lnTo>
                  <a:lnTo>
                    <a:pt x="126" y="1278"/>
                  </a:lnTo>
                  <a:lnTo>
                    <a:pt x="189" y="1404"/>
                  </a:lnTo>
                  <a:lnTo>
                    <a:pt x="272" y="1530"/>
                  </a:lnTo>
                  <a:lnTo>
                    <a:pt x="356" y="1655"/>
                  </a:lnTo>
                  <a:lnTo>
                    <a:pt x="377" y="1781"/>
                  </a:lnTo>
                  <a:lnTo>
                    <a:pt x="419" y="1886"/>
                  </a:lnTo>
                  <a:lnTo>
                    <a:pt x="482" y="1991"/>
                  </a:lnTo>
                  <a:lnTo>
                    <a:pt x="545" y="2074"/>
                  </a:lnTo>
                  <a:lnTo>
                    <a:pt x="628" y="2137"/>
                  </a:lnTo>
                  <a:lnTo>
                    <a:pt x="712" y="2200"/>
                  </a:lnTo>
                  <a:lnTo>
                    <a:pt x="796" y="2242"/>
                  </a:lnTo>
                  <a:lnTo>
                    <a:pt x="901" y="2284"/>
                  </a:lnTo>
                  <a:lnTo>
                    <a:pt x="1005" y="2305"/>
                  </a:lnTo>
                  <a:lnTo>
                    <a:pt x="1215" y="2305"/>
                  </a:lnTo>
                  <a:lnTo>
                    <a:pt x="1424" y="2263"/>
                  </a:lnTo>
                  <a:lnTo>
                    <a:pt x="1634" y="2200"/>
                  </a:lnTo>
                  <a:lnTo>
                    <a:pt x="1843" y="2095"/>
                  </a:lnTo>
                  <a:lnTo>
                    <a:pt x="2032" y="1949"/>
                  </a:lnTo>
                  <a:lnTo>
                    <a:pt x="2199" y="1781"/>
                  </a:lnTo>
                  <a:lnTo>
                    <a:pt x="2325" y="1593"/>
                  </a:lnTo>
                  <a:lnTo>
                    <a:pt x="2388" y="1509"/>
                  </a:lnTo>
                  <a:lnTo>
                    <a:pt x="2430" y="1383"/>
                  </a:lnTo>
                  <a:lnTo>
                    <a:pt x="2471" y="1258"/>
                  </a:lnTo>
                  <a:lnTo>
                    <a:pt x="2471" y="1132"/>
                  </a:lnTo>
                  <a:lnTo>
                    <a:pt x="2430" y="1027"/>
                  </a:lnTo>
                  <a:lnTo>
                    <a:pt x="2388" y="901"/>
                  </a:lnTo>
                  <a:lnTo>
                    <a:pt x="2325" y="797"/>
                  </a:lnTo>
                  <a:lnTo>
                    <a:pt x="2241" y="692"/>
                  </a:lnTo>
                  <a:lnTo>
                    <a:pt x="2074" y="504"/>
                  </a:lnTo>
                  <a:lnTo>
                    <a:pt x="1885" y="357"/>
                  </a:lnTo>
                  <a:lnTo>
                    <a:pt x="1697" y="252"/>
                  </a:lnTo>
                  <a:lnTo>
                    <a:pt x="1508" y="147"/>
                  </a:lnTo>
                  <a:lnTo>
                    <a:pt x="1299" y="85"/>
                  </a:lnTo>
                  <a:lnTo>
                    <a:pt x="1089" y="43"/>
                  </a:lnTo>
                  <a:lnTo>
                    <a:pt x="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56"/>
            <p:cNvSpPr/>
            <p:nvPr/>
          </p:nvSpPr>
          <p:spPr>
            <a:xfrm>
              <a:off x="1709775" y="1574375"/>
              <a:ext cx="58125" cy="59725"/>
            </a:xfrm>
            <a:custGeom>
              <a:avLst/>
              <a:gdLst/>
              <a:ahLst/>
              <a:cxnLst/>
              <a:rect l="l" t="t" r="r" b="b"/>
              <a:pathLst>
                <a:path w="2325" h="2389" extrusionOk="0">
                  <a:moveTo>
                    <a:pt x="943" y="0"/>
                  </a:moveTo>
                  <a:lnTo>
                    <a:pt x="775" y="42"/>
                  </a:lnTo>
                  <a:lnTo>
                    <a:pt x="608" y="84"/>
                  </a:lnTo>
                  <a:lnTo>
                    <a:pt x="461" y="168"/>
                  </a:lnTo>
                  <a:lnTo>
                    <a:pt x="314" y="252"/>
                  </a:lnTo>
                  <a:lnTo>
                    <a:pt x="168" y="377"/>
                  </a:lnTo>
                  <a:lnTo>
                    <a:pt x="63" y="524"/>
                  </a:lnTo>
                  <a:lnTo>
                    <a:pt x="21" y="629"/>
                  </a:lnTo>
                  <a:lnTo>
                    <a:pt x="0" y="733"/>
                  </a:lnTo>
                  <a:lnTo>
                    <a:pt x="42" y="838"/>
                  </a:lnTo>
                  <a:lnTo>
                    <a:pt x="105" y="922"/>
                  </a:lnTo>
                  <a:lnTo>
                    <a:pt x="63" y="1090"/>
                  </a:lnTo>
                  <a:lnTo>
                    <a:pt x="42" y="1257"/>
                  </a:lnTo>
                  <a:lnTo>
                    <a:pt x="63" y="1425"/>
                  </a:lnTo>
                  <a:lnTo>
                    <a:pt x="126" y="1592"/>
                  </a:lnTo>
                  <a:lnTo>
                    <a:pt x="189" y="1760"/>
                  </a:lnTo>
                  <a:lnTo>
                    <a:pt x="293" y="1906"/>
                  </a:lnTo>
                  <a:lnTo>
                    <a:pt x="398" y="2032"/>
                  </a:lnTo>
                  <a:lnTo>
                    <a:pt x="545" y="2158"/>
                  </a:lnTo>
                  <a:lnTo>
                    <a:pt x="691" y="2242"/>
                  </a:lnTo>
                  <a:lnTo>
                    <a:pt x="880" y="2325"/>
                  </a:lnTo>
                  <a:lnTo>
                    <a:pt x="1047" y="2367"/>
                  </a:lnTo>
                  <a:lnTo>
                    <a:pt x="1236" y="2388"/>
                  </a:lnTo>
                  <a:lnTo>
                    <a:pt x="1424" y="2367"/>
                  </a:lnTo>
                  <a:lnTo>
                    <a:pt x="1592" y="2325"/>
                  </a:lnTo>
                  <a:lnTo>
                    <a:pt x="1760" y="2242"/>
                  </a:lnTo>
                  <a:lnTo>
                    <a:pt x="1927" y="2137"/>
                  </a:lnTo>
                  <a:lnTo>
                    <a:pt x="2032" y="2011"/>
                  </a:lnTo>
                  <a:lnTo>
                    <a:pt x="2137" y="1864"/>
                  </a:lnTo>
                  <a:lnTo>
                    <a:pt x="2220" y="1718"/>
                  </a:lnTo>
                  <a:lnTo>
                    <a:pt x="2283" y="1550"/>
                  </a:lnTo>
                  <a:lnTo>
                    <a:pt x="2304" y="1383"/>
                  </a:lnTo>
                  <a:lnTo>
                    <a:pt x="2325" y="1215"/>
                  </a:lnTo>
                  <a:lnTo>
                    <a:pt x="2325" y="1048"/>
                  </a:lnTo>
                  <a:lnTo>
                    <a:pt x="2283" y="880"/>
                  </a:lnTo>
                  <a:lnTo>
                    <a:pt x="2220" y="692"/>
                  </a:lnTo>
                  <a:lnTo>
                    <a:pt x="2137" y="524"/>
                  </a:lnTo>
                  <a:lnTo>
                    <a:pt x="2032" y="398"/>
                  </a:lnTo>
                  <a:lnTo>
                    <a:pt x="1906" y="273"/>
                  </a:lnTo>
                  <a:lnTo>
                    <a:pt x="1760" y="168"/>
                  </a:lnTo>
                  <a:lnTo>
                    <a:pt x="1613" y="105"/>
                  </a:lnTo>
                  <a:lnTo>
                    <a:pt x="1466" y="42"/>
                  </a:lnTo>
                  <a:lnTo>
                    <a:pt x="1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56"/>
            <p:cNvSpPr/>
            <p:nvPr/>
          </p:nvSpPr>
          <p:spPr>
            <a:xfrm>
              <a:off x="1682025" y="238125"/>
              <a:ext cx="1578700" cy="2181900"/>
            </a:xfrm>
            <a:custGeom>
              <a:avLst/>
              <a:gdLst/>
              <a:ahLst/>
              <a:cxnLst/>
              <a:rect l="l" t="t" r="r" b="b"/>
              <a:pathLst>
                <a:path w="63148" h="87276" extrusionOk="0">
                  <a:moveTo>
                    <a:pt x="29783" y="0"/>
                  </a:moveTo>
                  <a:lnTo>
                    <a:pt x="29595" y="42"/>
                  </a:lnTo>
                  <a:lnTo>
                    <a:pt x="29511" y="63"/>
                  </a:lnTo>
                  <a:lnTo>
                    <a:pt x="29427" y="105"/>
                  </a:lnTo>
                  <a:lnTo>
                    <a:pt x="29343" y="168"/>
                  </a:lnTo>
                  <a:lnTo>
                    <a:pt x="29281" y="230"/>
                  </a:lnTo>
                  <a:lnTo>
                    <a:pt x="29218" y="314"/>
                  </a:lnTo>
                  <a:lnTo>
                    <a:pt x="29176" y="419"/>
                  </a:lnTo>
                  <a:lnTo>
                    <a:pt x="29134" y="524"/>
                  </a:lnTo>
                  <a:lnTo>
                    <a:pt x="29113" y="628"/>
                  </a:lnTo>
                  <a:lnTo>
                    <a:pt x="29050" y="1299"/>
                  </a:lnTo>
                  <a:lnTo>
                    <a:pt x="28945" y="1948"/>
                  </a:lnTo>
                  <a:lnTo>
                    <a:pt x="28799" y="2576"/>
                  </a:lnTo>
                  <a:lnTo>
                    <a:pt x="28631" y="3184"/>
                  </a:lnTo>
                  <a:lnTo>
                    <a:pt x="28422" y="3770"/>
                  </a:lnTo>
                  <a:lnTo>
                    <a:pt x="28191" y="4336"/>
                  </a:lnTo>
                  <a:lnTo>
                    <a:pt x="27919" y="4901"/>
                  </a:lnTo>
                  <a:lnTo>
                    <a:pt x="27626" y="5446"/>
                  </a:lnTo>
                  <a:lnTo>
                    <a:pt x="27291" y="5969"/>
                  </a:lnTo>
                  <a:lnTo>
                    <a:pt x="26956" y="6493"/>
                  </a:lnTo>
                  <a:lnTo>
                    <a:pt x="26579" y="6995"/>
                  </a:lnTo>
                  <a:lnTo>
                    <a:pt x="26202" y="7477"/>
                  </a:lnTo>
                  <a:lnTo>
                    <a:pt x="25804" y="7959"/>
                  </a:lnTo>
                  <a:lnTo>
                    <a:pt x="25385" y="8441"/>
                  </a:lnTo>
                  <a:lnTo>
                    <a:pt x="24945" y="8901"/>
                  </a:lnTo>
                  <a:lnTo>
                    <a:pt x="24505" y="9383"/>
                  </a:lnTo>
                  <a:lnTo>
                    <a:pt x="23584" y="10284"/>
                  </a:lnTo>
                  <a:lnTo>
                    <a:pt x="22662" y="11184"/>
                  </a:lnTo>
                  <a:lnTo>
                    <a:pt x="20756" y="12944"/>
                  </a:lnTo>
                  <a:lnTo>
                    <a:pt x="19855" y="13844"/>
                  </a:lnTo>
                  <a:lnTo>
                    <a:pt x="19395" y="14305"/>
                  </a:lnTo>
                  <a:lnTo>
                    <a:pt x="18976" y="14766"/>
                  </a:lnTo>
                  <a:lnTo>
                    <a:pt x="18536" y="15227"/>
                  </a:lnTo>
                  <a:lnTo>
                    <a:pt x="18138" y="15708"/>
                  </a:lnTo>
                  <a:lnTo>
                    <a:pt x="17761" y="16190"/>
                  </a:lnTo>
                  <a:lnTo>
                    <a:pt x="17384" y="16693"/>
                  </a:lnTo>
                  <a:lnTo>
                    <a:pt x="17070" y="17133"/>
                  </a:lnTo>
                  <a:lnTo>
                    <a:pt x="16798" y="17572"/>
                  </a:lnTo>
                  <a:lnTo>
                    <a:pt x="16525" y="18033"/>
                  </a:lnTo>
                  <a:lnTo>
                    <a:pt x="16274" y="18494"/>
                  </a:lnTo>
                  <a:lnTo>
                    <a:pt x="16044" y="18976"/>
                  </a:lnTo>
                  <a:lnTo>
                    <a:pt x="15813" y="19437"/>
                  </a:lnTo>
                  <a:lnTo>
                    <a:pt x="15625" y="19918"/>
                  </a:lnTo>
                  <a:lnTo>
                    <a:pt x="15436" y="20421"/>
                  </a:lnTo>
                  <a:lnTo>
                    <a:pt x="15290" y="20903"/>
                  </a:lnTo>
                  <a:lnTo>
                    <a:pt x="15143" y="21405"/>
                  </a:lnTo>
                  <a:lnTo>
                    <a:pt x="15017" y="21908"/>
                  </a:lnTo>
                  <a:lnTo>
                    <a:pt x="14913" y="22411"/>
                  </a:lnTo>
                  <a:lnTo>
                    <a:pt x="14829" y="22913"/>
                  </a:lnTo>
                  <a:lnTo>
                    <a:pt x="14745" y="23437"/>
                  </a:lnTo>
                  <a:lnTo>
                    <a:pt x="14703" y="23940"/>
                  </a:lnTo>
                  <a:lnTo>
                    <a:pt x="14661" y="24442"/>
                  </a:lnTo>
                  <a:lnTo>
                    <a:pt x="14640" y="24966"/>
                  </a:lnTo>
                  <a:lnTo>
                    <a:pt x="14661" y="25469"/>
                  </a:lnTo>
                  <a:lnTo>
                    <a:pt x="14682" y="25992"/>
                  </a:lnTo>
                  <a:lnTo>
                    <a:pt x="14724" y="26495"/>
                  </a:lnTo>
                  <a:lnTo>
                    <a:pt x="14766" y="27018"/>
                  </a:lnTo>
                  <a:lnTo>
                    <a:pt x="14850" y="27521"/>
                  </a:lnTo>
                  <a:lnTo>
                    <a:pt x="14954" y="28024"/>
                  </a:lnTo>
                  <a:lnTo>
                    <a:pt x="15059" y="28526"/>
                  </a:lnTo>
                  <a:lnTo>
                    <a:pt x="15206" y="29029"/>
                  </a:lnTo>
                  <a:lnTo>
                    <a:pt x="15352" y="29532"/>
                  </a:lnTo>
                  <a:lnTo>
                    <a:pt x="15520" y="30034"/>
                  </a:lnTo>
                  <a:lnTo>
                    <a:pt x="15708" y="30516"/>
                  </a:lnTo>
                  <a:lnTo>
                    <a:pt x="15918" y="30998"/>
                  </a:lnTo>
                  <a:lnTo>
                    <a:pt x="16148" y="31480"/>
                  </a:lnTo>
                  <a:lnTo>
                    <a:pt x="16400" y="31940"/>
                  </a:lnTo>
                  <a:lnTo>
                    <a:pt x="16672" y="32401"/>
                  </a:lnTo>
                  <a:lnTo>
                    <a:pt x="16065" y="32150"/>
                  </a:lnTo>
                  <a:lnTo>
                    <a:pt x="15457" y="31919"/>
                  </a:lnTo>
                  <a:lnTo>
                    <a:pt x="14850" y="31731"/>
                  </a:lnTo>
                  <a:lnTo>
                    <a:pt x="14221" y="31563"/>
                  </a:lnTo>
                  <a:lnTo>
                    <a:pt x="13572" y="31438"/>
                  </a:lnTo>
                  <a:lnTo>
                    <a:pt x="12944" y="31333"/>
                  </a:lnTo>
                  <a:lnTo>
                    <a:pt x="12295" y="31291"/>
                  </a:lnTo>
                  <a:lnTo>
                    <a:pt x="11645" y="31249"/>
                  </a:lnTo>
                  <a:lnTo>
                    <a:pt x="10996" y="31249"/>
                  </a:lnTo>
                  <a:lnTo>
                    <a:pt x="10368" y="31291"/>
                  </a:lnTo>
                  <a:lnTo>
                    <a:pt x="9718" y="31354"/>
                  </a:lnTo>
                  <a:lnTo>
                    <a:pt x="9090" y="31459"/>
                  </a:lnTo>
                  <a:lnTo>
                    <a:pt x="8462" y="31605"/>
                  </a:lnTo>
                  <a:lnTo>
                    <a:pt x="7854" y="31752"/>
                  </a:lnTo>
                  <a:lnTo>
                    <a:pt x="7247" y="31961"/>
                  </a:lnTo>
                  <a:lnTo>
                    <a:pt x="6660" y="32192"/>
                  </a:lnTo>
                  <a:lnTo>
                    <a:pt x="6095" y="32443"/>
                  </a:lnTo>
                  <a:lnTo>
                    <a:pt x="5529" y="32715"/>
                  </a:lnTo>
                  <a:lnTo>
                    <a:pt x="4985" y="33050"/>
                  </a:lnTo>
                  <a:lnTo>
                    <a:pt x="4482" y="33386"/>
                  </a:lnTo>
                  <a:lnTo>
                    <a:pt x="3980" y="33763"/>
                  </a:lnTo>
                  <a:lnTo>
                    <a:pt x="3519" y="34161"/>
                  </a:lnTo>
                  <a:lnTo>
                    <a:pt x="3058" y="34600"/>
                  </a:lnTo>
                  <a:lnTo>
                    <a:pt x="2660" y="35061"/>
                  </a:lnTo>
                  <a:lnTo>
                    <a:pt x="2262" y="35564"/>
                  </a:lnTo>
                  <a:lnTo>
                    <a:pt x="1906" y="36087"/>
                  </a:lnTo>
                  <a:lnTo>
                    <a:pt x="1592" y="36632"/>
                  </a:lnTo>
                  <a:lnTo>
                    <a:pt x="1320" y="37197"/>
                  </a:lnTo>
                  <a:lnTo>
                    <a:pt x="1068" y="37805"/>
                  </a:lnTo>
                  <a:lnTo>
                    <a:pt x="859" y="38433"/>
                  </a:lnTo>
                  <a:lnTo>
                    <a:pt x="691" y="39103"/>
                  </a:lnTo>
                  <a:lnTo>
                    <a:pt x="566" y="39774"/>
                  </a:lnTo>
                  <a:lnTo>
                    <a:pt x="482" y="40444"/>
                  </a:lnTo>
                  <a:lnTo>
                    <a:pt x="440" y="41135"/>
                  </a:lnTo>
                  <a:lnTo>
                    <a:pt x="419" y="41826"/>
                  </a:lnTo>
                  <a:lnTo>
                    <a:pt x="440" y="42517"/>
                  </a:lnTo>
                  <a:lnTo>
                    <a:pt x="482" y="43209"/>
                  </a:lnTo>
                  <a:lnTo>
                    <a:pt x="566" y="43900"/>
                  </a:lnTo>
                  <a:lnTo>
                    <a:pt x="670" y="44591"/>
                  </a:lnTo>
                  <a:lnTo>
                    <a:pt x="817" y="45282"/>
                  </a:lnTo>
                  <a:lnTo>
                    <a:pt x="985" y="45952"/>
                  </a:lnTo>
                  <a:lnTo>
                    <a:pt x="1194" y="46623"/>
                  </a:lnTo>
                  <a:lnTo>
                    <a:pt x="1424" y="47272"/>
                  </a:lnTo>
                  <a:lnTo>
                    <a:pt x="1697" y="47921"/>
                  </a:lnTo>
                  <a:lnTo>
                    <a:pt x="1990" y="48549"/>
                  </a:lnTo>
                  <a:lnTo>
                    <a:pt x="2325" y="49136"/>
                  </a:lnTo>
                  <a:lnTo>
                    <a:pt x="2681" y="49722"/>
                  </a:lnTo>
                  <a:lnTo>
                    <a:pt x="3079" y="50267"/>
                  </a:lnTo>
                  <a:lnTo>
                    <a:pt x="3477" y="50790"/>
                  </a:lnTo>
                  <a:lnTo>
                    <a:pt x="3959" y="51335"/>
                  </a:lnTo>
                  <a:lnTo>
                    <a:pt x="4503" y="51880"/>
                  </a:lnTo>
                  <a:lnTo>
                    <a:pt x="5090" y="52424"/>
                  </a:lnTo>
                  <a:lnTo>
                    <a:pt x="5404" y="52675"/>
                  </a:lnTo>
                  <a:lnTo>
                    <a:pt x="5718" y="52927"/>
                  </a:lnTo>
                  <a:lnTo>
                    <a:pt x="6032" y="53178"/>
                  </a:lnTo>
                  <a:lnTo>
                    <a:pt x="6388" y="53409"/>
                  </a:lnTo>
                  <a:lnTo>
                    <a:pt x="6723" y="53618"/>
                  </a:lnTo>
                  <a:lnTo>
                    <a:pt x="7058" y="53827"/>
                  </a:lnTo>
                  <a:lnTo>
                    <a:pt x="7414" y="53995"/>
                  </a:lnTo>
                  <a:lnTo>
                    <a:pt x="7771" y="54163"/>
                  </a:lnTo>
                  <a:lnTo>
                    <a:pt x="7289" y="54183"/>
                  </a:lnTo>
                  <a:lnTo>
                    <a:pt x="6807" y="54225"/>
                  </a:lnTo>
                  <a:lnTo>
                    <a:pt x="6325" y="54309"/>
                  </a:lnTo>
                  <a:lnTo>
                    <a:pt x="5865" y="54414"/>
                  </a:lnTo>
                  <a:lnTo>
                    <a:pt x="5383" y="54560"/>
                  </a:lnTo>
                  <a:lnTo>
                    <a:pt x="4943" y="54728"/>
                  </a:lnTo>
                  <a:lnTo>
                    <a:pt x="4482" y="54937"/>
                  </a:lnTo>
                  <a:lnTo>
                    <a:pt x="4063" y="55168"/>
                  </a:lnTo>
                  <a:lnTo>
                    <a:pt x="3644" y="55419"/>
                  </a:lnTo>
                  <a:lnTo>
                    <a:pt x="3247" y="55712"/>
                  </a:lnTo>
                  <a:lnTo>
                    <a:pt x="2849" y="56006"/>
                  </a:lnTo>
                  <a:lnTo>
                    <a:pt x="2493" y="56341"/>
                  </a:lnTo>
                  <a:lnTo>
                    <a:pt x="2136" y="56697"/>
                  </a:lnTo>
                  <a:lnTo>
                    <a:pt x="1822" y="57074"/>
                  </a:lnTo>
                  <a:lnTo>
                    <a:pt x="1529" y="57493"/>
                  </a:lnTo>
                  <a:lnTo>
                    <a:pt x="1257" y="57912"/>
                  </a:lnTo>
                  <a:lnTo>
                    <a:pt x="1047" y="58268"/>
                  </a:lnTo>
                  <a:lnTo>
                    <a:pt x="859" y="58645"/>
                  </a:lnTo>
                  <a:lnTo>
                    <a:pt x="691" y="59022"/>
                  </a:lnTo>
                  <a:lnTo>
                    <a:pt x="545" y="59399"/>
                  </a:lnTo>
                  <a:lnTo>
                    <a:pt x="419" y="59797"/>
                  </a:lnTo>
                  <a:lnTo>
                    <a:pt x="293" y="60174"/>
                  </a:lnTo>
                  <a:lnTo>
                    <a:pt x="210" y="60572"/>
                  </a:lnTo>
                  <a:lnTo>
                    <a:pt x="126" y="60970"/>
                  </a:lnTo>
                  <a:lnTo>
                    <a:pt x="63" y="61367"/>
                  </a:lnTo>
                  <a:lnTo>
                    <a:pt x="21" y="61765"/>
                  </a:lnTo>
                  <a:lnTo>
                    <a:pt x="0" y="62163"/>
                  </a:lnTo>
                  <a:lnTo>
                    <a:pt x="0" y="62561"/>
                  </a:lnTo>
                  <a:lnTo>
                    <a:pt x="0" y="62980"/>
                  </a:lnTo>
                  <a:lnTo>
                    <a:pt x="21" y="63378"/>
                  </a:lnTo>
                  <a:lnTo>
                    <a:pt x="63" y="63776"/>
                  </a:lnTo>
                  <a:lnTo>
                    <a:pt x="126" y="64174"/>
                  </a:lnTo>
                  <a:lnTo>
                    <a:pt x="189" y="64572"/>
                  </a:lnTo>
                  <a:lnTo>
                    <a:pt x="272" y="64970"/>
                  </a:lnTo>
                  <a:lnTo>
                    <a:pt x="356" y="65368"/>
                  </a:lnTo>
                  <a:lnTo>
                    <a:pt x="461" y="65766"/>
                  </a:lnTo>
                  <a:lnTo>
                    <a:pt x="587" y="66164"/>
                  </a:lnTo>
                  <a:lnTo>
                    <a:pt x="733" y="66541"/>
                  </a:lnTo>
                  <a:lnTo>
                    <a:pt x="880" y="66918"/>
                  </a:lnTo>
                  <a:lnTo>
                    <a:pt x="1026" y="67295"/>
                  </a:lnTo>
                  <a:lnTo>
                    <a:pt x="1194" y="67672"/>
                  </a:lnTo>
                  <a:lnTo>
                    <a:pt x="1382" y="68049"/>
                  </a:lnTo>
                  <a:lnTo>
                    <a:pt x="1780" y="68761"/>
                  </a:lnTo>
                  <a:lnTo>
                    <a:pt x="2220" y="69431"/>
                  </a:lnTo>
                  <a:lnTo>
                    <a:pt x="2702" y="70101"/>
                  </a:lnTo>
                  <a:lnTo>
                    <a:pt x="3016" y="70478"/>
                  </a:lnTo>
                  <a:lnTo>
                    <a:pt x="3330" y="70855"/>
                  </a:lnTo>
                  <a:lnTo>
                    <a:pt x="3644" y="71211"/>
                  </a:lnTo>
                  <a:lnTo>
                    <a:pt x="4001" y="71567"/>
                  </a:lnTo>
                  <a:lnTo>
                    <a:pt x="4336" y="71903"/>
                  </a:lnTo>
                  <a:lnTo>
                    <a:pt x="4692" y="72217"/>
                  </a:lnTo>
                  <a:lnTo>
                    <a:pt x="5048" y="72531"/>
                  </a:lnTo>
                  <a:lnTo>
                    <a:pt x="5425" y="72845"/>
                  </a:lnTo>
                  <a:lnTo>
                    <a:pt x="6200" y="73432"/>
                  </a:lnTo>
                  <a:lnTo>
                    <a:pt x="6975" y="73976"/>
                  </a:lnTo>
                  <a:lnTo>
                    <a:pt x="7791" y="74500"/>
                  </a:lnTo>
                  <a:lnTo>
                    <a:pt x="8629" y="75002"/>
                  </a:lnTo>
                  <a:lnTo>
                    <a:pt x="9488" y="75463"/>
                  </a:lnTo>
                  <a:lnTo>
                    <a:pt x="10347" y="75903"/>
                  </a:lnTo>
                  <a:lnTo>
                    <a:pt x="11226" y="76322"/>
                  </a:lnTo>
                  <a:lnTo>
                    <a:pt x="12106" y="76720"/>
                  </a:lnTo>
                  <a:lnTo>
                    <a:pt x="13007" y="77097"/>
                  </a:lnTo>
                  <a:lnTo>
                    <a:pt x="13907" y="77474"/>
                  </a:lnTo>
                  <a:lnTo>
                    <a:pt x="15688" y="78207"/>
                  </a:lnTo>
                  <a:lnTo>
                    <a:pt x="17761" y="79045"/>
                  </a:lnTo>
                  <a:lnTo>
                    <a:pt x="18787" y="79484"/>
                  </a:lnTo>
                  <a:lnTo>
                    <a:pt x="19793" y="79924"/>
                  </a:lnTo>
                  <a:lnTo>
                    <a:pt x="20798" y="80385"/>
                  </a:lnTo>
                  <a:lnTo>
                    <a:pt x="21803" y="80867"/>
                  </a:lnTo>
                  <a:lnTo>
                    <a:pt x="22788" y="81369"/>
                  </a:lnTo>
                  <a:lnTo>
                    <a:pt x="23751" y="81893"/>
                  </a:lnTo>
                  <a:lnTo>
                    <a:pt x="24715" y="82438"/>
                  </a:lnTo>
                  <a:lnTo>
                    <a:pt x="25657" y="83024"/>
                  </a:lnTo>
                  <a:lnTo>
                    <a:pt x="26579" y="83611"/>
                  </a:lnTo>
                  <a:lnTo>
                    <a:pt x="27479" y="84260"/>
                  </a:lnTo>
                  <a:lnTo>
                    <a:pt x="28359" y="84930"/>
                  </a:lnTo>
                  <a:lnTo>
                    <a:pt x="29218" y="85621"/>
                  </a:lnTo>
                  <a:lnTo>
                    <a:pt x="30055" y="86375"/>
                  </a:lnTo>
                  <a:lnTo>
                    <a:pt x="30851" y="87150"/>
                  </a:lnTo>
                  <a:lnTo>
                    <a:pt x="30977" y="87255"/>
                  </a:lnTo>
                  <a:lnTo>
                    <a:pt x="31082" y="87276"/>
                  </a:lnTo>
                  <a:lnTo>
                    <a:pt x="31207" y="87276"/>
                  </a:lnTo>
                  <a:lnTo>
                    <a:pt x="31312" y="87234"/>
                  </a:lnTo>
                  <a:lnTo>
                    <a:pt x="31396" y="87150"/>
                  </a:lnTo>
                  <a:lnTo>
                    <a:pt x="31459" y="87045"/>
                  </a:lnTo>
                  <a:lnTo>
                    <a:pt x="31501" y="86941"/>
                  </a:lnTo>
                  <a:lnTo>
                    <a:pt x="31501" y="86815"/>
                  </a:lnTo>
                  <a:lnTo>
                    <a:pt x="32276" y="86312"/>
                  </a:lnTo>
                  <a:lnTo>
                    <a:pt x="33051" y="85810"/>
                  </a:lnTo>
                  <a:lnTo>
                    <a:pt x="33867" y="85349"/>
                  </a:lnTo>
                  <a:lnTo>
                    <a:pt x="34663" y="84888"/>
                  </a:lnTo>
                  <a:lnTo>
                    <a:pt x="35501" y="84469"/>
                  </a:lnTo>
                  <a:lnTo>
                    <a:pt x="36318" y="84050"/>
                  </a:lnTo>
                  <a:lnTo>
                    <a:pt x="37156" y="83632"/>
                  </a:lnTo>
                  <a:lnTo>
                    <a:pt x="38014" y="83255"/>
                  </a:lnTo>
                  <a:lnTo>
                    <a:pt x="39711" y="82500"/>
                  </a:lnTo>
                  <a:lnTo>
                    <a:pt x="41428" y="81767"/>
                  </a:lnTo>
                  <a:lnTo>
                    <a:pt x="44884" y="80322"/>
                  </a:lnTo>
                  <a:lnTo>
                    <a:pt x="46602" y="79589"/>
                  </a:lnTo>
                  <a:lnTo>
                    <a:pt x="48298" y="78814"/>
                  </a:lnTo>
                  <a:lnTo>
                    <a:pt x="49136" y="78416"/>
                  </a:lnTo>
                  <a:lnTo>
                    <a:pt x="49974" y="78018"/>
                  </a:lnTo>
                  <a:lnTo>
                    <a:pt x="50811" y="77599"/>
                  </a:lnTo>
                  <a:lnTo>
                    <a:pt x="51607" y="77160"/>
                  </a:lnTo>
                  <a:lnTo>
                    <a:pt x="52424" y="76699"/>
                  </a:lnTo>
                  <a:lnTo>
                    <a:pt x="53220" y="76217"/>
                  </a:lnTo>
                  <a:lnTo>
                    <a:pt x="53995" y="75714"/>
                  </a:lnTo>
                  <a:lnTo>
                    <a:pt x="54749" y="75191"/>
                  </a:lnTo>
                  <a:lnTo>
                    <a:pt x="55503" y="74646"/>
                  </a:lnTo>
                  <a:lnTo>
                    <a:pt x="56236" y="74081"/>
                  </a:lnTo>
                  <a:lnTo>
                    <a:pt x="56969" y="73473"/>
                  </a:lnTo>
                  <a:lnTo>
                    <a:pt x="57660" y="72845"/>
                  </a:lnTo>
                  <a:lnTo>
                    <a:pt x="58226" y="72301"/>
                  </a:lnTo>
                  <a:lnTo>
                    <a:pt x="58791" y="71735"/>
                  </a:lnTo>
                  <a:lnTo>
                    <a:pt x="59336" y="71128"/>
                  </a:lnTo>
                  <a:lnTo>
                    <a:pt x="59839" y="70499"/>
                  </a:lnTo>
                  <a:lnTo>
                    <a:pt x="60341" y="69850"/>
                  </a:lnTo>
                  <a:lnTo>
                    <a:pt x="60802" y="69180"/>
                  </a:lnTo>
                  <a:lnTo>
                    <a:pt x="61221" y="68489"/>
                  </a:lnTo>
                  <a:lnTo>
                    <a:pt x="61619" y="67776"/>
                  </a:lnTo>
                  <a:lnTo>
                    <a:pt x="61975" y="67064"/>
                  </a:lnTo>
                  <a:lnTo>
                    <a:pt x="62289" y="66310"/>
                  </a:lnTo>
                  <a:lnTo>
                    <a:pt x="62561" y="65556"/>
                  </a:lnTo>
                  <a:lnTo>
                    <a:pt x="62687" y="65179"/>
                  </a:lnTo>
                  <a:lnTo>
                    <a:pt x="62792" y="64781"/>
                  </a:lnTo>
                  <a:lnTo>
                    <a:pt x="62875" y="64383"/>
                  </a:lnTo>
                  <a:lnTo>
                    <a:pt x="62959" y="64006"/>
                  </a:lnTo>
                  <a:lnTo>
                    <a:pt x="63022" y="63609"/>
                  </a:lnTo>
                  <a:lnTo>
                    <a:pt x="63085" y="63211"/>
                  </a:lnTo>
                  <a:lnTo>
                    <a:pt x="63106" y="62813"/>
                  </a:lnTo>
                  <a:lnTo>
                    <a:pt x="63127" y="62394"/>
                  </a:lnTo>
                  <a:lnTo>
                    <a:pt x="63148" y="61996"/>
                  </a:lnTo>
                  <a:lnTo>
                    <a:pt x="63127" y="61598"/>
                  </a:lnTo>
                  <a:lnTo>
                    <a:pt x="63064" y="60970"/>
                  </a:lnTo>
                  <a:lnTo>
                    <a:pt x="62980" y="60341"/>
                  </a:lnTo>
                  <a:lnTo>
                    <a:pt x="62834" y="59734"/>
                  </a:lnTo>
                  <a:lnTo>
                    <a:pt x="62645" y="59126"/>
                  </a:lnTo>
                  <a:lnTo>
                    <a:pt x="62415" y="58561"/>
                  </a:lnTo>
                  <a:lnTo>
                    <a:pt x="62163" y="58016"/>
                  </a:lnTo>
                  <a:lnTo>
                    <a:pt x="61849" y="57493"/>
                  </a:lnTo>
                  <a:lnTo>
                    <a:pt x="61514" y="56990"/>
                  </a:lnTo>
                  <a:lnTo>
                    <a:pt x="61116" y="56529"/>
                  </a:lnTo>
                  <a:lnTo>
                    <a:pt x="60718" y="56089"/>
                  </a:lnTo>
                  <a:lnTo>
                    <a:pt x="60488" y="55880"/>
                  </a:lnTo>
                  <a:lnTo>
                    <a:pt x="60257" y="55692"/>
                  </a:lnTo>
                  <a:lnTo>
                    <a:pt x="60027" y="55503"/>
                  </a:lnTo>
                  <a:lnTo>
                    <a:pt x="59776" y="55335"/>
                  </a:lnTo>
                  <a:lnTo>
                    <a:pt x="59524" y="55168"/>
                  </a:lnTo>
                  <a:lnTo>
                    <a:pt x="59252" y="55021"/>
                  </a:lnTo>
                  <a:lnTo>
                    <a:pt x="58980" y="54875"/>
                  </a:lnTo>
                  <a:lnTo>
                    <a:pt x="58708" y="54749"/>
                  </a:lnTo>
                  <a:lnTo>
                    <a:pt x="58414" y="54623"/>
                  </a:lnTo>
                  <a:lnTo>
                    <a:pt x="58121" y="54519"/>
                  </a:lnTo>
                  <a:lnTo>
                    <a:pt x="57828" y="54435"/>
                  </a:lnTo>
                  <a:lnTo>
                    <a:pt x="57514" y="54351"/>
                  </a:lnTo>
                  <a:lnTo>
                    <a:pt x="57849" y="53953"/>
                  </a:lnTo>
                  <a:lnTo>
                    <a:pt x="58163" y="53534"/>
                  </a:lnTo>
                  <a:lnTo>
                    <a:pt x="58477" y="53094"/>
                  </a:lnTo>
                  <a:lnTo>
                    <a:pt x="58770" y="52655"/>
                  </a:lnTo>
                  <a:lnTo>
                    <a:pt x="59043" y="52194"/>
                  </a:lnTo>
                  <a:lnTo>
                    <a:pt x="59315" y="51733"/>
                  </a:lnTo>
                  <a:lnTo>
                    <a:pt x="59566" y="51272"/>
                  </a:lnTo>
                  <a:lnTo>
                    <a:pt x="59797" y="50790"/>
                  </a:lnTo>
                  <a:lnTo>
                    <a:pt x="60027" y="50309"/>
                  </a:lnTo>
                  <a:lnTo>
                    <a:pt x="60216" y="49806"/>
                  </a:lnTo>
                  <a:lnTo>
                    <a:pt x="60425" y="49303"/>
                  </a:lnTo>
                  <a:lnTo>
                    <a:pt x="60593" y="48801"/>
                  </a:lnTo>
                  <a:lnTo>
                    <a:pt x="60739" y="48277"/>
                  </a:lnTo>
                  <a:lnTo>
                    <a:pt x="60886" y="47774"/>
                  </a:lnTo>
                  <a:lnTo>
                    <a:pt x="61011" y="47251"/>
                  </a:lnTo>
                  <a:lnTo>
                    <a:pt x="61116" y="46727"/>
                  </a:lnTo>
                  <a:lnTo>
                    <a:pt x="61221" y="46183"/>
                  </a:lnTo>
                  <a:lnTo>
                    <a:pt x="61284" y="45659"/>
                  </a:lnTo>
                  <a:lnTo>
                    <a:pt x="61347" y="45135"/>
                  </a:lnTo>
                  <a:lnTo>
                    <a:pt x="61388" y="44591"/>
                  </a:lnTo>
                  <a:lnTo>
                    <a:pt x="61409" y="44067"/>
                  </a:lnTo>
                  <a:lnTo>
                    <a:pt x="61409" y="43544"/>
                  </a:lnTo>
                  <a:lnTo>
                    <a:pt x="61388" y="42999"/>
                  </a:lnTo>
                  <a:lnTo>
                    <a:pt x="61347" y="42476"/>
                  </a:lnTo>
                  <a:lnTo>
                    <a:pt x="61284" y="41952"/>
                  </a:lnTo>
                  <a:lnTo>
                    <a:pt x="61221" y="41428"/>
                  </a:lnTo>
                  <a:lnTo>
                    <a:pt x="61116" y="40905"/>
                  </a:lnTo>
                  <a:lnTo>
                    <a:pt x="61011" y="40402"/>
                  </a:lnTo>
                  <a:lnTo>
                    <a:pt x="60865" y="39899"/>
                  </a:lnTo>
                  <a:lnTo>
                    <a:pt x="60718" y="39397"/>
                  </a:lnTo>
                  <a:lnTo>
                    <a:pt x="60530" y="38894"/>
                  </a:lnTo>
                  <a:lnTo>
                    <a:pt x="60320" y="38412"/>
                  </a:lnTo>
                  <a:lnTo>
                    <a:pt x="60090" y="37868"/>
                  </a:lnTo>
                  <a:lnTo>
                    <a:pt x="59818" y="37344"/>
                  </a:lnTo>
                  <a:lnTo>
                    <a:pt x="59545" y="36862"/>
                  </a:lnTo>
                  <a:lnTo>
                    <a:pt x="59231" y="36381"/>
                  </a:lnTo>
                  <a:lnTo>
                    <a:pt x="58938" y="35941"/>
                  </a:lnTo>
                  <a:lnTo>
                    <a:pt x="58603" y="35501"/>
                  </a:lnTo>
                  <a:lnTo>
                    <a:pt x="58268" y="35103"/>
                  </a:lnTo>
                  <a:lnTo>
                    <a:pt x="57912" y="34705"/>
                  </a:lnTo>
                  <a:lnTo>
                    <a:pt x="57535" y="34349"/>
                  </a:lnTo>
                  <a:lnTo>
                    <a:pt x="57158" y="34014"/>
                  </a:lnTo>
                  <a:lnTo>
                    <a:pt x="56760" y="33679"/>
                  </a:lnTo>
                  <a:lnTo>
                    <a:pt x="56362" y="33386"/>
                  </a:lnTo>
                  <a:lnTo>
                    <a:pt x="55943" y="33113"/>
                  </a:lnTo>
                  <a:lnTo>
                    <a:pt x="55524" y="32841"/>
                  </a:lnTo>
                  <a:lnTo>
                    <a:pt x="55084" y="32611"/>
                  </a:lnTo>
                  <a:lnTo>
                    <a:pt x="54623" y="32380"/>
                  </a:lnTo>
                  <a:lnTo>
                    <a:pt x="54163" y="32192"/>
                  </a:lnTo>
                  <a:lnTo>
                    <a:pt x="53702" y="32003"/>
                  </a:lnTo>
                  <a:lnTo>
                    <a:pt x="53220" y="31836"/>
                  </a:lnTo>
                  <a:lnTo>
                    <a:pt x="52738" y="31689"/>
                  </a:lnTo>
                  <a:lnTo>
                    <a:pt x="52257" y="31584"/>
                  </a:lnTo>
                  <a:lnTo>
                    <a:pt x="51754" y="31459"/>
                  </a:lnTo>
                  <a:lnTo>
                    <a:pt x="51251" y="31375"/>
                  </a:lnTo>
                  <a:lnTo>
                    <a:pt x="50728" y="31312"/>
                  </a:lnTo>
                  <a:lnTo>
                    <a:pt x="50204" y="31249"/>
                  </a:lnTo>
                  <a:lnTo>
                    <a:pt x="49680" y="31228"/>
                  </a:lnTo>
                  <a:lnTo>
                    <a:pt x="49157" y="31207"/>
                  </a:lnTo>
                  <a:lnTo>
                    <a:pt x="48612" y="31186"/>
                  </a:lnTo>
                  <a:lnTo>
                    <a:pt x="48068" y="31207"/>
                  </a:lnTo>
                  <a:lnTo>
                    <a:pt x="47523" y="31249"/>
                  </a:lnTo>
                  <a:lnTo>
                    <a:pt x="46979" y="31291"/>
                  </a:lnTo>
                  <a:lnTo>
                    <a:pt x="46434" y="31354"/>
                  </a:lnTo>
                  <a:lnTo>
                    <a:pt x="46581" y="30809"/>
                  </a:lnTo>
                  <a:lnTo>
                    <a:pt x="46727" y="30286"/>
                  </a:lnTo>
                  <a:lnTo>
                    <a:pt x="46853" y="29741"/>
                  </a:lnTo>
                  <a:lnTo>
                    <a:pt x="46958" y="29197"/>
                  </a:lnTo>
                  <a:lnTo>
                    <a:pt x="47020" y="28652"/>
                  </a:lnTo>
                  <a:lnTo>
                    <a:pt x="47083" y="28129"/>
                  </a:lnTo>
                  <a:lnTo>
                    <a:pt x="47125" y="27584"/>
                  </a:lnTo>
                  <a:lnTo>
                    <a:pt x="47146" y="27039"/>
                  </a:lnTo>
                  <a:lnTo>
                    <a:pt x="47146" y="26495"/>
                  </a:lnTo>
                  <a:lnTo>
                    <a:pt x="47125" y="25950"/>
                  </a:lnTo>
                  <a:lnTo>
                    <a:pt x="47083" y="25406"/>
                  </a:lnTo>
                  <a:lnTo>
                    <a:pt x="47020" y="24882"/>
                  </a:lnTo>
                  <a:lnTo>
                    <a:pt x="46937" y="24338"/>
                  </a:lnTo>
                  <a:lnTo>
                    <a:pt x="46853" y="23814"/>
                  </a:lnTo>
                  <a:lnTo>
                    <a:pt x="46748" y="23269"/>
                  </a:lnTo>
                  <a:lnTo>
                    <a:pt x="46623" y="22746"/>
                  </a:lnTo>
                  <a:lnTo>
                    <a:pt x="46476" y="22222"/>
                  </a:lnTo>
                  <a:lnTo>
                    <a:pt x="46308" y="21699"/>
                  </a:lnTo>
                  <a:lnTo>
                    <a:pt x="46141" y="21196"/>
                  </a:lnTo>
                  <a:lnTo>
                    <a:pt x="45952" y="20672"/>
                  </a:lnTo>
                  <a:lnTo>
                    <a:pt x="45743" y="20170"/>
                  </a:lnTo>
                  <a:lnTo>
                    <a:pt x="45533" y="19667"/>
                  </a:lnTo>
                  <a:lnTo>
                    <a:pt x="45282" y="19185"/>
                  </a:lnTo>
                  <a:lnTo>
                    <a:pt x="45052" y="18683"/>
                  </a:lnTo>
                  <a:lnTo>
                    <a:pt x="44779" y="18201"/>
                  </a:lnTo>
                  <a:lnTo>
                    <a:pt x="44507" y="17740"/>
                  </a:lnTo>
                  <a:lnTo>
                    <a:pt x="44214" y="17258"/>
                  </a:lnTo>
                  <a:lnTo>
                    <a:pt x="43921" y="16818"/>
                  </a:lnTo>
                  <a:lnTo>
                    <a:pt x="43607" y="16358"/>
                  </a:lnTo>
                  <a:lnTo>
                    <a:pt x="43292" y="15918"/>
                  </a:lnTo>
                  <a:lnTo>
                    <a:pt x="42957" y="15478"/>
                  </a:lnTo>
                  <a:lnTo>
                    <a:pt x="42622" y="15059"/>
                  </a:lnTo>
                  <a:lnTo>
                    <a:pt x="41847" y="14159"/>
                  </a:lnTo>
                  <a:lnTo>
                    <a:pt x="41051" y="13300"/>
                  </a:lnTo>
                  <a:lnTo>
                    <a:pt x="40214" y="12441"/>
                  </a:lnTo>
                  <a:lnTo>
                    <a:pt x="39376" y="11603"/>
                  </a:lnTo>
                  <a:lnTo>
                    <a:pt x="37700" y="9928"/>
                  </a:lnTo>
                  <a:lnTo>
                    <a:pt x="36862" y="9111"/>
                  </a:lnTo>
                  <a:lnTo>
                    <a:pt x="36025" y="8252"/>
                  </a:lnTo>
                  <a:lnTo>
                    <a:pt x="35229" y="7393"/>
                  </a:lnTo>
                  <a:lnTo>
                    <a:pt x="34454" y="6514"/>
                  </a:lnTo>
                  <a:lnTo>
                    <a:pt x="33700" y="5613"/>
                  </a:lnTo>
                  <a:lnTo>
                    <a:pt x="33344" y="5152"/>
                  </a:lnTo>
                  <a:lnTo>
                    <a:pt x="32988" y="4692"/>
                  </a:lnTo>
                  <a:lnTo>
                    <a:pt x="32653" y="4210"/>
                  </a:lnTo>
                  <a:lnTo>
                    <a:pt x="32338" y="3707"/>
                  </a:lnTo>
                  <a:lnTo>
                    <a:pt x="32024" y="3225"/>
                  </a:lnTo>
                  <a:lnTo>
                    <a:pt x="31731" y="2702"/>
                  </a:lnTo>
                  <a:lnTo>
                    <a:pt x="31459" y="2178"/>
                  </a:lnTo>
                  <a:lnTo>
                    <a:pt x="31186" y="1655"/>
                  </a:lnTo>
                  <a:lnTo>
                    <a:pt x="30935" y="1089"/>
                  </a:lnTo>
                  <a:lnTo>
                    <a:pt x="30705" y="545"/>
                  </a:lnTo>
                  <a:lnTo>
                    <a:pt x="30642" y="398"/>
                  </a:lnTo>
                  <a:lnTo>
                    <a:pt x="30537" y="314"/>
                  </a:lnTo>
                  <a:lnTo>
                    <a:pt x="30412" y="251"/>
                  </a:lnTo>
                  <a:lnTo>
                    <a:pt x="30286" y="230"/>
                  </a:lnTo>
                  <a:lnTo>
                    <a:pt x="30223" y="147"/>
                  </a:lnTo>
                  <a:lnTo>
                    <a:pt x="30160" y="105"/>
                  </a:lnTo>
                  <a:lnTo>
                    <a:pt x="30076" y="63"/>
                  </a:lnTo>
                  <a:lnTo>
                    <a:pt x="29972" y="21"/>
                  </a:lnTo>
                  <a:lnTo>
                    <a:pt x="297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6"/>
            <p:cNvSpPr/>
            <p:nvPr/>
          </p:nvSpPr>
          <p:spPr>
            <a:xfrm>
              <a:off x="1682025" y="238125"/>
              <a:ext cx="1578700" cy="2181900"/>
            </a:xfrm>
            <a:custGeom>
              <a:avLst/>
              <a:gdLst/>
              <a:ahLst/>
              <a:cxnLst/>
              <a:rect l="l" t="t" r="r" b="b"/>
              <a:pathLst>
                <a:path w="63148" h="87276" extrusionOk="0">
                  <a:moveTo>
                    <a:pt x="31082" y="3875"/>
                  </a:moveTo>
                  <a:lnTo>
                    <a:pt x="31459" y="4545"/>
                  </a:lnTo>
                  <a:lnTo>
                    <a:pt x="31878" y="5194"/>
                  </a:lnTo>
                  <a:lnTo>
                    <a:pt x="32317" y="5823"/>
                  </a:lnTo>
                  <a:lnTo>
                    <a:pt x="32778" y="6451"/>
                  </a:lnTo>
                  <a:lnTo>
                    <a:pt x="33260" y="7058"/>
                  </a:lnTo>
                  <a:lnTo>
                    <a:pt x="33763" y="7645"/>
                  </a:lnTo>
                  <a:lnTo>
                    <a:pt x="34265" y="8231"/>
                  </a:lnTo>
                  <a:lnTo>
                    <a:pt x="34789" y="8818"/>
                  </a:lnTo>
                  <a:lnTo>
                    <a:pt x="35878" y="9928"/>
                  </a:lnTo>
                  <a:lnTo>
                    <a:pt x="36988" y="11038"/>
                  </a:lnTo>
                  <a:lnTo>
                    <a:pt x="38098" y="12127"/>
                  </a:lnTo>
                  <a:lnTo>
                    <a:pt x="39208" y="13237"/>
                  </a:lnTo>
                  <a:lnTo>
                    <a:pt x="39983" y="14012"/>
                  </a:lnTo>
                  <a:lnTo>
                    <a:pt x="40716" y="14829"/>
                  </a:lnTo>
                  <a:lnTo>
                    <a:pt x="41449" y="15667"/>
                  </a:lnTo>
                  <a:lnTo>
                    <a:pt x="42161" y="16525"/>
                  </a:lnTo>
                  <a:lnTo>
                    <a:pt x="42496" y="16965"/>
                  </a:lnTo>
                  <a:lnTo>
                    <a:pt x="42811" y="17405"/>
                  </a:lnTo>
                  <a:lnTo>
                    <a:pt x="43125" y="17866"/>
                  </a:lnTo>
                  <a:lnTo>
                    <a:pt x="43418" y="18326"/>
                  </a:lnTo>
                  <a:lnTo>
                    <a:pt x="43711" y="18787"/>
                  </a:lnTo>
                  <a:lnTo>
                    <a:pt x="43984" y="19269"/>
                  </a:lnTo>
                  <a:lnTo>
                    <a:pt x="44235" y="19772"/>
                  </a:lnTo>
                  <a:lnTo>
                    <a:pt x="44465" y="20253"/>
                  </a:lnTo>
                  <a:lnTo>
                    <a:pt x="44696" y="20840"/>
                  </a:lnTo>
                  <a:lnTo>
                    <a:pt x="44926" y="21405"/>
                  </a:lnTo>
                  <a:lnTo>
                    <a:pt x="45094" y="21971"/>
                  </a:lnTo>
                  <a:lnTo>
                    <a:pt x="45261" y="22557"/>
                  </a:lnTo>
                  <a:lnTo>
                    <a:pt x="45408" y="23123"/>
                  </a:lnTo>
                  <a:lnTo>
                    <a:pt x="45512" y="23709"/>
                  </a:lnTo>
                  <a:lnTo>
                    <a:pt x="45596" y="24275"/>
                  </a:lnTo>
                  <a:lnTo>
                    <a:pt x="45659" y="24861"/>
                  </a:lnTo>
                  <a:lnTo>
                    <a:pt x="45701" y="25448"/>
                  </a:lnTo>
                  <a:lnTo>
                    <a:pt x="45743" y="26034"/>
                  </a:lnTo>
                  <a:lnTo>
                    <a:pt x="45743" y="26600"/>
                  </a:lnTo>
                  <a:lnTo>
                    <a:pt x="45722" y="27186"/>
                  </a:lnTo>
                  <a:lnTo>
                    <a:pt x="45680" y="27772"/>
                  </a:lnTo>
                  <a:lnTo>
                    <a:pt x="45638" y="28359"/>
                  </a:lnTo>
                  <a:lnTo>
                    <a:pt x="45554" y="28945"/>
                  </a:lnTo>
                  <a:lnTo>
                    <a:pt x="45471" y="29532"/>
                  </a:lnTo>
                  <a:lnTo>
                    <a:pt x="45450" y="29155"/>
                  </a:lnTo>
                  <a:lnTo>
                    <a:pt x="45408" y="28757"/>
                  </a:lnTo>
                  <a:lnTo>
                    <a:pt x="45345" y="28359"/>
                  </a:lnTo>
                  <a:lnTo>
                    <a:pt x="45282" y="27982"/>
                  </a:lnTo>
                  <a:lnTo>
                    <a:pt x="45198" y="27605"/>
                  </a:lnTo>
                  <a:lnTo>
                    <a:pt x="45115" y="27228"/>
                  </a:lnTo>
                  <a:lnTo>
                    <a:pt x="44905" y="26474"/>
                  </a:lnTo>
                  <a:lnTo>
                    <a:pt x="44633" y="25741"/>
                  </a:lnTo>
                  <a:lnTo>
                    <a:pt x="44340" y="25029"/>
                  </a:lnTo>
                  <a:lnTo>
                    <a:pt x="44004" y="24338"/>
                  </a:lnTo>
                  <a:lnTo>
                    <a:pt x="43627" y="23646"/>
                  </a:lnTo>
                  <a:lnTo>
                    <a:pt x="43209" y="22955"/>
                  </a:lnTo>
                  <a:lnTo>
                    <a:pt x="42790" y="22306"/>
                  </a:lnTo>
                  <a:lnTo>
                    <a:pt x="42308" y="21657"/>
                  </a:lnTo>
                  <a:lnTo>
                    <a:pt x="41826" y="21007"/>
                  </a:lnTo>
                  <a:lnTo>
                    <a:pt x="41324" y="20400"/>
                  </a:lnTo>
                  <a:lnTo>
                    <a:pt x="40779" y="19793"/>
                  </a:lnTo>
                  <a:lnTo>
                    <a:pt x="40234" y="19206"/>
                  </a:lnTo>
                  <a:lnTo>
                    <a:pt x="39690" y="18620"/>
                  </a:lnTo>
                  <a:lnTo>
                    <a:pt x="38077" y="16986"/>
                  </a:lnTo>
                  <a:lnTo>
                    <a:pt x="37281" y="16169"/>
                  </a:lnTo>
                  <a:lnTo>
                    <a:pt x="36506" y="15352"/>
                  </a:lnTo>
                  <a:lnTo>
                    <a:pt x="35773" y="14494"/>
                  </a:lnTo>
                  <a:lnTo>
                    <a:pt x="35417" y="14054"/>
                  </a:lnTo>
                  <a:lnTo>
                    <a:pt x="35061" y="13614"/>
                  </a:lnTo>
                  <a:lnTo>
                    <a:pt x="34726" y="13153"/>
                  </a:lnTo>
                  <a:lnTo>
                    <a:pt x="34412" y="12671"/>
                  </a:lnTo>
                  <a:lnTo>
                    <a:pt x="34098" y="12190"/>
                  </a:lnTo>
                  <a:lnTo>
                    <a:pt x="33805" y="11687"/>
                  </a:lnTo>
                  <a:lnTo>
                    <a:pt x="33553" y="11226"/>
                  </a:lnTo>
                  <a:lnTo>
                    <a:pt x="33302" y="10765"/>
                  </a:lnTo>
                  <a:lnTo>
                    <a:pt x="33092" y="10305"/>
                  </a:lnTo>
                  <a:lnTo>
                    <a:pt x="32862" y="9823"/>
                  </a:lnTo>
                  <a:lnTo>
                    <a:pt x="32464" y="8860"/>
                  </a:lnTo>
                  <a:lnTo>
                    <a:pt x="32129" y="7896"/>
                  </a:lnTo>
                  <a:lnTo>
                    <a:pt x="31815" y="6891"/>
                  </a:lnTo>
                  <a:lnTo>
                    <a:pt x="31522" y="5906"/>
                  </a:lnTo>
                  <a:lnTo>
                    <a:pt x="31291" y="4880"/>
                  </a:lnTo>
                  <a:lnTo>
                    <a:pt x="31082" y="3875"/>
                  </a:lnTo>
                  <a:close/>
                  <a:moveTo>
                    <a:pt x="29532" y="4356"/>
                  </a:moveTo>
                  <a:lnTo>
                    <a:pt x="29385" y="5383"/>
                  </a:lnTo>
                  <a:lnTo>
                    <a:pt x="29301" y="5906"/>
                  </a:lnTo>
                  <a:lnTo>
                    <a:pt x="29197" y="6409"/>
                  </a:lnTo>
                  <a:lnTo>
                    <a:pt x="29092" y="6912"/>
                  </a:lnTo>
                  <a:lnTo>
                    <a:pt x="28966" y="7414"/>
                  </a:lnTo>
                  <a:lnTo>
                    <a:pt x="28820" y="7917"/>
                  </a:lnTo>
                  <a:lnTo>
                    <a:pt x="28652" y="8399"/>
                  </a:lnTo>
                  <a:lnTo>
                    <a:pt x="28485" y="8901"/>
                  </a:lnTo>
                  <a:lnTo>
                    <a:pt x="28296" y="9383"/>
                  </a:lnTo>
                  <a:lnTo>
                    <a:pt x="28087" y="9844"/>
                  </a:lnTo>
                  <a:lnTo>
                    <a:pt x="27856" y="10326"/>
                  </a:lnTo>
                  <a:lnTo>
                    <a:pt x="27626" y="10765"/>
                  </a:lnTo>
                  <a:lnTo>
                    <a:pt x="27354" y="11226"/>
                  </a:lnTo>
                  <a:lnTo>
                    <a:pt x="27081" y="11666"/>
                  </a:lnTo>
                  <a:lnTo>
                    <a:pt x="26788" y="12106"/>
                  </a:lnTo>
                  <a:lnTo>
                    <a:pt x="26474" y="12525"/>
                  </a:lnTo>
                  <a:lnTo>
                    <a:pt x="26139" y="12923"/>
                  </a:lnTo>
                  <a:lnTo>
                    <a:pt x="25783" y="13321"/>
                  </a:lnTo>
                  <a:lnTo>
                    <a:pt x="25427" y="13719"/>
                  </a:lnTo>
                  <a:lnTo>
                    <a:pt x="24694" y="14452"/>
                  </a:lnTo>
                  <a:lnTo>
                    <a:pt x="23919" y="15185"/>
                  </a:lnTo>
                  <a:lnTo>
                    <a:pt x="22348" y="16588"/>
                  </a:lnTo>
                  <a:lnTo>
                    <a:pt x="21552" y="17300"/>
                  </a:lnTo>
                  <a:lnTo>
                    <a:pt x="20798" y="18012"/>
                  </a:lnTo>
                  <a:lnTo>
                    <a:pt x="20191" y="18641"/>
                  </a:lnTo>
                  <a:lnTo>
                    <a:pt x="19604" y="19269"/>
                  </a:lnTo>
                  <a:lnTo>
                    <a:pt x="19060" y="19939"/>
                  </a:lnTo>
                  <a:lnTo>
                    <a:pt x="18787" y="20274"/>
                  </a:lnTo>
                  <a:lnTo>
                    <a:pt x="18557" y="20630"/>
                  </a:lnTo>
                  <a:lnTo>
                    <a:pt x="18306" y="20986"/>
                  </a:lnTo>
                  <a:lnTo>
                    <a:pt x="18096" y="21363"/>
                  </a:lnTo>
                  <a:lnTo>
                    <a:pt x="17866" y="21740"/>
                  </a:lnTo>
                  <a:lnTo>
                    <a:pt x="17677" y="22117"/>
                  </a:lnTo>
                  <a:lnTo>
                    <a:pt x="17510" y="22515"/>
                  </a:lnTo>
                  <a:lnTo>
                    <a:pt x="17342" y="22913"/>
                  </a:lnTo>
                  <a:lnTo>
                    <a:pt x="17196" y="23311"/>
                  </a:lnTo>
                  <a:lnTo>
                    <a:pt x="17070" y="23751"/>
                  </a:lnTo>
                  <a:lnTo>
                    <a:pt x="16881" y="24526"/>
                  </a:lnTo>
                  <a:lnTo>
                    <a:pt x="16735" y="25343"/>
                  </a:lnTo>
                  <a:lnTo>
                    <a:pt x="16630" y="26160"/>
                  </a:lnTo>
                  <a:lnTo>
                    <a:pt x="16546" y="26997"/>
                  </a:lnTo>
                  <a:lnTo>
                    <a:pt x="16525" y="27835"/>
                  </a:lnTo>
                  <a:lnTo>
                    <a:pt x="16504" y="28673"/>
                  </a:lnTo>
                  <a:lnTo>
                    <a:pt x="16525" y="29511"/>
                  </a:lnTo>
                  <a:lnTo>
                    <a:pt x="16567" y="30349"/>
                  </a:lnTo>
                  <a:lnTo>
                    <a:pt x="16400" y="29846"/>
                  </a:lnTo>
                  <a:lnTo>
                    <a:pt x="16253" y="29322"/>
                  </a:lnTo>
                  <a:lnTo>
                    <a:pt x="16148" y="28799"/>
                  </a:lnTo>
                  <a:lnTo>
                    <a:pt x="16044" y="28275"/>
                  </a:lnTo>
                  <a:lnTo>
                    <a:pt x="15960" y="27731"/>
                  </a:lnTo>
                  <a:lnTo>
                    <a:pt x="15876" y="27207"/>
                  </a:lnTo>
                  <a:lnTo>
                    <a:pt x="15834" y="26683"/>
                  </a:lnTo>
                  <a:lnTo>
                    <a:pt x="15813" y="26139"/>
                  </a:lnTo>
                  <a:lnTo>
                    <a:pt x="15792" y="25594"/>
                  </a:lnTo>
                  <a:lnTo>
                    <a:pt x="15813" y="25071"/>
                  </a:lnTo>
                  <a:lnTo>
                    <a:pt x="15834" y="24526"/>
                  </a:lnTo>
                  <a:lnTo>
                    <a:pt x="15897" y="24002"/>
                  </a:lnTo>
                  <a:lnTo>
                    <a:pt x="15960" y="23458"/>
                  </a:lnTo>
                  <a:lnTo>
                    <a:pt x="16044" y="22913"/>
                  </a:lnTo>
                  <a:lnTo>
                    <a:pt x="16169" y="22390"/>
                  </a:lnTo>
                  <a:lnTo>
                    <a:pt x="16295" y="21866"/>
                  </a:lnTo>
                  <a:lnTo>
                    <a:pt x="16483" y="21259"/>
                  </a:lnTo>
                  <a:lnTo>
                    <a:pt x="16693" y="20672"/>
                  </a:lnTo>
                  <a:lnTo>
                    <a:pt x="16923" y="20107"/>
                  </a:lnTo>
                  <a:lnTo>
                    <a:pt x="17175" y="19562"/>
                  </a:lnTo>
                  <a:lnTo>
                    <a:pt x="17468" y="19018"/>
                  </a:lnTo>
                  <a:lnTo>
                    <a:pt x="17761" y="18494"/>
                  </a:lnTo>
                  <a:lnTo>
                    <a:pt x="18075" y="17991"/>
                  </a:lnTo>
                  <a:lnTo>
                    <a:pt x="18431" y="17489"/>
                  </a:lnTo>
                  <a:lnTo>
                    <a:pt x="18787" y="17007"/>
                  </a:lnTo>
                  <a:lnTo>
                    <a:pt x="19164" y="16525"/>
                  </a:lnTo>
                  <a:lnTo>
                    <a:pt x="19562" y="16064"/>
                  </a:lnTo>
                  <a:lnTo>
                    <a:pt x="19960" y="15604"/>
                  </a:lnTo>
                  <a:lnTo>
                    <a:pt x="20379" y="15164"/>
                  </a:lnTo>
                  <a:lnTo>
                    <a:pt x="20798" y="14703"/>
                  </a:lnTo>
                  <a:lnTo>
                    <a:pt x="21678" y="13844"/>
                  </a:lnTo>
                  <a:lnTo>
                    <a:pt x="23940" y="11687"/>
                  </a:lnTo>
                  <a:lnTo>
                    <a:pt x="25071" y="10577"/>
                  </a:lnTo>
                  <a:lnTo>
                    <a:pt x="25615" y="10011"/>
                  </a:lnTo>
                  <a:lnTo>
                    <a:pt x="26139" y="9446"/>
                  </a:lnTo>
                  <a:lnTo>
                    <a:pt x="26662" y="8860"/>
                  </a:lnTo>
                  <a:lnTo>
                    <a:pt x="27144" y="8252"/>
                  </a:lnTo>
                  <a:lnTo>
                    <a:pt x="27626" y="7645"/>
                  </a:lnTo>
                  <a:lnTo>
                    <a:pt x="28066" y="7037"/>
                  </a:lnTo>
                  <a:lnTo>
                    <a:pt x="28485" y="6388"/>
                  </a:lnTo>
                  <a:lnTo>
                    <a:pt x="28862" y="5718"/>
                  </a:lnTo>
                  <a:lnTo>
                    <a:pt x="29218" y="5048"/>
                  </a:lnTo>
                  <a:lnTo>
                    <a:pt x="29532" y="4356"/>
                  </a:lnTo>
                  <a:close/>
                  <a:moveTo>
                    <a:pt x="31731" y="29260"/>
                  </a:moveTo>
                  <a:lnTo>
                    <a:pt x="31982" y="29280"/>
                  </a:lnTo>
                  <a:lnTo>
                    <a:pt x="32255" y="29343"/>
                  </a:lnTo>
                  <a:lnTo>
                    <a:pt x="32464" y="29406"/>
                  </a:lnTo>
                  <a:lnTo>
                    <a:pt x="32653" y="29511"/>
                  </a:lnTo>
                  <a:lnTo>
                    <a:pt x="32820" y="29616"/>
                  </a:lnTo>
                  <a:lnTo>
                    <a:pt x="32967" y="29762"/>
                  </a:lnTo>
                  <a:lnTo>
                    <a:pt x="33113" y="29909"/>
                  </a:lnTo>
                  <a:lnTo>
                    <a:pt x="33239" y="30055"/>
                  </a:lnTo>
                  <a:lnTo>
                    <a:pt x="33365" y="30223"/>
                  </a:lnTo>
                  <a:lnTo>
                    <a:pt x="33469" y="30411"/>
                  </a:lnTo>
                  <a:lnTo>
                    <a:pt x="33532" y="30600"/>
                  </a:lnTo>
                  <a:lnTo>
                    <a:pt x="33595" y="30788"/>
                  </a:lnTo>
                  <a:lnTo>
                    <a:pt x="33658" y="30998"/>
                  </a:lnTo>
                  <a:lnTo>
                    <a:pt x="33679" y="31207"/>
                  </a:lnTo>
                  <a:lnTo>
                    <a:pt x="33679" y="31396"/>
                  </a:lnTo>
                  <a:lnTo>
                    <a:pt x="33679" y="31605"/>
                  </a:lnTo>
                  <a:lnTo>
                    <a:pt x="33637" y="31815"/>
                  </a:lnTo>
                  <a:lnTo>
                    <a:pt x="33595" y="32024"/>
                  </a:lnTo>
                  <a:lnTo>
                    <a:pt x="33113" y="31919"/>
                  </a:lnTo>
                  <a:lnTo>
                    <a:pt x="32632" y="31836"/>
                  </a:lnTo>
                  <a:lnTo>
                    <a:pt x="32150" y="31773"/>
                  </a:lnTo>
                  <a:lnTo>
                    <a:pt x="31668" y="31731"/>
                  </a:lnTo>
                  <a:lnTo>
                    <a:pt x="31186" y="31710"/>
                  </a:lnTo>
                  <a:lnTo>
                    <a:pt x="30705" y="31710"/>
                  </a:lnTo>
                  <a:lnTo>
                    <a:pt x="30202" y="31752"/>
                  </a:lnTo>
                  <a:lnTo>
                    <a:pt x="29720" y="31794"/>
                  </a:lnTo>
                  <a:lnTo>
                    <a:pt x="29720" y="31710"/>
                  </a:lnTo>
                  <a:lnTo>
                    <a:pt x="29699" y="31459"/>
                  </a:lnTo>
                  <a:lnTo>
                    <a:pt x="29720" y="31186"/>
                  </a:lnTo>
                  <a:lnTo>
                    <a:pt x="29762" y="30935"/>
                  </a:lnTo>
                  <a:lnTo>
                    <a:pt x="29846" y="30705"/>
                  </a:lnTo>
                  <a:lnTo>
                    <a:pt x="29930" y="30453"/>
                  </a:lnTo>
                  <a:lnTo>
                    <a:pt x="30055" y="30244"/>
                  </a:lnTo>
                  <a:lnTo>
                    <a:pt x="30223" y="30034"/>
                  </a:lnTo>
                  <a:lnTo>
                    <a:pt x="30391" y="29846"/>
                  </a:lnTo>
                  <a:lnTo>
                    <a:pt x="30579" y="29678"/>
                  </a:lnTo>
                  <a:lnTo>
                    <a:pt x="30789" y="29532"/>
                  </a:lnTo>
                  <a:lnTo>
                    <a:pt x="30998" y="29406"/>
                  </a:lnTo>
                  <a:lnTo>
                    <a:pt x="31228" y="29322"/>
                  </a:lnTo>
                  <a:lnTo>
                    <a:pt x="31480" y="29280"/>
                  </a:lnTo>
                  <a:lnTo>
                    <a:pt x="31731" y="29260"/>
                  </a:lnTo>
                  <a:close/>
                  <a:moveTo>
                    <a:pt x="37344" y="30391"/>
                  </a:moveTo>
                  <a:lnTo>
                    <a:pt x="37595" y="30411"/>
                  </a:lnTo>
                  <a:lnTo>
                    <a:pt x="37847" y="30474"/>
                  </a:lnTo>
                  <a:lnTo>
                    <a:pt x="38161" y="30600"/>
                  </a:lnTo>
                  <a:lnTo>
                    <a:pt x="38308" y="30684"/>
                  </a:lnTo>
                  <a:lnTo>
                    <a:pt x="38433" y="30747"/>
                  </a:lnTo>
                  <a:lnTo>
                    <a:pt x="38559" y="30830"/>
                  </a:lnTo>
                  <a:lnTo>
                    <a:pt x="38664" y="30935"/>
                  </a:lnTo>
                  <a:lnTo>
                    <a:pt x="38747" y="31019"/>
                  </a:lnTo>
                  <a:lnTo>
                    <a:pt x="38810" y="31124"/>
                  </a:lnTo>
                  <a:lnTo>
                    <a:pt x="38873" y="31228"/>
                  </a:lnTo>
                  <a:lnTo>
                    <a:pt x="38915" y="31333"/>
                  </a:lnTo>
                  <a:lnTo>
                    <a:pt x="38978" y="31563"/>
                  </a:lnTo>
                  <a:lnTo>
                    <a:pt x="38999" y="31815"/>
                  </a:lnTo>
                  <a:lnTo>
                    <a:pt x="38978" y="32066"/>
                  </a:lnTo>
                  <a:lnTo>
                    <a:pt x="38936" y="32317"/>
                  </a:lnTo>
                  <a:lnTo>
                    <a:pt x="38852" y="32590"/>
                  </a:lnTo>
                  <a:lnTo>
                    <a:pt x="38768" y="32841"/>
                  </a:lnTo>
                  <a:lnTo>
                    <a:pt x="38643" y="33113"/>
                  </a:lnTo>
                  <a:lnTo>
                    <a:pt x="38496" y="33365"/>
                  </a:lnTo>
                  <a:lnTo>
                    <a:pt x="38349" y="33616"/>
                  </a:lnTo>
                  <a:lnTo>
                    <a:pt x="38035" y="34077"/>
                  </a:lnTo>
                  <a:lnTo>
                    <a:pt x="37616" y="33784"/>
                  </a:lnTo>
                  <a:lnTo>
                    <a:pt x="37218" y="33511"/>
                  </a:lnTo>
                  <a:lnTo>
                    <a:pt x="36779" y="33281"/>
                  </a:lnTo>
                  <a:lnTo>
                    <a:pt x="36360" y="33030"/>
                  </a:lnTo>
                  <a:lnTo>
                    <a:pt x="35920" y="32820"/>
                  </a:lnTo>
                  <a:lnTo>
                    <a:pt x="35480" y="32632"/>
                  </a:lnTo>
                  <a:lnTo>
                    <a:pt x="35040" y="32443"/>
                  </a:lnTo>
                  <a:lnTo>
                    <a:pt x="34579" y="32296"/>
                  </a:lnTo>
                  <a:lnTo>
                    <a:pt x="34642" y="32045"/>
                  </a:lnTo>
                  <a:lnTo>
                    <a:pt x="34956" y="31689"/>
                  </a:lnTo>
                  <a:lnTo>
                    <a:pt x="35292" y="31333"/>
                  </a:lnTo>
                  <a:lnTo>
                    <a:pt x="35648" y="31019"/>
                  </a:lnTo>
                  <a:lnTo>
                    <a:pt x="35836" y="30872"/>
                  </a:lnTo>
                  <a:lnTo>
                    <a:pt x="36025" y="30747"/>
                  </a:lnTo>
                  <a:lnTo>
                    <a:pt x="36234" y="30621"/>
                  </a:lnTo>
                  <a:lnTo>
                    <a:pt x="36444" y="30537"/>
                  </a:lnTo>
                  <a:lnTo>
                    <a:pt x="36653" y="30453"/>
                  </a:lnTo>
                  <a:lnTo>
                    <a:pt x="36883" y="30411"/>
                  </a:lnTo>
                  <a:lnTo>
                    <a:pt x="37114" y="30391"/>
                  </a:lnTo>
                  <a:close/>
                  <a:moveTo>
                    <a:pt x="26055" y="30328"/>
                  </a:moveTo>
                  <a:lnTo>
                    <a:pt x="26285" y="30370"/>
                  </a:lnTo>
                  <a:lnTo>
                    <a:pt x="26495" y="30432"/>
                  </a:lnTo>
                  <a:lnTo>
                    <a:pt x="26725" y="30516"/>
                  </a:lnTo>
                  <a:lnTo>
                    <a:pt x="26935" y="30600"/>
                  </a:lnTo>
                  <a:lnTo>
                    <a:pt x="27144" y="30705"/>
                  </a:lnTo>
                  <a:lnTo>
                    <a:pt x="27333" y="30851"/>
                  </a:lnTo>
                  <a:lnTo>
                    <a:pt x="27521" y="30998"/>
                  </a:lnTo>
                  <a:lnTo>
                    <a:pt x="27689" y="31145"/>
                  </a:lnTo>
                  <a:lnTo>
                    <a:pt x="27856" y="31312"/>
                  </a:lnTo>
                  <a:lnTo>
                    <a:pt x="27961" y="31417"/>
                  </a:lnTo>
                  <a:lnTo>
                    <a:pt x="28087" y="31459"/>
                  </a:lnTo>
                  <a:lnTo>
                    <a:pt x="28191" y="31480"/>
                  </a:lnTo>
                  <a:lnTo>
                    <a:pt x="28317" y="31459"/>
                  </a:lnTo>
                  <a:lnTo>
                    <a:pt x="28736" y="31940"/>
                  </a:lnTo>
                  <a:lnTo>
                    <a:pt x="28087" y="32108"/>
                  </a:lnTo>
                  <a:lnTo>
                    <a:pt x="27458" y="32296"/>
                  </a:lnTo>
                  <a:lnTo>
                    <a:pt x="26830" y="32527"/>
                  </a:lnTo>
                  <a:lnTo>
                    <a:pt x="26223" y="32799"/>
                  </a:lnTo>
                  <a:lnTo>
                    <a:pt x="25615" y="33113"/>
                  </a:lnTo>
                  <a:lnTo>
                    <a:pt x="25008" y="33448"/>
                  </a:lnTo>
                  <a:lnTo>
                    <a:pt x="24421" y="33846"/>
                  </a:lnTo>
                  <a:lnTo>
                    <a:pt x="23856" y="34286"/>
                  </a:lnTo>
                  <a:lnTo>
                    <a:pt x="23772" y="34181"/>
                  </a:lnTo>
                  <a:lnTo>
                    <a:pt x="23667" y="33972"/>
                  </a:lnTo>
                  <a:lnTo>
                    <a:pt x="23584" y="33742"/>
                  </a:lnTo>
                  <a:lnTo>
                    <a:pt x="23521" y="33511"/>
                  </a:lnTo>
                  <a:lnTo>
                    <a:pt x="23479" y="33281"/>
                  </a:lnTo>
                  <a:lnTo>
                    <a:pt x="23458" y="33030"/>
                  </a:lnTo>
                  <a:lnTo>
                    <a:pt x="23458" y="32799"/>
                  </a:lnTo>
                  <a:lnTo>
                    <a:pt x="23479" y="32548"/>
                  </a:lnTo>
                  <a:lnTo>
                    <a:pt x="23500" y="32317"/>
                  </a:lnTo>
                  <a:lnTo>
                    <a:pt x="23563" y="32087"/>
                  </a:lnTo>
                  <a:lnTo>
                    <a:pt x="23625" y="31857"/>
                  </a:lnTo>
                  <a:lnTo>
                    <a:pt x="23730" y="31647"/>
                  </a:lnTo>
                  <a:lnTo>
                    <a:pt x="23835" y="31438"/>
                  </a:lnTo>
                  <a:lnTo>
                    <a:pt x="23961" y="31228"/>
                  </a:lnTo>
                  <a:lnTo>
                    <a:pt x="24128" y="31040"/>
                  </a:lnTo>
                  <a:lnTo>
                    <a:pt x="24296" y="30872"/>
                  </a:lnTo>
                  <a:lnTo>
                    <a:pt x="24484" y="30726"/>
                  </a:lnTo>
                  <a:lnTo>
                    <a:pt x="24694" y="30600"/>
                  </a:lnTo>
                  <a:lnTo>
                    <a:pt x="24924" y="30495"/>
                  </a:lnTo>
                  <a:lnTo>
                    <a:pt x="25133" y="30411"/>
                  </a:lnTo>
                  <a:lnTo>
                    <a:pt x="25364" y="30349"/>
                  </a:lnTo>
                  <a:lnTo>
                    <a:pt x="25594" y="30328"/>
                  </a:lnTo>
                  <a:close/>
                  <a:moveTo>
                    <a:pt x="21280" y="34223"/>
                  </a:moveTo>
                  <a:lnTo>
                    <a:pt x="21510" y="34244"/>
                  </a:lnTo>
                  <a:lnTo>
                    <a:pt x="21761" y="34286"/>
                  </a:lnTo>
                  <a:lnTo>
                    <a:pt x="22013" y="34349"/>
                  </a:lnTo>
                  <a:lnTo>
                    <a:pt x="22243" y="34433"/>
                  </a:lnTo>
                  <a:lnTo>
                    <a:pt x="22474" y="34538"/>
                  </a:lnTo>
                  <a:lnTo>
                    <a:pt x="22683" y="34663"/>
                  </a:lnTo>
                  <a:lnTo>
                    <a:pt x="22892" y="34789"/>
                  </a:lnTo>
                  <a:lnTo>
                    <a:pt x="23081" y="34956"/>
                  </a:lnTo>
                  <a:lnTo>
                    <a:pt x="22725" y="35312"/>
                  </a:lnTo>
                  <a:lnTo>
                    <a:pt x="22369" y="35689"/>
                  </a:lnTo>
                  <a:lnTo>
                    <a:pt x="21824" y="36297"/>
                  </a:lnTo>
                  <a:lnTo>
                    <a:pt x="21301" y="36946"/>
                  </a:lnTo>
                  <a:lnTo>
                    <a:pt x="20819" y="37616"/>
                  </a:lnTo>
                  <a:lnTo>
                    <a:pt x="20358" y="38308"/>
                  </a:lnTo>
                  <a:lnTo>
                    <a:pt x="20274" y="38224"/>
                  </a:lnTo>
                  <a:lnTo>
                    <a:pt x="20086" y="38119"/>
                  </a:lnTo>
                  <a:lnTo>
                    <a:pt x="19897" y="38035"/>
                  </a:lnTo>
                  <a:lnTo>
                    <a:pt x="19688" y="37972"/>
                  </a:lnTo>
                  <a:lnTo>
                    <a:pt x="19499" y="37931"/>
                  </a:lnTo>
                  <a:lnTo>
                    <a:pt x="19332" y="37574"/>
                  </a:lnTo>
                  <a:lnTo>
                    <a:pt x="19227" y="37197"/>
                  </a:lnTo>
                  <a:lnTo>
                    <a:pt x="19143" y="36820"/>
                  </a:lnTo>
                  <a:lnTo>
                    <a:pt x="19122" y="36423"/>
                  </a:lnTo>
                  <a:lnTo>
                    <a:pt x="19122" y="36234"/>
                  </a:lnTo>
                  <a:lnTo>
                    <a:pt x="19143" y="36046"/>
                  </a:lnTo>
                  <a:lnTo>
                    <a:pt x="19185" y="35857"/>
                  </a:lnTo>
                  <a:lnTo>
                    <a:pt x="19227" y="35689"/>
                  </a:lnTo>
                  <a:lnTo>
                    <a:pt x="19290" y="35522"/>
                  </a:lnTo>
                  <a:lnTo>
                    <a:pt x="19353" y="35354"/>
                  </a:lnTo>
                  <a:lnTo>
                    <a:pt x="19437" y="35208"/>
                  </a:lnTo>
                  <a:lnTo>
                    <a:pt x="19541" y="35061"/>
                  </a:lnTo>
                  <a:lnTo>
                    <a:pt x="19709" y="34852"/>
                  </a:lnTo>
                  <a:lnTo>
                    <a:pt x="19897" y="34684"/>
                  </a:lnTo>
                  <a:lnTo>
                    <a:pt x="20107" y="34538"/>
                  </a:lnTo>
                  <a:lnTo>
                    <a:pt x="20316" y="34412"/>
                  </a:lnTo>
                  <a:lnTo>
                    <a:pt x="20547" y="34328"/>
                  </a:lnTo>
                  <a:lnTo>
                    <a:pt x="20777" y="34265"/>
                  </a:lnTo>
                  <a:lnTo>
                    <a:pt x="21028" y="34244"/>
                  </a:lnTo>
                  <a:lnTo>
                    <a:pt x="21280" y="34223"/>
                  </a:lnTo>
                  <a:close/>
                  <a:moveTo>
                    <a:pt x="40716" y="34181"/>
                  </a:moveTo>
                  <a:lnTo>
                    <a:pt x="40968" y="34223"/>
                  </a:lnTo>
                  <a:lnTo>
                    <a:pt x="41219" y="34265"/>
                  </a:lnTo>
                  <a:lnTo>
                    <a:pt x="41449" y="34349"/>
                  </a:lnTo>
                  <a:lnTo>
                    <a:pt x="41680" y="34454"/>
                  </a:lnTo>
                  <a:lnTo>
                    <a:pt x="41910" y="34579"/>
                  </a:lnTo>
                  <a:lnTo>
                    <a:pt x="42099" y="34726"/>
                  </a:lnTo>
                  <a:lnTo>
                    <a:pt x="42287" y="34915"/>
                  </a:lnTo>
                  <a:lnTo>
                    <a:pt x="42455" y="35124"/>
                  </a:lnTo>
                  <a:lnTo>
                    <a:pt x="42601" y="35354"/>
                  </a:lnTo>
                  <a:lnTo>
                    <a:pt x="42706" y="35585"/>
                  </a:lnTo>
                  <a:lnTo>
                    <a:pt x="42790" y="35815"/>
                  </a:lnTo>
                  <a:lnTo>
                    <a:pt x="42832" y="36066"/>
                  </a:lnTo>
                  <a:lnTo>
                    <a:pt x="42853" y="36318"/>
                  </a:lnTo>
                  <a:lnTo>
                    <a:pt x="42832" y="36590"/>
                  </a:lnTo>
                  <a:lnTo>
                    <a:pt x="42811" y="36841"/>
                  </a:lnTo>
                  <a:lnTo>
                    <a:pt x="42748" y="37093"/>
                  </a:lnTo>
                  <a:lnTo>
                    <a:pt x="42664" y="37323"/>
                  </a:lnTo>
                  <a:lnTo>
                    <a:pt x="42601" y="37491"/>
                  </a:lnTo>
                  <a:lnTo>
                    <a:pt x="42517" y="37637"/>
                  </a:lnTo>
                  <a:lnTo>
                    <a:pt x="42329" y="37889"/>
                  </a:lnTo>
                  <a:lnTo>
                    <a:pt x="42119" y="38119"/>
                  </a:lnTo>
                  <a:lnTo>
                    <a:pt x="41889" y="38328"/>
                  </a:lnTo>
                  <a:lnTo>
                    <a:pt x="41386" y="37554"/>
                  </a:lnTo>
                  <a:lnTo>
                    <a:pt x="41114" y="37177"/>
                  </a:lnTo>
                  <a:lnTo>
                    <a:pt x="40842" y="36800"/>
                  </a:lnTo>
                  <a:lnTo>
                    <a:pt x="40381" y="36234"/>
                  </a:lnTo>
                  <a:lnTo>
                    <a:pt x="39899" y="35710"/>
                  </a:lnTo>
                  <a:lnTo>
                    <a:pt x="39397" y="35208"/>
                  </a:lnTo>
                  <a:lnTo>
                    <a:pt x="38873" y="34747"/>
                  </a:lnTo>
                  <a:lnTo>
                    <a:pt x="38999" y="34558"/>
                  </a:lnTo>
                  <a:lnTo>
                    <a:pt x="39208" y="34454"/>
                  </a:lnTo>
                  <a:lnTo>
                    <a:pt x="39460" y="34349"/>
                  </a:lnTo>
                  <a:lnTo>
                    <a:pt x="39690" y="34265"/>
                  </a:lnTo>
                  <a:lnTo>
                    <a:pt x="39941" y="34223"/>
                  </a:lnTo>
                  <a:lnTo>
                    <a:pt x="40214" y="34181"/>
                  </a:lnTo>
                  <a:close/>
                  <a:moveTo>
                    <a:pt x="43523" y="39020"/>
                  </a:moveTo>
                  <a:lnTo>
                    <a:pt x="43711" y="39062"/>
                  </a:lnTo>
                  <a:lnTo>
                    <a:pt x="43879" y="39103"/>
                  </a:lnTo>
                  <a:lnTo>
                    <a:pt x="44046" y="39145"/>
                  </a:lnTo>
                  <a:lnTo>
                    <a:pt x="44214" y="39229"/>
                  </a:lnTo>
                  <a:lnTo>
                    <a:pt x="44381" y="39292"/>
                  </a:lnTo>
                  <a:lnTo>
                    <a:pt x="44528" y="39397"/>
                  </a:lnTo>
                  <a:lnTo>
                    <a:pt x="44654" y="39501"/>
                  </a:lnTo>
                  <a:lnTo>
                    <a:pt x="44800" y="39627"/>
                  </a:lnTo>
                  <a:lnTo>
                    <a:pt x="44905" y="39774"/>
                  </a:lnTo>
                  <a:lnTo>
                    <a:pt x="45010" y="39920"/>
                  </a:lnTo>
                  <a:lnTo>
                    <a:pt x="45094" y="40067"/>
                  </a:lnTo>
                  <a:lnTo>
                    <a:pt x="45156" y="40234"/>
                  </a:lnTo>
                  <a:lnTo>
                    <a:pt x="45219" y="40444"/>
                  </a:lnTo>
                  <a:lnTo>
                    <a:pt x="45240" y="40653"/>
                  </a:lnTo>
                  <a:lnTo>
                    <a:pt x="45240" y="40863"/>
                  </a:lnTo>
                  <a:lnTo>
                    <a:pt x="45219" y="41072"/>
                  </a:lnTo>
                  <a:lnTo>
                    <a:pt x="45156" y="41261"/>
                  </a:lnTo>
                  <a:lnTo>
                    <a:pt x="45094" y="41470"/>
                  </a:lnTo>
                  <a:lnTo>
                    <a:pt x="44989" y="41638"/>
                  </a:lnTo>
                  <a:lnTo>
                    <a:pt x="44884" y="41826"/>
                  </a:lnTo>
                  <a:lnTo>
                    <a:pt x="44779" y="41952"/>
                  </a:lnTo>
                  <a:lnTo>
                    <a:pt x="44654" y="42078"/>
                  </a:lnTo>
                  <a:lnTo>
                    <a:pt x="44528" y="42182"/>
                  </a:lnTo>
                  <a:lnTo>
                    <a:pt x="44402" y="42266"/>
                  </a:lnTo>
                  <a:lnTo>
                    <a:pt x="44130" y="42413"/>
                  </a:lnTo>
                  <a:lnTo>
                    <a:pt x="43858" y="42559"/>
                  </a:lnTo>
                  <a:lnTo>
                    <a:pt x="43565" y="41722"/>
                  </a:lnTo>
                  <a:lnTo>
                    <a:pt x="43230" y="40905"/>
                  </a:lnTo>
                  <a:lnTo>
                    <a:pt x="42853" y="40088"/>
                  </a:lnTo>
                  <a:lnTo>
                    <a:pt x="42455" y="39313"/>
                  </a:lnTo>
                  <a:lnTo>
                    <a:pt x="42643" y="39187"/>
                  </a:lnTo>
                  <a:lnTo>
                    <a:pt x="42811" y="39062"/>
                  </a:lnTo>
                  <a:lnTo>
                    <a:pt x="42978" y="39020"/>
                  </a:lnTo>
                  <a:close/>
                  <a:moveTo>
                    <a:pt x="19416" y="38999"/>
                  </a:moveTo>
                  <a:lnTo>
                    <a:pt x="19918" y="39041"/>
                  </a:lnTo>
                  <a:lnTo>
                    <a:pt x="19604" y="39606"/>
                  </a:lnTo>
                  <a:lnTo>
                    <a:pt x="19311" y="40172"/>
                  </a:lnTo>
                  <a:lnTo>
                    <a:pt x="19018" y="40737"/>
                  </a:lnTo>
                  <a:lnTo>
                    <a:pt x="18766" y="41303"/>
                  </a:lnTo>
                  <a:lnTo>
                    <a:pt x="18494" y="41889"/>
                  </a:lnTo>
                  <a:lnTo>
                    <a:pt x="18264" y="42496"/>
                  </a:lnTo>
                  <a:lnTo>
                    <a:pt x="18054" y="43104"/>
                  </a:lnTo>
                  <a:lnTo>
                    <a:pt x="17845" y="43711"/>
                  </a:lnTo>
                  <a:lnTo>
                    <a:pt x="17761" y="43648"/>
                  </a:lnTo>
                  <a:lnTo>
                    <a:pt x="17719" y="43586"/>
                  </a:lnTo>
                  <a:lnTo>
                    <a:pt x="17635" y="43544"/>
                  </a:lnTo>
                  <a:lnTo>
                    <a:pt x="17489" y="43397"/>
                  </a:lnTo>
                  <a:lnTo>
                    <a:pt x="17342" y="43250"/>
                  </a:lnTo>
                  <a:lnTo>
                    <a:pt x="17196" y="43083"/>
                  </a:lnTo>
                  <a:lnTo>
                    <a:pt x="17070" y="42915"/>
                  </a:lnTo>
                  <a:lnTo>
                    <a:pt x="16965" y="42748"/>
                  </a:lnTo>
                  <a:lnTo>
                    <a:pt x="16860" y="42559"/>
                  </a:lnTo>
                  <a:lnTo>
                    <a:pt x="16777" y="42350"/>
                  </a:lnTo>
                  <a:lnTo>
                    <a:pt x="16693" y="42161"/>
                  </a:lnTo>
                  <a:lnTo>
                    <a:pt x="16630" y="41952"/>
                  </a:lnTo>
                  <a:lnTo>
                    <a:pt x="16588" y="41763"/>
                  </a:lnTo>
                  <a:lnTo>
                    <a:pt x="16546" y="41554"/>
                  </a:lnTo>
                  <a:lnTo>
                    <a:pt x="16525" y="41344"/>
                  </a:lnTo>
                  <a:lnTo>
                    <a:pt x="16525" y="41135"/>
                  </a:lnTo>
                  <a:lnTo>
                    <a:pt x="16546" y="40947"/>
                  </a:lnTo>
                  <a:lnTo>
                    <a:pt x="16567" y="40758"/>
                  </a:lnTo>
                  <a:lnTo>
                    <a:pt x="16630" y="40570"/>
                  </a:lnTo>
                  <a:lnTo>
                    <a:pt x="16714" y="40297"/>
                  </a:lnTo>
                  <a:lnTo>
                    <a:pt x="16839" y="40067"/>
                  </a:lnTo>
                  <a:lnTo>
                    <a:pt x="16986" y="39857"/>
                  </a:lnTo>
                  <a:lnTo>
                    <a:pt x="17154" y="39690"/>
                  </a:lnTo>
                  <a:lnTo>
                    <a:pt x="17342" y="39522"/>
                  </a:lnTo>
                  <a:lnTo>
                    <a:pt x="17531" y="39397"/>
                  </a:lnTo>
                  <a:lnTo>
                    <a:pt x="17740" y="39271"/>
                  </a:lnTo>
                  <a:lnTo>
                    <a:pt x="17950" y="39187"/>
                  </a:lnTo>
                  <a:lnTo>
                    <a:pt x="18180" y="39124"/>
                  </a:lnTo>
                  <a:lnTo>
                    <a:pt x="18431" y="39062"/>
                  </a:lnTo>
                  <a:lnTo>
                    <a:pt x="18662" y="39020"/>
                  </a:lnTo>
                  <a:lnTo>
                    <a:pt x="18913" y="38999"/>
                  </a:lnTo>
                  <a:close/>
                  <a:moveTo>
                    <a:pt x="44444" y="43502"/>
                  </a:moveTo>
                  <a:lnTo>
                    <a:pt x="44507" y="43586"/>
                  </a:lnTo>
                  <a:lnTo>
                    <a:pt x="44591" y="43648"/>
                  </a:lnTo>
                  <a:lnTo>
                    <a:pt x="44696" y="43669"/>
                  </a:lnTo>
                  <a:lnTo>
                    <a:pt x="44800" y="43648"/>
                  </a:lnTo>
                  <a:lnTo>
                    <a:pt x="45073" y="43607"/>
                  </a:lnTo>
                  <a:lnTo>
                    <a:pt x="45345" y="43586"/>
                  </a:lnTo>
                  <a:lnTo>
                    <a:pt x="45596" y="43586"/>
                  </a:lnTo>
                  <a:lnTo>
                    <a:pt x="45869" y="43627"/>
                  </a:lnTo>
                  <a:lnTo>
                    <a:pt x="46141" y="43690"/>
                  </a:lnTo>
                  <a:lnTo>
                    <a:pt x="46413" y="43795"/>
                  </a:lnTo>
                  <a:lnTo>
                    <a:pt x="46643" y="43900"/>
                  </a:lnTo>
                  <a:lnTo>
                    <a:pt x="46895" y="44046"/>
                  </a:lnTo>
                  <a:lnTo>
                    <a:pt x="47104" y="44214"/>
                  </a:lnTo>
                  <a:lnTo>
                    <a:pt x="47314" y="44402"/>
                  </a:lnTo>
                  <a:lnTo>
                    <a:pt x="47481" y="44591"/>
                  </a:lnTo>
                  <a:lnTo>
                    <a:pt x="47649" y="44821"/>
                  </a:lnTo>
                  <a:lnTo>
                    <a:pt x="47754" y="45052"/>
                  </a:lnTo>
                  <a:lnTo>
                    <a:pt x="47858" y="45324"/>
                  </a:lnTo>
                  <a:lnTo>
                    <a:pt x="47900" y="45596"/>
                  </a:lnTo>
                  <a:lnTo>
                    <a:pt x="47921" y="45869"/>
                  </a:lnTo>
                  <a:lnTo>
                    <a:pt x="47900" y="46120"/>
                  </a:lnTo>
                  <a:lnTo>
                    <a:pt x="47837" y="46371"/>
                  </a:lnTo>
                  <a:lnTo>
                    <a:pt x="47754" y="46602"/>
                  </a:lnTo>
                  <a:lnTo>
                    <a:pt x="47649" y="46832"/>
                  </a:lnTo>
                  <a:lnTo>
                    <a:pt x="47502" y="47020"/>
                  </a:lnTo>
                  <a:lnTo>
                    <a:pt x="47356" y="47209"/>
                  </a:lnTo>
                  <a:lnTo>
                    <a:pt x="47167" y="47377"/>
                  </a:lnTo>
                  <a:lnTo>
                    <a:pt x="46979" y="47523"/>
                  </a:lnTo>
                  <a:lnTo>
                    <a:pt x="46769" y="47670"/>
                  </a:lnTo>
                  <a:lnTo>
                    <a:pt x="46539" y="47774"/>
                  </a:lnTo>
                  <a:lnTo>
                    <a:pt x="46308" y="47858"/>
                  </a:lnTo>
                  <a:lnTo>
                    <a:pt x="46057" y="47921"/>
                  </a:lnTo>
                  <a:lnTo>
                    <a:pt x="45827" y="47963"/>
                  </a:lnTo>
                  <a:lnTo>
                    <a:pt x="45575" y="47984"/>
                  </a:lnTo>
                  <a:lnTo>
                    <a:pt x="45324" y="47963"/>
                  </a:lnTo>
                  <a:lnTo>
                    <a:pt x="45094" y="47921"/>
                  </a:lnTo>
                  <a:lnTo>
                    <a:pt x="44926" y="46811"/>
                  </a:lnTo>
                  <a:lnTo>
                    <a:pt x="44717" y="45722"/>
                  </a:lnTo>
                  <a:lnTo>
                    <a:pt x="44465" y="44633"/>
                  </a:lnTo>
                  <a:lnTo>
                    <a:pt x="44193" y="43565"/>
                  </a:lnTo>
                  <a:lnTo>
                    <a:pt x="44319" y="43544"/>
                  </a:lnTo>
                  <a:lnTo>
                    <a:pt x="44444" y="43502"/>
                  </a:lnTo>
                  <a:close/>
                  <a:moveTo>
                    <a:pt x="17677" y="44214"/>
                  </a:moveTo>
                  <a:lnTo>
                    <a:pt x="17489" y="44863"/>
                  </a:lnTo>
                  <a:lnTo>
                    <a:pt x="17321" y="45512"/>
                  </a:lnTo>
                  <a:lnTo>
                    <a:pt x="17154" y="46183"/>
                  </a:lnTo>
                  <a:lnTo>
                    <a:pt x="17028" y="46832"/>
                  </a:lnTo>
                  <a:lnTo>
                    <a:pt x="16902" y="47502"/>
                  </a:lnTo>
                  <a:lnTo>
                    <a:pt x="16777" y="48172"/>
                  </a:lnTo>
                  <a:lnTo>
                    <a:pt x="16672" y="48843"/>
                  </a:lnTo>
                  <a:lnTo>
                    <a:pt x="16588" y="49513"/>
                  </a:lnTo>
                  <a:lnTo>
                    <a:pt x="16211" y="49262"/>
                  </a:lnTo>
                  <a:lnTo>
                    <a:pt x="16023" y="49115"/>
                  </a:lnTo>
                  <a:lnTo>
                    <a:pt x="15855" y="48947"/>
                  </a:lnTo>
                  <a:lnTo>
                    <a:pt x="15688" y="48780"/>
                  </a:lnTo>
                  <a:lnTo>
                    <a:pt x="15520" y="48612"/>
                  </a:lnTo>
                  <a:lnTo>
                    <a:pt x="15394" y="48424"/>
                  </a:lnTo>
                  <a:lnTo>
                    <a:pt x="15269" y="48235"/>
                  </a:lnTo>
                  <a:lnTo>
                    <a:pt x="15143" y="48026"/>
                  </a:lnTo>
                  <a:lnTo>
                    <a:pt x="15059" y="47816"/>
                  </a:lnTo>
                  <a:lnTo>
                    <a:pt x="14975" y="47607"/>
                  </a:lnTo>
                  <a:lnTo>
                    <a:pt x="14934" y="47377"/>
                  </a:lnTo>
                  <a:lnTo>
                    <a:pt x="14892" y="47146"/>
                  </a:lnTo>
                  <a:lnTo>
                    <a:pt x="14892" y="46916"/>
                  </a:lnTo>
                  <a:lnTo>
                    <a:pt x="14913" y="46664"/>
                  </a:lnTo>
                  <a:lnTo>
                    <a:pt x="14954" y="46434"/>
                  </a:lnTo>
                  <a:lnTo>
                    <a:pt x="15038" y="46183"/>
                  </a:lnTo>
                  <a:lnTo>
                    <a:pt x="15122" y="45952"/>
                  </a:lnTo>
                  <a:lnTo>
                    <a:pt x="15227" y="45764"/>
                  </a:lnTo>
                  <a:lnTo>
                    <a:pt x="15352" y="45575"/>
                  </a:lnTo>
                  <a:lnTo>
                    <a:pt x="15478" y="45408"/>
                  </a:lnTo>
                  <a:lnTo>
                    <a:pt x="15625" y="45261"/>
                  </a:lnTo>
                  <a:lnTo>
                    <a:pt x="15771" y="45115"/>
                  </a:lnTo>
                  <a:lnTo>
                    <a:pt x="15939" y="44989"/>
                  </a:lnTo>
                  <a:lnTo>
                    <a:pt x="16127" y="44884"/>
                  </a:lnTo>
                  <a:lnTo>
                    <a:pt x="16316" y="44779"/>
                  </a:lnTo>
                  <a:lnTo>
                    <a:pt x="16714" y="44612"/>
                  </a:lnTo>
                  <a:lnTo>
                    <a:pt x="17133" y="44444"/>
                  </a:lnTo>
                  <a:lnTo>
                    <a:pt x="17552" y="44277"/>
                  </a:lnTo>
                  <a:lnTo>
                    <a:pt x="17635" y="44256"/>
                  </a:lnTo>
                  <a:lnTo>
                    <a:pt x="17677" y="44214"/>
                  </a:lnTo>
                  <a:close/>
                  <a:moveTo>
                    <a:pt x="45219" y="49094"/>
                  </a:moveTo>
                  <a:lnTo>
                    <a:pt x="45638" y="49241"/>
                  </a:lnTo>
                  <a:lnTo>
                    <a:pt x="46057" y="49429"/>
                  </a:lnTo>
                  <a:lnTo>
                    <a:pt x="46266" y="49534"/>
                  </a:lnTo>
                  <a:lnTo>
                    <a:pt x="46455" y="49659"/>
                  </a:lnTo>
                  <a:lnTo>
                    <a:pt x="46643" y="49785"/>
                  </a:lnTo>
                  <a:lnTo>
                    <a:pt x="46811" y="49932"/>
                  </a:lnTo>
                  <a:lnTo>
                    <a:pt x="46958" y="50099"/>
                  </a:lnTo>
                  <a:lnTo>
                    <a:pt x="47083" y="50267"/>
                  </a:lnTo>
                  <a:lnTo>
                    <a:pt x="47188" y="50434"/>
                  </a:lnTo>
                  <a:lnTo>
                    <a:pt x="47272" y="50644"/>
                  </a:lnTo>
                  <a:lnTo>
                    <a:pt x="47335" y="50853"/>
                  </a:lnTo>
                  <a:lnTo>
                    <a:pt x="47356" y="51084"/>
                  </a:lnTo>
                  <a:lnTo>
                    <a:pt x="47356" y="51314"/>
                  </a:lnTo>
                  <a:lnTo>
                    <a:pt x="47293" y="51586"/>
                  </a:lnTo>
                  <a:lnTo>
                    <a:pt x="47230" y="51775"/>
                  </a:lnTo>
                  <a:lnTo>
                    <a:pt x="47146" y="51963"/>
                  </a:lnTo>
                  <a:lnTo>
                    <a:pt x="47041" y="52152"/>
                  </a:lnTo>
                  <a:lnTo>
                    <a:pt x="46895" y="52298"/>
                  </a:lnTo>
                  <a:lnTo>
                    <a:pt x="46748" y="52445"/>
                  </a:lnTo>
                  <a:lnTo>
                    <a:pt x="46581" y="52592"/>
                  </a:lnTo>
                  <a:lnTo>
                    <a:pt x="46413" y="52696"/>
                  </a:lnTo>
                  <a:lnTo>
                    <a:pt x="46225" y="52801"/>
                  </a:lnTo>
                  <a:lnTo>
                    <a:pt x="46015" y="52864"/>
                  </a:lnTo>
                  <a:lnTo>
                    <a:pt x="45806" y="52906"/>
                  </a:lnTo>
                  <a:lnTo>
                    <a:pt x="45596" y="52927"/>
                  </a:lnTo>
                  <a:lnTo>
                    <a:pt x="45387" y="52948"/>
                  </a:lnTo>
                  <a:lnTo>
                    <a:pt x="45366" y="51984"/>
                  </a:lnTo>
                  <a:lnTo>
                    <a:pt x="45345" y="51021"/>
                  </a:lnTo>
                  <a:lnTo>
                    <a:pt x="45282" y="50057"/>
                  </a:lnTo>
                  <a:lnTo>
                    <a:pt x="45219" y="49094"/>
                  </a:lnTo>
                  <a:close/>
                  <a:moveTo>
                    <a:pt x="48947" y="32276"/>
                  </a:moveTo>
                  <a:lnTo>
                    <a:pt x="49890" y="32296"/>
                  </a:lnTo>
                  <a:lnTo>
                    <a:pt x="50330" y="32338"/>
                  </a:lnTo>
                  <a:lnTo>
                    <a:pt x="50790" y="32380"/>
                  </a:lnTo>
                  <a:lnTo>
                    <a:pt x="51251" y="32464"/>
                  </a:lnTo>
                  <a:lnTo>
                    <a:pt x="51691" y="32527"/>
                  </a:lnTo>
                  <a:lnTo>
                    <a:pt x="52152" y="32632"/>
                  </a:lnTo>
                  <a:lnTo>
                    <a:pt x="52592" y="32757"/>
                  </a:lnTo>
                  <a:lnTo>
                    <a:pt x="53032" y="32904"/>
                  </a:lnTo>
                  <a:lnTo>
                    <a:pt x="53450" y="33050"/>
                  </a:lnTo>
                  <a:lnTo>
                    <a:pt x="53890" y="33239"/>
                  </a:lnTo>
                  <a:lnTo>
                    <a:pt x="54309" y="33448"/>
                  </a:lnTo>
                  <a:lnTo>
                    <a:pt x="54749" y="33700"/>
                  </a:lnTo>
                  <a:lnTo>
                    <a:pt x="55168" y="33972"/>
                  </a:lnTo>
                  <a:lnTo>
                    <a:pt x="55587" y="34265"/>
                  </a:lnTo>
                  <a:lnTo>
                    <a:pt x="55964" y="34579"/>
                  </a:lnTo>
                  <a:lnTo>
                    <a:pt x="56362" y="34915"/>
                  </a:lnTo>
                  <a:lnTo>
                    <a:pt x="56718" y="35250"/>
                  </a:lnTo>
                  <a:lnTo>
                    <a:pt x="57074" y="35627"/>
                  </a:lnTo>
                  <a:lnTo>
                    <a:pt x="57409" y="36004"/>
                  </a:lnTo>
                  <a:lnTo>
                    <a:pt x="57723" y="36402"/>
                  </a:lnTo>
                  <a:lnTo>
                    <a:pt x="58016" y="36800"/>
                  </a:lnTo>
                  <a:lnTo>
                    <a:pt x="58310" y="37218"/>
                  </a:lnTo>
                  <a:lnTo>
                    <a:pt x="58561" y="37658"/>
                  </a:lnTo>
                  <a:lnTo>
                    <a:pt x="58812" y="38098"/>
                  </a:lnTo>
                  <a:lnTo>
                    <a:pt x="59043" y="38559"/>
                  </a:lnTo>
                  <a:lnTo>
                    <a:pt x="59231" y="39020"/>
                  </a:lnTo>
                  <a:lnTo>
                    <a:pt x="59420" y="39480"/>
                  </a:lnTo>
                  <a:lnTo>
                    <a:pt x="59587" y="39941"/>
                  </a:lnTo>
                  <a:lnTo>
                    <a:pt x="59734" y="40402"/>
                  </a:lnTo>
                  <a:lnTo>
                    <a:pt x="59859" y="40863"/>
                  </a:lnTo>
                  <a:lnTo>
                    <a:pt x="59943" y="41324"/>
                  </a:lnTo>
                  <a:lnTo>
                    <a:pt x="60027" y="41784"/>
                  </a:lnTo>
                  <a:lnTo>
                    <a:pt x="60090" y="42245"/>
                  </a:lnTo>
                  <a:lnTo>
                    <a:pt x="60132" y="42685"/>
                  </a:lnTo>
                  <a:lnTo>
                    <a:pt x="60174" y="43146"/>
                  </a:lnTo>
                  <a:lnTo>
                    <a:pt x="60174" y="43586"/>
                  </a:lnTo>
                  <a:lnTo>
                    <a:pt x="60153" y="44025"/>
                  </a:lnTo>
                  <a:lnTo>
                    <a:pt x="60132" y="44486"/>
                  </a:lnTo>
                  <a:lnTo>
                    <a:pt x="60090" y="44926"/>
                  </a:lnTo>
                  <a:lnTo>
                    <a:pt x="60048" y="45366"/>
                  </a:lnTo>
                  <a:lnTo>
                    <a:pt x="59964" y="45806"/>
                  </a:lnTo>
                  <a:lnTo>
                    <a:pt x="59880" y="46225"/>
                  </a:lnTo>
                  <a:lnTo>
                    <a:pt x="59776" y="46664"/>
                  </a:lnTo>
                  <a:lnTo>
                    <a:pt x="59671" y="47104"/>
                  </a:lnTo>
                  <a:lnTo>
                    <a:pt x="59545" y="47523"/>
                  </a:lnTo>
                  <a:lnTo>
                    <a:pt x="59252" y="48361"/>
                  </a:lnTo>
                  <a:lnTo>
                    <a:pt x="58938" y="49199"/>
                  </a:lnTo>
                  <a:lnTo>
                    <a:pt x="58561" y="50036"/>
                  </a:lnTo>
                  <a:lnTo>
                    <a:pt x="58142" y="50853"/>
                  </a:lnTo>
                  <a:lnTo>
                    <a:pt x="57702" y="51649"/>
                  </a:lnTo>
                  <a:lnTo>
                    <a:pt x="57241" y="52445"/>
                  </a:lnTo>
                  <a:lnTo>
                    <a:pt x="56739" y="53220"/>
                  </a:lnTo>
                  <a:lnTo>
                    <a:pt x="57116" y="52361"/>
                  </a:lnTo>
                  <a:lnTo>
                    <a:pt x="57472" y="51482"/>
                  </a:lnTo>
                  <a:lnTo>
                    <a:pt x="57786" y="50602"/>
                  </a:lnTo>
                  <a:lnTo>
                    <a:pt x="58058" y="49722"/>
                  </a:lnTo>
                  <a:lnTo>
                    <a:pt x="58289" y="48843"/>
                  </a:lnTo>
                  <a:lnTo>
                    <a:pt x="58477" y="47942"/>
                  </a:lnTo>
                  <a:lnTo>
                    <a:pt x="58624" y="47041"/>
                  </a:lnTo>
                  <a:lnTo>
                    <a:pt x="58687" y="46602"/>
                  </a:lnTo>
                  <a:lnTo>
                    <a:pt x="58728" y="46162"/>
                  </a:lnTo>
                  <a:lnTo>
                    <a:pt x="58749" y="45701"/>
                  </a:lnTo>
                  <a:lnTo>
                    <a:pt x="58749" y="45261"/>
                  </a:lnTo>
                  <a:lnTo>
                    <a:pt x="58749" y="44800"/>
                  </a:lnTo>
                  <a:lnTo>
                    <a:pt x="58728" y="44361"/>
                  </a:lnTo>
                  <a:lnTo>
                    <a:pt x="58708" y="43900"/>
                  </a:lnTo>
                  <a:lnTo>
                    <a:pt x="58666" y="43460"/>
                  </a:lnTo>
                  <a:lnTo>
                    <a:pt x="58603" y="43020"/>
                  </a:lnTo>
                  <a:lnTo>
                    <a:pt x="58519" y="42559"/>
                  </a:lnTo>
                  <a:lnTo>
                    <a:pt x="58414" y="42119"/>
                  </a:lnTo>
                  <a:lnTo>
                    <a:pt x="58289" y="41680"/>
                  </a:lnTo>
                  <a:lnTo>
                    <a:pt x="58163" y="41240"/>
                  </a:lnTo>
                  <a:lnTo>
                    <a:pt x="58016" y="40779"/>
                  </a:lnTo>
                  <a:lnTo>
                    <a:pt x="57849" y="40339"/>
                  </a:lnTo>
                  <a:lnTo>
                    <a:pt x="57660" y="39899"/>
                  </a:lnTo>
                  <a:lnTo>
                    <a:pt x="57451" y="39459"/>
                  </a:lnTo>
                  <a:lnTo>
                    <a:pt x="57220" y="39041"/>
                  </a:lnTo>
                  <a:lnTo>
                    <a:pt x="57011" y="38685"/>
                  </a:lnTo>
                  <a:lnTo>
                    <a:pt x="56802" y="38328"/>
                  </a:lnTo>
                  <a:lnTo>
                    <a:pt x="56592" y="37993"/>
                  </a:lnTo>
                  <a:lnTo>
                    <a:pt x="56362" y="37679"/>
                  </a:lnTo>
                  <a:lnTo>
                    <a:pt x="55859" y="37051"/>
                  </a:lnTo>
                  <a:lnTo>
                    <a:pt x="55356" y="36443"/>
                  </a:lnTo>
                  <a:lnTo>
                    <a:pt x="54791" y="35899"/>
                  </a:lnTo>
                  <a:lnTo>
                    <a:pt x="54204" y="35375"/>
                  </a:lnTo>
                  <a:lnTo>
                    <a:pt x="53597" y="34873"/>
                  </a:lnTo>
                  <a:lnTo>
                    <a:pt x="52948" y="34433"/>
                  </a:lnTo>
                  <a:lnTo>
                    <a:pt x="52278" y="34014"/>
                  </a:lnTo>
                  <a:lnTo>
                    <a:pt x="51586" y="33658"/>
                  </a:lnTo>
                  <a:lnTo>
                    <a:pt x="50895" y="33323"/>
                  </a:lnTo>
                  <a:lnTo>
                    <a:pt x="50162" y="33030"/>
                  </a:lnTo>
                  <a:lnTo>
                    <a:pt x="49408" y="32778"/>
                  </a:lnTo>
                  <a:lnTo>
                    <a:pt x="48654" y="32569"/>
                  </a:lnTo>
                  <a:lnTo>
                    <a:pt x="47879" y="32401"/>
                  </a:lnTo>
                  <a:lnTo>
                    <a:pt x="47104" y="32296"/>
                  </a:lnTo>
                  <a:lnTo>
                    <a:pt x="48026" y="32276"/>
                  </a:lnTo>
                  <a:close/>
                  <a:moveTo>
                    <a:pt x="11310" y="32569"/>
                  </a:moveTo>
                  <a:lnTo>
                    <a:pt x="11897" y="32611"/>
                  </a:lnTo>
                  <a:lnTo>
                    <a:pt x="12483" y="32653"/>
                  </a:lnTo>
                  <a:lnTo>
                    <a:pt x="13049" y="32736"/>
                  </a:lnTo>
                  <a:lnTo>
                    <a:pt x="13635" y="32841"/>
                  </a:lnTo>
                  <a:lnTo>
                    <a:pt x="14221" y="32946"/>
                  </a:lnTo>
                  <a:lnTo>
                    <a:pt x="15373" y="33218"/>
                  </a:lnTo>
                  <a:lnTo>
                    <a:pt x="14515" y="33427"/>
                  </a:lnTo>
                  <a:lnTo>
                    <a:pt x="13656" y="33679"/>
                  </a:lnTo>
                  <a:lnTo>
                    <a:pt x="12776" y="33951"/>
                  </a:lnTo>
                  <a:lnTo>
                    <a:pt x="11918" y="34244"/>
                  </a:lnTo>
                  <a:lnTo>
                    <a:pt x="11059" y="34579"/>
                  </a:lnTo>
                  <a:lnTo>
                    <a:pt x="10242" y="34935"/>
                  </a:lnTo>
                  <a:lnTo>
                    <a:pt x="9844" y="35145"/>
                  </a:lnTo>
                  <a:lnTo>
                    <a:pt x="9446" y="35354"/>
                  </a:lnTo>
                  <a:lnTo>
                    <a:pt x="9048" y="35585"/>
                  </a:lnTo>
                  <a:lnTo>
                    <a:pt x="8671" y="35815"/>
                  </a:lnTo>
                  <a:lnTo>
                    <a:pt x="8315" y="36066"/>
                  </a:lnTo>
                  <a:lnTo>
                    <a:pt x="7959" y="36318"/>
                  </a:lnTo>
                  <a:lnTo>
                    <a:pt x="7624" y="36590"/>
                  </a:lnTo>
                  <a:lnTo>
                    <a:pt x="7289" y="36883"/>
                  </a:lnTo>
                  <a:lnTo>
                    <a:pt x="6975" y="37177"/>
                  </a:lnTo>
                  <a:lnTo>
                    <a:pt x="6681" y="37491"/>
                  </a:lnTo>
                  <a:lnTo>
                    <a:pt x="6409" y="37805"/>
                  </a:lnTo>
                  <a:lnTo>
                    <a:pt x="6158" y="38161"/>
                  </a:lnTo>
                  <a:lnTo>
                    <a:pt x="5906" y="38517"/>
                  </a:lnTo>
                  <a:lnTo>
                    <a:pt x="5676" y="38894"/>
                  </a:lnTo>
                  <a:lnTo>
                    <a:pt x="5488" y="39271"/>
                  </a:lnTo>
                  <a:lnTo>
                    <a:pt x="5299" y="39690"/>
                  </a:lnTo>
                  <a:lnTo>
                    <a:pt x="5152" y="40109"/>
                  </a:lnTo>
                  <a:lnTo>
                    <a:pt x="5006" y="40549"/>
                  </a:lnTo>
                  <a:lnTo>
                    <a:pt x="4901" y="41009"/>
                  </a:lnTo>
                  <a:lnTo>
                    <a:pt x="4817" y="41491"/>
                  </a:lnTo>
                  <a:lnTo>
                    <a:pt x="4755" y="41931"/>
                  </a:lnTo>
                  <a:lnTo>
                    <a:pt x="4734" y="42392"/>
                  </a:lnTo>
                  <a:lnTo>
                    <a:pt x="4713" y="42832"/>
                  </a:lnTo>
                  <a:lnTo>
                    <a:pt x="4713" y="43292"/>
                  </a:lnTo>
                  <a:lnTo>
                    <a:pt x="4734" y="43753"/>
                  </a:lnTo>
                  <a:lnTo>
                    <a:pt x="4796" y="44214"/>
                  </a:lnTo>
                  <a:lnTo>
                    <a:pt x="4859" y="44675"/>
                  </a:lnTo>
                  <a:lnTo>
                    <a:pt x="4943" y="45115"/>
                  </a:lnTo>
                  <a:lnTo>
                    <a:pt x="5027" y="45575"/>
                  </a:lnTo>
                  <a:lnTo>
                    <a:pt x="5152" y="46036"/>
                  </a:lnTo>
                  <a:lnTo>
                    <a:pt x="5278" y="46476"/>
                  </a:lnTo>
                  <a:lnTo>
                    <a:pt x="5425" y="46937"/>
                  </a:lnTo>
                  <a:lnTo>
                    <a:pt x="5592" y="47377"/>
                  </a:lnTo>
                  <a:lnTo>
                    <a:pt x="5781" y="47816"/>
                  </a:lnTo>
                  <a:lnTo>
                    <a:pt x="5969" y="48256"/>
                  </a:lnTo>
                  <a:lnTo>
                    <a:pt x="6179" y="48675"/>
                  </a:lnTo>
                  <a:lnTo>
                    <a:pt x="6388" y="49115"/>
                  </a:lnTo>
                  <a:lnTo>
                    <a:pt x="6619" y="49534"/>
                  </a:lnTo>
                  <a:lnTo>
                    <a:pt x="6870" y="49932"/>
                  </a:lnTo>
                  <a:lnTo>
                    <a:pt x="7121" y="50351"/>
                  </a:lnTo>
                  <a:lnTo>
                    <a:pt x="7394" y="50728"/>
                  </a:lnTo>
                  <a:lnTo>
                    <a:pt x="7666" y="51126"/>
                  </a:lnTo>
                  <a:lnTo>
                    <a:pt x="7938" y="51503"/>
                  </a:lnTo>
                  <a:lnTo>
                    <a:pt x="8231" y="51859"/>
                  </a:lnTo>
                  <a:lnTo>
                    <a:pt x="8545" y="52215"/>
                  </a:lnTo>
                  <a:lnTo>
                    <a:pt x="8860" y="52571"/>
                  </a:lnTo>
                  <a:lnTo>
                    <a:pt x="9174" y="52906"/>
                  </a:lnTo>
                  <a:lnTo>
                    <a:pt x="9509" y="53220"/>
                  </a:lnTo>
                  <a:lnTo>
                    <a:pt x="9844" y="53534"/>
                  </a:lnTo>
                  <a:lnTo>
                    <a:pt x="10179" y="53827"/>
                  </a:lnTo>
                  <a:lnTo>
                    <a:pt x="10514" y="54100"/>
                  </a:lnTo>
                  <a:lnTo>
                    <a:pt x="10870" y="54372"/>
                  </a:lnTo>
                  <a:lnTo>
                    <a:pt x="10158" y="54623"/>
                  </a:lnTo>
                  <a:lnTo>
                    <a:pt x="10012" y="54560"/>
                  </a:lnTo>
                  <a:lnTo>
                    <a:pt x="10305" y="54498"/>
                  </a:lnTo>
                  <a:lnTo>
                    <a:pt x="10619" y="54435"/>
                  </a:lnTo>
                  <a:lnTo>
                    <a:pt x="10640" y="54414"/>
                  </a:lnTo>
                  <a:lnTo>
                    <a:pt x="10661" y="54393"/>
                  </a:lnTo>
                  <a:lnTo>
                    <a:pt x="10661" y="54351"/>
                  </a:lnTo>
                  <a:lnTo>
                    <a:pt x="10640" y="54309"/>
                  </a:lnTo>
                  <a:lnTo>
                    <a:pt x="10326" y="54058"/>
                  </a:lnTo>
                  <a:lnTo>
                    <a:pt x="10012" y="53827"/>
                  </a:lnTo>
                  <a:lnTo>
                    <a:pt x="9656" y="53618"/>
                  </a:lnTo>
                  <a:lnTo>
                    <a:pt x="9320" y="53450"/>
                  </a:lnTo>
                  <a:lnTo>
                    <a:pt x="8587" y="53115"/>
                  </a:lnTo>
                  <a:lnTo>
                    <a:pt x="8231" y="52948"/>
                  </a:lnTo>
                  <a:lnTo>
                    <a:pt x="7854" y="52759"/>
                  </a:lnTo>
                  <a:lnTo>
                    <a:pt x="7414" y="52508"/>
                  </a:lnTo>
                  <a:lnTo>
                    <a:pt x="6975" y="52257"/>
                  </a:lnTo>
                  <a:lnTo>
                    <a:pt x="6556" y="51963"/>
                  </a:lnTo>
                  <a:lnTo>
                    <a:pt x="6158" y="51649"/>
                  </a:lnTo>
                  <a:lnTo>
                    <a:pt x="5760" y="51335"/>
                  </a:lnTo>
                  <a:lnTo>
                    <a:pt x="5383" y="50979"/>
                  </a:lnTo>
                  <a:lnTo>
                    <a:pt x="5027" y="50623"/>
                  </a:lnTo>
                  <a:lnTo>
                    <a:pt x="4692" y="50267"/>
                  </a:lnTo>
                  <a:lnTo>
                    <a:pt x="4294" y="49806"/>
                  </a:lnTo>
                  <a:lnTo>
                    <a:pt x="3938" y="49324"/>
                  </a:lnTo>
                  <a:lnTo>
                    <a:pt x="3603" y="48822"/>
                  </a:lnTo>
                  <a:lnTo>
                    <a:pt x="3309" y="48298"/>
                  </a:lnTo>
                  <a:lnTo>
                    <a:pt x="3037" y="47774"/>
                  </a:lnTo>
                  <a:lnTo>
                    <a:pt x="2786" y="47251"/>
                  </a:lnTo>
                  <a:lnTo>
                    <a:pt x="2555" y="46685"/>
                  </a:lnTo>
                  <a:lnTo>
                    <a:pt x="2367" y="46120"/>
                  </a:lnTo>
                  <a:lnTo>
                    <a:pt x="2199" y="45554"/>
                  </a:lnTo>
                  <a:lnTo>
                    <a:pt x="2053" y="44968"/>
                  </a:lnTo>
                  <a:lnTo>
                    <a:pt x="1948" y="44381"/>
                  </a:lnTo>
                  <a:lnTo>
                    <a:pt x="1843" y="43795"/>
                  </a:lnTo>
                  <a:lnTo>
                    <a:pt x="1780" y="43209"/>
                  </a:lnTo>
                  <a:lnTo>
                    <a:pt x="1739" y="42601"/>
                  </a:lnTo>
                  <a:lnTo>
                    <a:pt x="1718" y="42015"/>
                  </a:lnTo>
                  <a:lnTo>
                    <a:pt x="1697" y="41407"/>
                  </a:lnTo>
                  <a:lnTo>
                    <a:pt x="1739" y="40800"/>
                  </a:lnTo>
                  <a:lnTo>
                    <a:pt x="1801" y="40213"/>
                  </a:lnTo>
                  <a:lnTo>
                    <a:pt x="1885" y="39627"/>
                  </a:lnTo>
                  <a:lnTo>
                    <a:pt x="2011" y="39062"/>
                  </a:lnTo>
                  <a:lnTo>
                    <a:pt x="2178" y="38496"/>
                  </a:lnTo>
                  <a:lnTo>
                    <a:pt x="2388" y="37951"/>
                  </a:lnTo>
                  <a:lnTo>
                    <a:pt x="2618" y="37428"/>
                  </a:lnTo>
                  <a:lnTo>
                    <a:pt x="2870" y="36925"/>
                  </a:lnTo>
                  <a:lnTo>
                    <a:pt x="3184" y="36443"/>
                  </a:lnTo>
                  <a:lnTo>
                    <a:pt x="3498" y="35983"/>
                  </a:lnTo>
                  <a:lnTo>
                    <a:pt x="3875" y="35543"/>
                  </a:lnTo>
                  <a:lnTo>
                    <a:pt x="4273" y="35124"/>
                  </a:lnTo>
                  <a:lnTo>
                    <a:pt x="4692" y="34747"/>
                  </a:lnTo>
                  <a:lnTo>
                    <a:pt x="5173" y="34370"/>
                  </a:lnTo>
                  <a:lnTo>
                    <a:pt x="5655" y="34035"/>
                  </a:lnTo>
                  <a:lnTo>
                    <a:pt x="6179" y="33721"/>
                  </a:lnTo>
                  <a:lnTo>
                    <a:pt x="6744" y="33448"/>
                  </a:lnTo>
                  <a:lnTo>
                    <a:pt x="7331" y="33197"/>
                  </a:lnTo>
                  <a:lnTo>
                    <a:pt x="7896" y="33009"/>
                  </a:lnTo>
                  <a:lnTo>
                    <a:pt x="8462" y="32841"/>
                  </a:lnTo>
                  <a:lnTo>
                    <a:pt x="9027" y="32715"/>
                  </a:lnTo>
                  <a:lnTo>
                    <a:pt x="9593" y="32632"/>
                  </a:lnTo>
                  <a:lnTo>
                    <a:pt x="10179" y="32590"/>
                  </a:lnTo>
                  <a:lnTo>
                    <a:pt x="10745" y="32569"/>
                  </a:lnTo>
                  <a:close/>
                  <a:moveTo>
                    <a:pt x="16421" y="50057"/>
                  </a:moveTo>
                  <a:lnTo>
                    <a:pt x="16525" y="50078"/>
                  </a:lnTo>
                  <a:lnTo>
                    <a:pt x="16483" y="50728"/>
                  </a:lnTo>
                  <a:lnTo>
                    <a:pt x="16442" y="51377"/>
                  </a:lnTo>
                  <a:lnTo>
                    <a:pt x="16400" y="52026"/>
                  </a:lnTo>
                  <a:lnTo>
                    <a:pt x="16379" y="52696"/>
                  </a:lnTo>
                  <a:lnTo>
                    <a:pt x="16379" y="53995"/>
                  </a:lnTo>
                  <a:lnTo>
                    <a:pt x="16442" y="55273"/>
                  </a:lnTo>
                  <a:lnTo>
                    <a:pt x="16442" y="55273"/>
                  </a:lnTo>
                  <a:lnTo>
                    <a:pt x="16232" y="55231"/>
                  </a:lnTo>
                  <a:lnTo>
                    <a:pt x="16023" y="55189"/>
                  </a:lnTo>
                  <a:lnTo>
                    <a:pt x="15834" y="55126"/>
                  </a:lnTo>
                  <a:lnTo>
                    <a:pt x="15625" y="55042"/>
                  </a:lnTo>
                  <a:lnTo>
                    <a:pt x="15457" y="54937"/>
                  </a:lnTo>
                  <a:lnTo>
                    <a:pt x="15269" y="54833"/>
                  </a:lnTo>
                  <a:lnTo>
                    <a:pt x="15101" y="54728"/>
                  </a:lnTo>
                  <a:lnTo>
                    <a:pt x="14934" y="54581"/>
                  </a:lnTo>
                  <a:lnTo>
                    <a:pt x="14787" y="54435"/>
                  </a:lnTo>
                  <a:lnTo>
                    <a:pt x="14661" y="54288"/>
                  </a:lnTo>
                  <a:lnTo>
                    <a:pt x="14536" y="54121"/>
                  </a:lnTo>
                  <a:lnTo>
                    <a:pt x="14431" y="53953"/>
                  </a:lnTo>
                  <a:lnTo>
                    <a:pt x="14326" y="53765"/>
                  </a:lnTo>
                  <a:lnTo>
                    <a:pt x="14263" y="53576"/>
                  </a:lnTo>
                  <a:lnTo>
                    <a:pt x="14200" y="53367"/>
                  </a:lnTo>
                  <a:lnTo>
                    <a:pt x="14159" y="53157"/>
                  </a:lnTo>
                  <a:lnTo>
                    <a:pt x="14138" y="52906"/>
                  </a:lnTo>
                  <a:lnTo>
                    <a:pt x="14138" y="52675"/>
                  </a:lnTo>
                  <a:lnTo>
                    <a:pt x="14159" y="52445"/>
                  </a:lnTo>
                  <a:lnTo>
                    <a:pt x="14200" y="52215"/>
                  </a:lnTo>
                  <a:lnTo>
                    <a:pt x="14284" y="52005"/>
                  </a:lnTo>
                  <a:lnTo>
                    <a:pt x="14368" y="51817"/>
                  </a:lnTo>
                  <a:lnTo>
                    <a:pt x="14473" y="51628"/>
                  </a:lnTo>
                  <a:lnTo>
                    <a:pt x="14598" y="51440"/>
                  </a:lnTo>
                  <a:lnTo>
                    <a:pt x="14745" y="51272"/>
                  </a:lnTo>
                  <a:lnTo>
                    <a:pt x="14913" y="51126"/>
                  </a:lnTo>
                  <a:lnTo>
                    <a:pt x="15080" y="50979"/>
                  </a:lnTo>
                  <a:lnTo>
                    <a:pt x="15269" y="50832"/>
                  </a:lnTo>
                  <a:lnTo>
                    <a:pt x="15457" y="50728"/>
                  </a:lnTo>
                  <a:lnTo>
                    <a:pt x="15667" y="50623"/>
                  </a:lnTo>
                  <a:lnTo>
                    <a:pt x="15876" y="50518"/>
                  </a:lnTo>
                  <a:lnTo>
                    <a:pt x="16106" y="50434"/>
                  </a:lnTo>
                  <a:lnTo>
                    <a:pt x="16232" y="50372"/>
                  </a:lnTo>
                  <a:lnTo>
                    <a:pt x="16337" y="50288"/>
                  </a:lnTo>
                  <a:lnTo>
                    <a:pt x="16400" y="50162"/>
                  </a:lnTo>
                  <a:lnTo>
                    <a:pt x="16421" y="50057"/>
                  </a:lnTo>
                  <a:close/>
                  <a:moveTo>
                    <a:pt x="45575" y="54079"/>
                  </a:moveTo>
                  <a:lnTo>
                    <a:pt x="45785" y="54163"/>
                  </a:lnTo>
                  <a:lnTo>
                    <a:pt x="45994" y="54246"/>
                  </a:lnTo>
                  <a:lnTo>
                    <a:pt x="46183" y="54330"/>
                  </a:lnTo>
                  <a:lnTo>
                    <a:pt x="46371" y="54435"/>
                  </a:lnTo>
                  <a:lnTo>
                    <a:pt x="46539" y="54560"/>
                  </a:lnTo>
                  <a:lnTo>
                    <a:pt x="46706" y="54686"/>
                  </a:lnTo>
                  <a:lnTo>
                    <a:pt x="46853" y="54833"/>
                  </a:lnTo>
                  <a:lnTo>
                    <a:pt x="46979" y="54979"/>
                  </a:lnTo>
                  <a:lnTo>
                    <a:pt x="47083" y="55147"/>
                  </a:lnTo>
                  <a:lnTo>
                    <a:pt x="47188" y="55314"/>
                  </a:lnTo>
                  <a:lnTo>
                    <a:pt x="47251" y="55503"/>
                  </a:lnTo>
                  <a:lnTo>
                    <a:pt x="47314" y="55712"/>
                  </a:lnTo>
                  <a:lnTo>
                    <a:pt x="47335" y="55922"/>
                  </a:lnTo>
                  <a:lnTo>
                    <a:pt x="47335" y="56131"/>
                  </a:lnTo>
                  <a:lnTo>
                    <a:pt x="47293" y="56362"/>
                  </a:lnTo>
                  <a:lnTo>
                    <a:pt x="47230" y="56613"/>
                  </a:lnTo>
                  <a:lnTo>
                    <a:pt x="47146" y="56843"/>
                  </a:lnTo>
                  <a:lnTo>
                    <a:pt x="47020" y="57053"/>
                  </a:lnTo>
                  <a:lnTo>
                    <a:pt x="46874" y="57241"/>
                  </a:lnTo>
                  <a:lnTo>
                    <a:pt x="46706" y="57409"/>
                  </a:lnTo>
                  <a:lnTo>
                    <a:pt x="46518" y="57535"/>
                  </a:lnTo>
                  <a:lnTo>
                    <a:pt x="46287" y="57639"/>
                  </a:lnTo>
                  <a:lnTo>
                    <a:pt x="46057" y="57723"/>
                  </a:lnTo>
                  <a:lnTo>
                    <a:pt x="45827" y="57765"/>
                  </a:lnTo>
                  <a:lnTo>
                    <a:pt x="45450" y="57765"/>
                  </a:lnTo>
                  <a:lnTo>
                    <a:pt x="45261" y="57723"/>
                  </a:lnTo>
                  <a:lnTo>
                    <a:pt x="45094" y="57660"/>
                  </a:lnTo>
                  <a:lnTo>
                    <a:pt x="45198" y="56781"/>
                  </a:lnTo>
                  <a:lnTo>
                    <a:pt x="45261" y="55901"/>
                  </a:lnTo>
                  <a:lnTo>
                    <a:pt x="45324" y="55000"/>
                  </a:lnTo>
                  <a:lnTo>
                    <a:pt x="45366" y="54100"/>
                  </a:lnTo>
                  <a:lnTo>
                    <a:pt x="45575" y="54079"/>
                  </a:lnTo>
                  <a:close/>
                  <a:moveTo>
                    <a:pt x="16504" y="56341"/>
                  </a:moveTo>
                  <a:lnTo>
                    <a:pt x="16588" y="57179"/>
                  </a:lnTo>
                  <a:lnTo>
                    <a:pt x="16693" y="58016"/>
                  </a:lnTo>
                  <a:lnTo>
                    <a:pt x="16777" y="58624"/>
                  </a:lnTo>
                  <a:lnTo>
                    <a:pt x="16881" y="59231"/>
                  </a:lnTo>
                  <a:lnTo>
                    <a:pt x="17133" y="60425"/>
                  </a:lnTo>
                  <a:lnTo>
                    <a:pt x="16819" y="60299"/>
                  </a:lnTo>
                  <a:lnTo>
                    <a:pt x="16525" y="60153"/>
                  </a:lnTo>
                  <a:lnTo>
                    <a:pt x="16253" y="59964"/>
                  </a:lnTo>
                  <a:lnTo>
                    <a:pt x="15981" y="59755"/>
                  </a:lnTo>
                  <a:lnTo>
                    <a:pt x="15729" y="59545"/>
                  </a:lnTo>
                  <a:lnTo>
                    <a:pt x="15541" y="59294"/>
                  </a:lnTo>
                  <a:lnTo>
                    <a:pt x="15352" y="59022"/>
                  </a:lnTo>
                  <a:lnTo>
                    <a:pt x="15290" y="58896"/>
                  </a:lnTo>
                  <a:lnTo>
                    <a:pt x="15227" y="58749"/>
                  </a:lnTo>
                  <a:lnTo>
                    <a:pt x="15185" y="58561"/>
                  </a:lnTo>
                  <a:lnTo>
                    <a:pt x="15143" y="58372"/>
                  </a:lnTo>
                  <a:lnTo>
                    <a:pt x="15122" y="58184"/>
                  </a:lnTo>
                  <a:lnTo>
                    <a:pt x="15122" y="57995"/>
                  </a:lnTo>
                  <a:lnTo>
                    <a:pt x="15143" y="57807"/>
                  </a:lnTo>
                  <a:lnTo>
                    <a:pt x="15185" y="57618"/>
                  </a:lnTo>
                  <a:lnTo>
                    <a:pt x="15248" y="57451"/>
                  </a:lnTo>
                  <a:lnTo>
                    <a:pt x="15311" y="57283"/>
                  </a:lnTo>
                  <a:lnTo>
                    <a:pt x="15394" y="57137"/>
                  </a:lnTo>
                  <a:lnTo>
                    <a:pt x="15499" y="56990"/>
                  </a:lnTo>
                  <a:lnTo>
                    <a:pt x="15625" y="56843"/>
                  </a:lnTo>
                  <a:lnTo>
                    <a:pt x="15750" y="56718"/>
                  </a:lnTo>
                  <a:lnTo>
                    <a:pt x="15897" y="56613"/>
                  </a:lnTo>
                  <a:lnTo>
                    <a:pt x="16065" y="56508"/>
                  </a:lnTo>
                  <a:lnTo>
                    <a:pt x="16232" y="56446"/>
                  </a:lnTo>
                  <a:lnTo>
                    <a:pt x="16421" y="56383"/>
                  </a:lnTo>
                  <a:lnTo>
                    <a:pt x="16504" y="56341"/>
                  </a:lnTo>
                  <a:close/>
                  <a:moveTo>
                    <a:pt x="46057" y="58833"/>
                  </a:moveTo>
                  <a:lnTo>
                    <a:pt x="46246" y="58938"/>
                  </a:lnTo>
                  <a:lnTo>
                    <a:pt x="46455" y="59064"/>
                  </a:lnTo>
                  <a:lnTo>
                    <a:pt x="46643" y="59210"/>
                  </a:lnTo>
                  <a:lnTo>
                    <a:pt x="46811" y="59357"/>
                  </a:lnTo>
                  <a:lnTo>
                    <a:pt x="46958" y="59524"/>
                  </a:lnTo>
                  <a:lnTo>
                    <a:pt x="47104" y="59692"/>
                  </a:lnTo>
                  <a:lnTo>
                    <a:pt x="47230" y="59880"/>
                  </a:lnTo>
                  <a:lnTo>
                    <a:pt x="47335" y="60069"/>
                  </a:lnTo>
                  <a:lnTo>
                    <a:pt x="47418" y="60257"/>
                  </a:lnTo>
                  <a:lnTo>
                    <a:pt x="47481" y="60467"/>
                  </a:lnTo>
                  <a:lnTo>
                    <a:pt x="47502" y="60676"/>
                  </a:lnTo>
                  <a:lnTo>
                    <a:pt x="47523" y="60886"/>
                  </a:lnTo>
                  <a:lnTo>
                    <a:pt x="47481" y="61095"/>
                  </a:lnTo>
                  <a:lnTo>
                    <a:pt x="47439" y="61305"/>
                  </a:lnTo>
                  <a:lnTo>
                    <a:pt x="47335" y="61514"/>
                  </a:lnTo>
                  <a:lnTo>
                    <a:pt x="47209" y="61724"/>
                  </a:lnTo>
                  <a:lnTo>
                    <a:pt x="47062" y="61912"/>
                  </a:lnTo>
                  <a:lnTo>
                    <a:pt x="46916" y="62059"/>
                  </a:lnTo>
                  <a:lnTo>
                    <a:pt x="46727" y="62205"/>
                  </a:lnTo>
                  <a:lnTo>
                    <a:pt x="46539" y="62310"/>
                  </a:lnTo>
                  <a:lnTo>
                    <a:pt x="46329" y="62415"/>
                  </a:lnTo>
                  <a:lnTo>
                    <a:pt x="46120" y="62498"/>
                  </a:lnTo>
                  <a:lnTo>
                    <a:pt x="45910" y="62540"/>
                  </a:lnTo>
                  <a:lnTo>
                    <a:pt x="45680" y="62582"/>
                  </a:lnTo>
                  <a:lnTo>
                    <a:pt x="45492" y="62603"/>
                  </a:lnTo>
                  <a:lnTo>
                    <a:pt x="45303" y="62582"/>
                  </a:lnTo>
                  <a:lnTo>
                    <a:pt x="45156" y="62540"/>
                  </a:lnTo>
                  <a:lnTo>
                    <a:pt x="44989" y="62498"/>
                  </a:lnTo>
                  <a:lnTo>
                    <a:pt x="44696" y="62373"/>
                  </a:lnTo>
                  <a:lnTo>
                    <a:pt x="44381" y="62205"/>
                  </a:lnTo>
                  <a:lnTo>
                    <a:pt x="44591" y="61221"/>
                  </a:lnTo>
                  <a:lnTo>
                    <a:pt x="44758" y="60216"/>
                  </a:lnTo>
                  <a:lnTo>
                    <a:pt x="44968" y="58833"/>
                  </a:lnTo>
                  <a:lnTo>
                    <a:pt x="45240" y="58875"/>
                  </a:lnTo>
                  <a:lnTo>
                    <a:pt x="45785" y="58875"/>
                  </a:lnTo>
                  <a:lnTo>
                    <a:pt x="46057" y="58833"/>
                  </a:lnTo>
                  <a:close/>
                  <a:moveTo>
                    <a:pt x="17321" y="61326"/>
                  </a:moveTo>
                  <a:lnTo>
                    <a:pt x="17614" y="62415"/>
                  </a:lnTo>
                  <a:lnTo>
                    <a:pt x="17950" y="63483"/>
                  </a:lnTo>
                  <a:lnTo>
                    <a:pt x="18306" y="64530"/>
                  </a:lnTo>
                  <a:lnTo>
                    <a:pt x="18704" y="65577"/>
                  </a:lnTo>
                  <a:lnTo>
                    <a:pt x="18494" y="65850"/>
                  </a:lnTo>
                  <a:lnTo>
                    <a:pt x="18306" y="66122"/>
                  </a:lnTo>
                  <a:lnTo>
                    <a:pt x="17929" y="66059"/>
                  </a:lnTo>
                  <a:lnTo>
                    <a:pt x="17740" y="66017"/>
                  </a:lnTo>
                  <a:lnTo>
                    <a:pt x="17552" y="65954"/>
                  </a:lnTo>
                  <a:lnTo>
                    <a:pt x="17363" y="65871"/>
                  </a:lnTo>
                  <a:lnTo>
                    <a:pt x="17196" y="65787"/>
                  </a:lnTo>
                  <a:lnTo>
                    <a:pt x="17028" y="65703"/>
                  </a:lnTo>
                  <a:lnTo>
                    <a:pt x="16860" y="65598"/>
                  </a:lnTo>
                  <a:lnTo>
                    <a:pt x="16714" y="65473"/>
                  </a:lnTo>
                  <a:lnTo>
                    <a:pt x="16567" y="65347"/>
                  </a:lnTo>
                  <a:lnTo>
                    <a:pt x="16442" y="65200"/>
                  </a:lnTo>
                  <a:lnTo>
                    <a:pt x="16316" y="65054"/>
                  </a:lnTo>
                  <a:lnTo>
                    <a:pt x="16211" y="64886"/>
                  </a:lnTo>
                  <a:lnTo>
                    <a:pt x="16127" y="64719"/>
                  </a:lnTo>
                  <a:lnTo>
                    <a:pt x="16044" y="64530"/>
                  </a:lnTo>
                  <a:lnTo>
                    <a:pt x="15981" y="64342"/>
                  </a:lnTo>
                  <a:lnTo>
                    <a:pt x="15939" y="64132"/>
                  </a:lnTo>
                  <a:lnTo>
                    <a:pt x="15918" y="63902"/>
                  </a:lnTo>
                  <a:lnTo>
                    <a:pt x="15918" y="63671"/>
                  </a:lnTo>
                  <a:lnTo>
                    <a:pt x="15918" y="63462"/>
                  </a:lnTo>
                  <a:lnTo>
                    <a:pt x="15960" y="63232"/>
                  </a:lnTo>
                  <a:lnTo>
                    <a:pt x="16002" y="63022"/>
                  </a:lnTo>
                  <a:lnTo>
                    <a:pt x="16085" y="62813"/>
                  </a:lnTo>
                  <a:lnTo>
                    <a:pt x="16169" y="62603"/>
                  </a:lnTo>
                  <a:lnTo>
                    <a:pt x="16295" y="62415"/>
                  </a:lnTo>
                  <a:lnTo>
                    <a:pt x="16421" y="62226"/>
                  </a:lnTo>
                  <a:lnTo>
                    <a:pt x="16567" y="62080"/>
                  </a:lnTo>
                  <a:lnTo>
                    <a:pt x="16714" y="61933"/>
                  </a:lnTo>
                  <a:lnTo>
                    <a:pt x="17028" y="61640"/>
                  </a:lnTo>
                  <a:lnTo>
                    <a:pt x="17175" y="61493"/>
                  </a:lnTo>
                  <a:lnTo>
                    <a:pt x="17321" y="61326"/>
                  </a:lnTo>
                  <a:close/>
                  <a:moveTo>
                    <a:pt x="44046" y="63671"/>
                  </a:moveTo>
                  <a:lnTo>
                    <a:pt x="44130" y="63776"/>
                  </a:lnTo>
                  <a:lnTo>
                    <a:pt x="44172" y="63818"/>
                  </a:lnTo>
                  <a:lnTo>
                    <a:pt x="44277" y="63839"/>
                  </a:lnTo>
                  <a:lnTo>
                    <a:pt x="44340" y="63860"/>
                  </a:lnTo>
                  <a:lnTo>
                    <a:pt x="44402" y="63818"/>
                  </a:lnTo>
                  <a:lnTo>
                    <a:pt x="44444" y="63755"/>
                  </a:lnTo>
                  <a:lnTo>
                    <a:pt x="44444" y="63692"/>
                  </a:lnTo>
                  <a:lnTo>
                    <a:pt x="44549" y="63734"/>
                  </a:lnTo>
                  <a:lnTo>
                    <a:pt x="44654" y="63797"/>
                  </a:lnTo>
                  <a:lnTo>
                    <a:pt x="44758" y="63881"/>
                  </a:lnTo>
                  <a:lnTo>
                    <a:pt x="44842" y="63965"/>
                  </a:lnTo>
                  <a:lnTo>
                    <a:pt x="45010" y="64216"/>
                  </a:lnTo>
                  <a:lnTo>
                    <a:pt x="45156" y="64509"/>
                  </a:lnTo>
                  <a:lnTo>
                    <a:pt x="45261" y="64802"/>
                  </a:lnTo>
                  <a:lnTo>
                    <a:pt x="45345" y="65096"/>
                  </a:lnTo>
                  <a:lnTo>
                    <a:pt x="45387" y="65347"/>
                  </a:lnTo>
                  <a:lnTo>
                    <a:pt x="45408" y="65556"/>
                  </a:lnTo>
                  <a:lnTo>
                    <a:pt x="45387" y="65724"/>
                  </a:lnTo>
                  <a:lnTo>
                    <a:pt x="45366" y="65871"/>
                  </a:lnTo>
                  <a:lnTo>
                    <a:pt x="45324" y="66038"/>
                  </a:lnTo>
                  <a:lnTo>
                    <a:pt x="45261" y="66185"/>
                  </a:lnTo>
                  <a:lnTo>
                    <a:pt x="45177" y="66310"/>
                  </a:lnTo>
                  <a:lnTo>
                    <a:pt x="45073" y="66436"/>
                  </a:lnTo>
                  <a:lnTo>
                    <a:pt x="44968" y="66562"/>
                  </a:lnTo>
                  <a:lnTo>
                    <a:pt x="44863" y="66645"/>
                  </a:lnTo>
                  <a:lnTo>
                    <a:pt x="44738" y="66729"/>
                  </a:lnTo>
                  <a:lnTo>
                    <a:pt x="44591" y="66813"/>
                  </a:lnTo>
                  <a:lnTo>
                    <a:pt x="44465" y="66855"/>
                  </a:lnTo>
                  <a:lnTo>
                    <a:pt x="44319" y="66897"/>
                  </a:lnTo>
                  <a:lnTo>
                    <a:pt x="44004" y="66897"/>
                  </a:lnTo>
                  <a:lnTo>
                    <a:pt x="43837" y="66876"/>
                  </a:lnTo>
                  <a:lnTo>
                    <a:pt x="43669" y="66813"/>
                  </a:lnTo>
                  <a:lnTo>
                    <a:pt x="43565" y="66792"/>
                  </a:lnTo>
                  <a:lnTo>
                    <a:pt x="43481" y="66771"/>
                  </a:lnTo>
                  <a:lnTo>
                    <a:pt x="43376" y="66792"/>
                  </a:lnTo>
                  <a:lnTo>
                    <a:pt x="43292" y="66813"/>
                  </a:lnTo>
                  <a:lnTo>
                    <a:pt x="43230" y="66855"/>
                  </a:lnTo>
                  <a:lnTo>
                    <a:pt x="43167" y="66918"/>
                  </a:lnTo>
                  <a:lnTo>
                    <a:pt x="43104" y="66981"/>
                  </a:lnTo>
                  <a:lnTo>
                    <a:pt x="43062" y="67043"/>
                  </a:lnTo>
                  <a:lnTo>
                    <a:pt x="43334" y="66227"/>
                  </a:lnTo>
                  <a:lnTo>
                    <a:pt x="43586" y="65368"/>
                  </a:lnTo>
                  <a:lnTo>
                    <a:pt x="43837" y="64530"/>
                  </a:lnTo>
                  <a:lnTo>
                    <a:pt x="44046" y="63671"/>
                  </a:lnTo>
                  <a:close/>
                  <a:moveTo>
                    <a:pt x="42832" y="67735"/>
                  </a:moveTo>
                  <a:lnTo>
                    <a:pt x="42999" y="67776"/>
                  </a:lnTo>
                  <a:lnTo>
                    <a:pt x="43188" y="67839"/>
                  </a:lnTo>
                  <a:lnTo>
                    <a:pt x="43355" y="67944"/>
                  </a:lnTo>
                  <a:lnTo>
                    <a:pt x="43502" y="68049"/>
                  </a:lnTo>
                  <a:lnTo>
                    <a:pt x="43648" y="68153"/>
                  </a:lnTo>
                  <a:lnTo>
                    <a:pt x="43795" y="68300"/>
                  </a:lnTo>
                  <a:lnTo>
                    <a:pt x="43900" y="68447"/>
                  </a:lnTo>
                  <a:lnTo>
                    <a:pt x="44004" y="68614"/>
                  </a:lnTo>
                  <a:lnTo>
                    <a:pt x="44088" y="68782"/>
                  </a:lnTo>
                  <a:lnTo>
                    <a:pt x="44151" y="68949"/>
                  </a:lnTo>
                  <a:lnTo>
                    <a:pt x="44193" y="69138"/>
                  </a:lnTo>
                  <a:lnTo>
                    <a:pt x="44193" y="69305"/>
                  </a:lnTo>
                  <a:lnTo>
                    <a:pt x="44193" y="69494"/>
                  </a:lnTo>
                  <a:lnTo>
                    <a:pt x="44151" y="69682"/>
                  </a:lnTo>
                  <a:lnTo>
                    <a:pt x="44067" y="69850"/>
                  </a:lnTo>
                  <a:lnTo>
                    <a:pt x="43963" y="70018"/>
                  </a:lnTo>
                  <a:lnTo>
                    <a:pt x="43858" y="70143"/>
                  </a:lnTo>
                  <a:lnTo>
                    <a:pt x="43732" y="70248"/>
                  </a:lnTo>
                  <a:lnTo>
                    <a:pt x="43586" y="70353"/>
                  </a:lnTo>
                  <a:lnTo>
                    <a:pt x="43439" y="70436"/>
                  </a:lnTo>
                  <a:lnTo>
                    <a:pt x="43292" y="70499"/>
                  </a:lnTo>
                  <a:lnTo>
                    <a:pt x="43146" y="70541"/>
                  </a:lnTo>
                  <a:lnTo>
                    <a:pt x="42978" y="70583"/>
                  </a:lnTo>
                  <a:lnTo>
                    <a:pt x="42811" y="70604"/>
                  </a:lnTo>
                  <a:lnTo>
                    <a:pt x="42664" y="70604"/>
                  </a:lnTo>
                  <a:lnTo>
                    <a:pt x="42538" y="70583"/>
                  </a:lnTo>
                  <a:lnTo>
                    <a:pt x="42287" y="70499"/>
                  </a:lnTo>
                  <a:lnTo>
                    <a:pt x="42078" y="70395"/>
                  </a:lnTo>
                  <a:lnTo>
                    <a:pt x="41847" y="70290"/>
                  </a:lnTo>
                  <a:lnTo>
                    <a:pt x="42350" y="69012"/>
                  </a:lnTo>
                  <a:lnTo>
                    <a:pt x="42832" y="67735"/>
                  </a:lnTo>
                  <a:close/>
                  <a:moveTo>
                    <a:pt x="19164" y="66687"/>
                  </a:moveTo>
                  <a:lnTo>
                    <a:pt x="19583" y="67588"/>
                  </a:lnTo>
                  <a:lnTo>
                    <a:pt x="20023" y="68489"/>
                  </a:lnTo>
                  <a:lnTo>
                    <a:pt x="20505" y="69368"/>
                  </a:lnTo>
                  <a:lnTo>
                    <a:pt x="21007" y="70227"/>
                  </a:lnTo>
                  <a:lnTo>
                    <a:pt x="20861" y="70311"/>
                  </a:lnTo>
                  <a:lnTo>
                    <a:pt x="20735" y="70416"/>
                  </a:lnTo>
                  <a:lnTo>
                    <a:pt x="20505" y="70646"/>
                  </a:lnTo>
                  <a:lnTo>
                    <a:pt x="20232" y="70604"/>
                  </a:lnTo>
                  <a:lnTo>
                    <a:pt x="19960" y="70541"/>
                  </a:lnTo>
                  <a:lnTo>
                    <a:pt x="19688" y="70436"/>
                  </a:lnTo>
                  <a:lnTo>
                    <a:pt x="19437" y="70290"/>
                  </a:lnTo>
                  <a:lnTo>
                    <a:pt x="19206" y="70122"/>
                  </a:lnTo>
                  <a:lnTo>
                    <a:pt x="19018" y="69934"/>
                  </a:lnTo>
                  <a:lnTo>
                    <a:pt x="18829" y="69724"/>
                  </a:lnTo>
                  <a:lnTo>
                    <a:pt x="18704" y="69494"/>
                  </a:lnTo>
                  <a:lnTo>
                    <a:pt x="18620" y="69285"/>
                  </a:lnTo>
                  <a:lnTo>
                    <a:pt x="18557" y="69096"/>
                  </a:lnTo>
                  <a:lnTo>
                    <a:pt x="18515" y="68908"/>
                  </a:lnTo>
                  <a:lnTo>
                    <a:pt x="18494" y="68719"/>
                  </a:lnTo>
                  <a:lnTo>
                    <a:pt x="18494" y="68551"/>
                  </a:lnTo>
                  <a:lnTo>
                    <a:pt x="18494" y="68363"/>
                  </a:lnTo>
                  <a:lnTo>
                    <a:pt x="18515" y="68195"/>
                  </a:lnTo>
                  <a:lnTo>
                    <a:pt x="18557" y="68007"/>
                  </a:lnTo>
                  <a:lnTo>
                    <a:pt x="18662" y="67672"/>
                  </a:lnTo>
                  <a:lnTo>
                    <a:pt x="18808" y="67337"/>
                  </a:lnTo>
                  <a:lnTo>
                    <a:pt x="18976" y="67002"/>
                  </a:lnTo>
                  <a:lnTo>
                    <a:pt x="19164" y="66687"/>
                  </a:lnTo>
                  <a:close/>
                  <a:moveTo>
                    <a:pt x="41407" y="71274"/>
                  </a:moveTo>
                  <a:lnTo>
                    <a:pt x="41596" y="71400"/>
                  </a:lnTo>
                  <a:lnTo>
                    <a:pt x="41805" y="71484"/>
                  </a:lnTo>
                  <a:lnTo>
                    <a:pt x="41889" y="71588"/>
                  </a:lnTo>
                  <a:lnTo>
                    <a:pt x="41952" y="71714"/>
                  </a:lnTo>
                  <a:lnTo>
                    <a:pt x="41994" y="71840"/>
                  </a:lnTo>
                  <a:lnTo>
                    <a:pt x="42036" y="72007"/>
                  </a:lnTo>
                  <a:lnTo>
                    <a:pt x="42057" y="72175"/>
                  </a:lnTo>
                  <a:lnTo>
                    <a:pt x="42078" y="72342"/>
                  </a:lnTo>
                  <a:lnTo>
                    <a:pt x="42078" y="72510"/>
                  </a:lnTo>
                  <a:lnTo>
                    <a:pt x="42057" y="72698"/>
                  </a:lnTo>
                  <a:lnTo>
                    <a:pt x="42036" y="72866"/>
                  </a:lnTo>
                  <a:lnTo>
                    <a:pt x="41994" y="73013"/>
                  </a:lnTo>
                  <a:lnTo>
                    <a:pt x="41952" y="73180"/>
                  </a:lnTo>
                  <a:lnTo>
                    <a:pt x="41868" y="73327"/>
                  </a:lnTo>
                  <a:lnTo>
                    <a:pt x="41805" y="73473"/>
                  </a:lnTo>
                  <a:lnTo>
                    <a:pt x="41722" y="73620"/>
                  </a:lnTo>
                  <a:lnTo>
                    <a:pt x="41617" y="73725"/>
                  </a:lnTo>
                  <a:lnTo>
                    <a:pt x="41512" y="73829"/>
                  </a:lnTo>
                  <a:lnTo>
                    <a:pt x="41407" y="73934"/>
                  </a:lnTo>
                  <a:lnTo>
                    <a:pt x="41282" y="74018"/>
                  </a:lnTo>
                  <a:lnTo>
                    <a:pt x="41030" y="74144"/>
                  </a:lnTo>
                  <a:lnTo>
                    <a:pt x="40779" y="74227"/>
                  </a:lnTo>
                  <a:lnTo>
                    <a:pt x="40486" y="74269"/>
                  </a:lnTo>
                  <a:lnTo>
                    <a:pt x="40193" y="74290"/>
                  </a:lnTo>
                  <a:lnTo>
                    <a:pt x="39899" y="74269"/>
                  </a:lnTo>
                  <a:lnTo>
                    <a:pt x="40297" y="73536"/>
                  </a:lnTo>
                  <a:lnTo>
                    <a:pt x="40674" y="72782"/>
                  </a:lnTo>
                  <a:lnTo>
                    <a:pt x="41051" y="72028"/>
                  </a:lnTo>
                  <a:lnTo>
                    <a:pt x="41407" y="71274"/>
                  </a:lnTo>
                  <a:close/>
                  <a:moveTo>
                    <a:pt x="21489" y="71023"/>
                  </a:moveTo>
                  <a:lnTo>
                    <a:pt x="21845" y="71588"/>
                  </a:lnTo>
                  <a:lnTo>
                    <a:pt x="22369" y="72342"/>
                  </a:lnTo>
                  <a:lnTo>
                    <a:pt x="22892" y="73096"/>
                  </a:lnTo>
                  <a:lnTo>
                    <a:pt x="23982" y="74583"/>
                  </a:lnTo>
                  <a:lnTo>
                    <a:pt x="23793" y="74625"/>
                  </a:lnTo>
                  <a:lnTo>
                    <a:pt x="23584" y="74688"/>
                  </a:lnTo>
                  <a:lnTo>
                    <a:pt x="23395" y="74709"/>
                  </a:lnTo>
                  <a:lnTo>
                    <a:pt x="23186" y="74730"/>
                  </a:lnTo>
                  <a:lnTo>
                    <a:pt x="22788" y="74730"/>
                  </a:lnTo>
                  <a:lnTo>
                    <a:pt x="22599" y="74709"/>
                  </a:lnTo>
                  <a:lnTo>
                    <a:pt x="22411" y="74667"/>
                  </a:lnTo>
                  <a:lnTo>
                    <a:pt x="22222" y="74604"/>
                  </a:lnTo>
                  <a:lnTo>
                    <a:pt x="22034" y="74542"/>
                  </a:lnTo>
                  <a:lnTo>
                    <a:pt x="21845" y="74458"/>
                  </a:lnTo>
                  <a:lnTo>
                    <a:pt x="21678" y="74353"/>
                  </a:lnTo>
                  <a:lnTo>
                    <a:pt x="21531" y="74227"/>
                  </a:lnTo>
                  <a:lnTo>
                    <a:pt x="21384" y="74102"/>
                  </a:lnTo>
                  <a:lnTo>
                    <a:pt x="21238" y="73955"/>
                  </a:lnTo>
                  <a:lnTo>
                    <a:pt x="21133" y="73788"/>
                  </a:lnTo>
                  <a:lnTo>
                    <a:pt x="21007" y="73599"/>
                  </a:lnTo>
                  <a:lnTo>
                    <a:pt x="20924" y="73411"/>
                  </a:lnTo>
                  <a:lnTo>
                    <a:pt x="20861" y="73201"/>
                  </a:lnTo>
                  <a:lnTo>
                    <a:pt x="20819" y="72992"/>
                  </a:lnTo>
                  <a:lnTo>
                    <a:pt x="20798" y="72782"/>
                  </a:lnTo>
                  <a:lnTo>
                    <a:pt x="20798" y="72573"/>
                  </a:lnTo>
                  <a:lnTo>
                    <a:pt x="20798" y="72363"/>
                  </a:lnTo>
                  <a:lnTo>
                    <a:pt x="20840" y="72133"/>
                  </a:lnTo>
                  <a:lnTo>
                    <a:pt x="20882" y="71986"/>
                  </a:lnTo>
                  <a:lnTo>
                    <a:pt x="20924" y="71840"/>
                  </a:lnTo>
                  <a:lnTo>
                    <a:pt x="21049" y="71588"/>
                  </a:lnTo>
                  <a:lnTo>
                    <a:pt x="21196" y="71337"/>
                  </a:lnTo>
                  <a:lnTo>
                    <a:pt x="21363" y="71107"/>
                  </a:lnTo>
                  <a:lnTo>
                    <a:pt x="21489" y="71023"/>
                  </a:lnTo>
                  <a:close/>
                  <a:moveTo>
                    <a:pt x="30537" y="5467"/>
                  </a:moveTo>
                  <a:lnTo>
                    <a:pt x="30642" y="6179"/>
                  </a:lnTo>
                  <a:lnTo>
                    <a:pt x="30789" y="6891"/>
                  </a:lnTo>
                  <a:lnTo>
                    <a:pt x="30977" y="7603"/>
                  </a:lnTo>
                  <a:lnTo>
                    <a:pt x="31166" y="8315"/>
                  </a:lnTo>
                  <a:lnTo>
                    <a:pt x="31396" y="9006"/>
                  </a:lnTo>
                  <a:lnTo>
                    <a:pt x="31647" y="9676"/>
                  </a:lnTo>
                  <a:lnTo>
                    <a:pt x="31920" y="10368"/>
                  </a:lnTo>
                  <a:lnTo>
                    <a:pt x="32213" y="11017"/>
                  </a:lnTo>
                  <a:lnTo>
                    <a:pt x="32548" y="11666"/>
                  </a:lnTo>
                  <a:lnTo>
                    <a:pt x="32883" y="12315"/>
                  </a:lnTo>
                  <a:lnTo>
                    <a:pt x="33260" y="12944"/>
                  </a:lnTo>
                  <a:lnTo>
                    <a:pt x="33658" y="13572"/>
                  </a:lnTo>
                  <a:lnTo>
                    <a:pt x="34056" y="14179"/>
                  </a:lnTo>
                  <a:lnTo>
                    <a:pt x="34496" y="14766"/>
                  </a:lnTo>
                  <a:lnTo>
                    <a:pt x="34956" y="15352"/>
                  </a:lnTo>
                  <a:lnTo>
                    <a:pt x="35438" y="15918"/>
                  </a:lnTo>
                  <a:lnTo>
                    <a:pt x="36234" y="16798"/>
                  </a:lnTo>
                  <a:lnTo>
                    <a:pt x="37051" y="17677"/>
                  </a:lnTo>
                  <a:lnTo>
                    <a:pt x="38726" y="19437"/>
                  </a:lnTo>
                  <a:lnTo>
                    <a:pt x="39564" y="20316"/>
                  </a:lnTo>
                  <a:lnTo>
                    <a:pt x="40360" y="21217"/>
                  </a:lnTo>
                  <a:lnTo>
                    <a:pt x="41135" y="22117"/>
                  </a:lnTo>
                  <a:lnTo>
                    <a:pt x="41491" y="22578"/>
                  </a:lnTo>
                  <a:lnTo>
                    <a:pt x="41847" y="23060"/>
                  </a:lnTo>
                  <a:lnTo>
                    <a:pt x="42182" y="23542"/>
                  </a:lnTo>
                  <a:lnTo>
                    <a:pt x="42496" y="24023"/>
                  </a:lnTo>
                  <a:lnTo>
                    <a:pt x="42790" y="24526"/>
                  </a:lnTo>
                  <a:lnTo>
                    <a:pt x="43083" y="25029"/>
                  </a:lnTo>
                  <a:lnTo>
                    <a:pt x="43334" y="25531"/>
                  </a:lnTo>
                  <a:lnTo>
                    <a:pt x="43565" y="26055"/>
                  </a:lnTo>
                  <a:lnTo>
                    <a:pt x="43753" y="26600"/>
                  </a:lnTo>
                  <a:lnTo>
                    <a:pt x="43942" y="27144"/>
                  </a:lnTo>
                  <a:lnTo>
                    <a:pt x="44088" y="27710"/>
                  </a:lnTo>
                  <a:lnTo>
                    <a:pt x="44193" y="28275"/>
                  </a:lnTo>
                  <a:lnTo>
                    <a:pt x="44277" y="28862"/>
                  </a:lnTo>
                  <a:lnTo>
                    <a:pt x="44319" y="29469"/>
                  </a:lnTo>
                  <a:lnTo>
                    <a:pt x="44340" y="30076"/>
                  </a:lnTo>
                  <a:lnTo>
                    <a:pt x="44298" y="30705"/>
                  </a:lnTo>
                  <a:lnTo>
                    <a:pt x="44235" y="31354"/>
                  </a:lnTo>
                  <a:lnTo>
                    <a:pt x="44130" y="32024"/>
                  </a:lnTo>
                  <a:lnTo>
                    <a:pt x="44109" y="32171"/>
                  </a:lnTo>
                  <a:lnTo>
                    <a:pt x="44151" y="32296"/>
                  </a:lnTo>
                  <a:lnTo>
                    <a:pt x="44193" y="32422"/>
                  </a:lnTo>
                  <a:lnTo>
                    <a:pt x="44277" y="32527"/>
                  </a:lnTo>
                  <a:lnTo>
                    <a:pt x="44256" y="32611"/>
                  </a:lnTo>
                  <a:lnTo>
                    <a:pt x="44256" y="32715"/>
                  </a:lnTo>
                  <a:lnTo>
                    <a:pt x="44277" y="32799"/>
                  </a:lnTo>
                  <a:lnTo>
                    <a:pt x="44319" y="32883"/>
                  </a:lnTo>
                  <a:lnTo>
                    <a:pt x="44381" y="32946"/>
                  </a:lnTo>
                  <a:lnTo>
                    <a:pt x="44465" y="32988"/>
                  </a:lnTo>
                  <a:lnTo>
                    <a:pt x="44549" y="33030"/>
                  </a:lnTo>
                  <a:lnTo>
                    <a:pt x="44654" y="33050"/>
                  </a:lnTo>
                  <a:lnTo>
                    <a:pt x="45554" y="33113"/>
                  </a:lnTo>
                  <a:lnTo>
                    <a:pt x="46455" y="33218"/>
                  </a:lnTo>
                  <a:lnTo>
                    <a:pt x="47335" y="33386"/>
                  </a:lnTo>
                  <a:lnTo>
                    <a:pt x="47754" y="33469"/>
                  </a:lnTo>
                  <a:lnTo>
                    <a:pt x="48193" y="33595"/>
                  </a:lnTo>
                  <a:lnTo>
                    <a:pt x="48633" y="33700"/>
                  </a:lnTo>
                  <a:lnTo>
                    <a:pt x="49052" y="33846"/>
                  </a:lnTo>
                  <a:lnTo>
                    <a:pt x="49471" y="33993"/>
                  </a:lnTo>
                  <a:lnTo>
                    <a:pt x="49890" y="34140"/>
                  </a:lnTo>
                  <a:lnTo>
                    <a:pt x="50288" y="34307"/>
                  </a:lnTo>
                  <a:lnTo>
                    <a:pt x="50707" y="34496"/>
                  </a:lnTo>
                  <a:lnTo>
                    <a:pt x="51084" y="34684"/>
                  </a:lnTo>
                  <a:lnTo>
                    <a:pt x="51482" y="34894"/>
                  </a:lnTo>
                  <a:lnTo>
                    <a:pt x="51859" y="35124"/>
                  </a:lnTo>
                  <a:lnTo>
                    <a:pt x="52236" y="35354"/>
                  </a:lnTo>
                  <a:lnTo>
                    <a:pt x="52613" y="35606"/>
                  </a:lnTo>
                  <a:lnTo>
                    <a:pt x="52969" y="35857"/>
                  </a:lnTo>
                  <a:lnTo>
                    <a:pt x="53304" y="36129"/>
                  </a:lnTo>
                  <a:lnTo>
                    <a:pt x="53639" y="36402"/>
                  </a:lnTo>
                  <a:lnTo>
                    <a:pt x="53974" y="36716"/>
                  </a:lnTo>
                  <a:lnTo>
                    <a:pt x="54288" y="37009"/>
                  </a:lnTo>
                  <a:lnTo>
                    <a:pt x="54581" y="37344"/>
                  </a:lnTo>
                  <a:lnTo>
                    <a:pt x="54875" y="37658"/>
                  </a:lnTo>
                  <a:lnTo>
                    <a:pt x="55168" y="38014"/>
                  </a:lnTo>
                  <a:lnTo>
                    <a:pt x="55419" y="38370"/>
                  </a:lnTo>
                  <a:lnTo>
                    <a:pt x="55692" y="38747"/>
                  </a:lnTo>
                  <a:lnTo>
                    <a:pt x="55922" y="39124"/>
                  </a:lnTo>
                  <a:lnTo>
                    <a:pt x="56152" y="39522"/>
                  </a:lnTo>
                  <a:lnTo>
                    <a:pt x="56362" y="39920"/>
                  </a:lnTo>
                  <a:lnTo>
                    <a:pt x="56571" y="40360"/>
                  </a:lnTo>
                  <a:lnTo>
                    <a:pt x="56739" y="40779"/>
                  </a:lnTo>
                  <a:lnTo>
                    <a:pt x="56906" y="41219"/>
                  </a:lnTo>
                  <a:lnTo>
                    <a:pt x="57074" y="41659"/>
                  </a:lnTo>
                  <a:lnTo>
                    <a:pt x="57200" y="42099"/>
                  </a:lnTo>
                  <a:lnTo>
                    <a:pt x="57325" y="42559"/>
                  </a:lnTo>
                  <a:lnTo>
                    <a:pt x="57430" y="42999"/>
                  </a:lnTo>
                  <a:lnTo>
                    <a:pt x="57514" y="43460"/>
                  </a:lnTo>
                  <a:lnTo>
                    <a:pt x="57577" y="43921"/>
                  </a:lnTo>
                  <a:lnTo>
                    <a:pt x="57618" y="44402"/>
                  </a:lnTo>
                  <a:lnTo>
                    <a:pt x="57660" y="44863"/>
                  </a:lnTo>
                  <a:lnTo>
                    <a:pt x="57660" y="45324"/>
                  </a:lnTo>
                  <a:lnTo>
                    <a:pt x="57660" y="45785"/>
                  </a:lnTo>
                  <a:lnTo>
                    <a:pt x="57639" y="46266"/>
                  </a:lnTo>
                  <a:lnTo>
                    <a:pt x="57577" y="46727"/>
                  </a:lnTo>
                  <a:lnTo>
                    <a:pt x="57514" y="47188"/>
                  </a:lnTo>
                  <a:lnTo>
                    <a:pt x="57430" y="47607"/>
                  </a:lnTo>
                  <a:lnTo>
                    <a:pt x="57346" y="48026"/>
                  </a:lnTo>
                  <a:lnTo>
                    <a:pt x="57220" y="48445"/>
                  </a:lnTo>
                  <a:lnTo>
                    <a:pt x="57095" y="48843"/>
                  </a:lnTo>
                  <a:lnTo>
                    <a:pt x="56823" y="49659"/>
                  </a:lnTo>
                  <a:lnTo>
                    <a:pt x="56529" y="50455"/>
                  </a:lnTo>
                  <a:lnTo>
                    <a:pt x="55922" y="52047"/>
                  </a:lnTo>
                  <a:lnTo>
                    <a:pt x="55629" y="52864"/>
                  </a:lnTo>
                  <a:lnTo>
                    <a:pt x="55377" y="53681"/>
                  </a:lnTo>
                  <a:lnTo>
                    <a:pt x="55356" y="53786"/>
                  </a:lnTo>
                  <a:lnTo>
                    <a:pt x="55356" y="53869"/>
                  </a:lnTo>
                  <a:lnTo>
                    <a:pt x="55377" y="53974"/>
                  </a:lnTo>
                  <a:lnTo>
                    <a:pt x="55419" y="54058"/>
                  </a:lnTo>
                  <a:lnTo>
                    <a:pt x="55482" y="54121"/>
                  </a:lnTo>
                  <a:lnTo>
                    <a:pt x="55545" y="54183"/>
                  </a:lnTo>
                  <a:lnTo>
                    <a:pt x="55629" y="54246"/>
                  </a:lnTo>
                  <a:lnTo>
                    <a:pt x="55712" y="54288"/>
                  </a:lnTo>
                  <a:lnTo>
                    <a:pt x="55608" y="54309"/>
                  </a:lnTo>
                  <a:lnTo>
                    <a:pt x="55524" y="54330"/>
                  </a:lnTo>
                  <a:lnTo>
                    <a:pt x="55461" y="54393"/>
                  </a:lnTo>
                  <a:lnTo>
                    <a:pt x="55377" y="54435"/>
                  </a:lnTo>
                  <a:lnTo>
                    <a:pt x="55314" y="54519"/>
                  </a:lnTo>
                  <a:lnTo>
                    <a:pt x="55273" y="54581"/>
                  </a:lnTo>
                  <a:lnTo>
                    <a:pt x="55189" y="54770"/>
                  </a:lnTo>
                  <a:lnTo>
                    <a:pt x="55168" y="54854"/>
                  </a:lnTo>
                  <a:lnTo>
                    <a:pt x="55168" y="54958"/>
                  </a:lnTo>
                  <a:lnTo>
                    <a:pt x="55168" y="55042"/>
                  </a:lnTo>
                  <a:lnTo>
                    <a:pt x="55189" y="55147"/>
                  </a:lnTo>
                  <a:lnTo>
                    <a:pt x="55231" y="55231"/>
                  </a:lnTo>
                  <a:lnTo>
                    <a:pt x="55273" y="55335"/>
                  </a:lnTo>
                  <a:lnTo>
                    <a:pt x="55356" y="55398"/>
                  </a:lnTo>
                  <a:lnTo>
                    <a:pt x="55440" y="55482"/>
                  </a:lnTo>
                  <a:lnTo>
                    <a:pt x="55775" y="55712"/>
                  </a:lnTo>
                  <a:lnTo>
                    <a:pt x="56069" y="55964"/>
                  </a:lnTo>
                  <a:lnTo>
                    <a:pt x="56362" y="56236"/>
                  </a:lnTo>
                  <a:lnTo>
                    <a:pt x="56634" y="56508"/>
                  </a:lnTo>
                  <a:lnTo>
                    <a:pt x="56885" y="56802"/>
                  </a:lnTo>
                  <a:lnTo>
                    <a:pt x="57116" y="57116"/>
                  </a:lnTo>
                  <a:lnTo>
                    <a:pt x="57325" y="57409"/>
                  </a:lnTo>
                  <a:lnTo>
                    <a:pt x="57514" y="57744"/>
                  </a:lnTo>
                  <a:lnTo>
                    <a:pt x="57702" y="58058"/>
                  </a:lnTo>
                  <a:lnTo>
                    <a:pt x="57849" y="58393"/>
                  </a:lnTo>
                  <a:lnTo>
                    <a:pt x="57995" y="58749"/>
                  </a:lnTo>
                  <a:lnTo>
                    <a:pt x="58121" y="59105"/>
                  </a:lnTo>
                  <a:lnTo>
                    <a:pt x="58226" y="59462"/>
                  </a:lnTo>
                  <a:lnTo>
                    <a:pt x="58310" y="59818"/>
                  </a:lnTo>
                  <a:lnTo>
                    <a:pt x="58372" y="60174"/>
                  </a:lnTo>
                  <a:lnTo>
                    <a:pt x="58435" y="60551"/>
                  </a:lnTo>
                  <a:lnTo>
                    <a:pt x="58477" y="60928"/>
                  </a:lnTo>
                  <a:lnTo>
                    <a:pt x="58498" y="61305"/>
                  </a:lnTo>
                  <a:lnTo>
                    <a:pt x="58498" y="61682"/>
                  </a:lnTo>
                  <a:lnTo>
                    <a:pt x="58498" y="62059"/>
                  </a:lnTo>
                  <a:lnTo>
                    <a:pt x="58456" y="62436"/>
                  </a:lnTo>
                  <a:lnTo>
                    <a:pt x="58414" y="62813"/>
                  </a:lnTo>
                  <a:lnTo>
                    <a:pt x="58372" y="63190"/>
                  </a:lnTo>
                  <a:lnTo>
                    <a:pt x="58289" y="63567"/>
                  </a:lnTo>
                  <a:lnTo>
                    <a:pt x="58205" y="63944"/>
                  </a:lnTo>
                  <a:lnTo>
                    <a:pt x="58100" y="64321"/>
                  </a:lnTo>
                  <a:lnTo>
                    <a:pt x="57995" y="64677"/>
                  </a:lnTo>
                  <a:lnTo>
                    <a:pt x="57870" y="65033"/>
                  </a:lnTo>
                  <a:lnTo>
                    <a:pt x="57723" y="65389"/>
                  </a:lnTo>
                  <a:lnTo>
                    <a:pt x="57556" y="65745"/>
                  </a:lnTo>
                  <a:lnTo>
                    <a:pt x="57388" y="66080"/>
                  </a:lnTo>
                  <a:lnTo>
                    <a:pt x="57220" y="66436"/>
                  </a:lnTo>
                  <a:lnTo>
                    <a:pt x="57011" y="66771"/>
                  </a:lnTo>
                  <a:lnTo>
                    <a:pt x="56781" y="67127"/>
                  </a:lnTo>
                  <a:lnTo>
                    <a:pt x="56550" y="67462"/>
                  </a:lnTo>
                  <a:lnTo>
                    <a:pt x="56320" y="67776"/>
                  </a:lnTo>
                  <a:lnTo>
                    <a:pt x="55796" y="68405"/>
                  </a:lnTo>
                  <a:lnTo>
                    <a:pt x="55273" y="69012"/>
                  </a:lnTo>
                  <a:lnTo>
                    <a:pt x="54686" y="69578"/>
                  </a:lnTo>
                  <a:lnTo>
                    <a:pt x="54079" y="70101"/>
                  </a:lnTo>
                  <a:lnTo>
                    <a:pt x="53471" y="70604"/>
                  </a:lnTo>
                  <a:lnTo>
                    <a:pt x="52801" y="71086"/>
                  </a:lnTo>
                  <a:lnTo>
                    <a:pt x="52131" y="71547"/>
                  </a:lnTo>
                  <a:lnTo>
                    <a:pt x="51461" y="71986"/>
                  </a:lnTo>
                  <a:lnTo>
                    <a:pt x="50749" y="72405"/>
                  </a:lnTo>
                  <a:lnTo>
                    <a:pt x="50036" y="72803"/>
                  </a:lnTo>
                  <a:lnTo>
                    <a:pt x="49324" y="73180"/>
                  </a:lnTo>
                  <a:lnTo>
                    <a:pt x="48591" y="73536"/>
                  </a:lnTo>
                  <a:lnTo>
                    <a:pt x="47146" y="74227"/>
                  </a:lnTo>
                  <a:lnTo>
                    <a:pt x="44004" y="75652"/>
                  </a:lnTo>
                  <a:lnTo>
                    <a:pt x="42455" y="76385"/>
                  </a:lnTo>
                  <a:lnTo>
                    <a:pt x="40905" y="77118"/>
                  </a:lnTo>
                  <a:lnTo>
                    <a:pt x="40968" y="76908"/>
                  </a:lnTo>
                  <a:lnTo>
                    <a:pt x="41009" y="76678"/>
                  </a:lnTo>
                  <a:lnTo>
                    <a:pt x="41030" y="76448"/>
                  </a:lnTo>
                  <a:lnTo>
                    <a:pt x="41009" y="76196"/>
                  </a:lnTo>
                  <a:lnTo>
                    <a:pt x="40968" y="75966"/>
                  </a:lnTo>
                  <a:lnTo>
                    <a:pt x="40905" y="75756"/>
                  </a:lnTo>
                  <a:lnTo>
                    <a:pt x="40800" y="75526"/>
                  </a:lnTo>
                  <a:lnTo>
                    <a:pt x="40695" y="75337"/>
                  </a:lnTo>
                  <a:lnTo>
                    <a:pt x="41030" y="75254"/>
                  </a:lnTo>
                  <a:lnTo>
                    <a:pt x="41345" y="75149"/>
                  </a:lnTo>
                  <a:lnTo>
                    <a:pt x="41659" y="74981"/>
                  </a:lnTo>
                  <a:lnTo>
                    <a:pt x="41931" y="74793"/>
                  </a:lnTo>
                  <a:lnTo>
                    <a:pt x="42203" y="74563"/>
                  </a:lnTo>
                  <a:lnTo>
                    <a:pt x="42434" y="74311"/>
                  </a:lnTo>
                  <a:lnTo>
                    <a:pt x="42622" y="74018"/>
                  </a:lnTo>
                  <a:lnTo>
                    <a:pt x="42706" y="73871"/>
                  </a:lnTo>
                  <a:lnTo>
                    <a:pt x="42769" y="73704"/>
                  </a:lnTo>
                  <a:lnTo>
                    <a:pt x="42853" y="73473"/>
                  </a:lnTo>
                  <a:lnTo>
                    <a:pt x="42894" y="73222"/>
                  </a:lnTo>
                  <a:lnTo>
                    <a:pt x="42936" y="72971"/>
                  </a:lnTo>
                  <a:lnTo>
                    <a:pt x="42936" y="72719"/>
                  </a:lnTo>
                  <a:lnTo>
                    <a:pt x="42915" y="72468"/>
                  </a:lnTo>
                  <a:lnTo>
                    <a:pt x="42873" y="72217"/>
                  </a:lnTo>
                  <a:lnTo>
                    <a:pt x="42811" y="71965"/>
                  </a:lnTo>
                  <a:lnTo>
                    <a:pt x="42727" y="71714"/>
                  </a:lnTo>
                  <a:lnTo>
                    <a:pt x="42685" y="71630"/>
                  </a:lnTo>
                  <a:lnTo>
                    <a:pt x="42894" y="71630"/>
                  </a:lnTo>
                  <a:lnTo>
                    <a:pt x="43104" y="71609"/>
                  </a:lnTo>
                  <a:lnTo>
                    <a:pt x="43376" y="71567"/>
                  </a:lnTo>
                  <a:lnTo>
                    <a:pt x="43648" y="71484"/>
                  </a:lnTo>
                  <a:lnTo>
                    <a:pt x="43900" y="71358"/>
                  </a:lnTo>
                  <a:lnTo>
                    <a:pt x="44151" y="71211"/>
                  </a:lnTo>
                  <a:lnTo>
                    <a:pt x="44381" y="71044"/>
                  </a:lnTo>
                  <a:lnTo>
                    <a:pt x="44570" y="70855"/>
                  </a:lnTo>
                  <a:lnTo>
                    <a:pt x="44738" y="70625"/>
                  </a:lnTo>
                  <a:lnTo>
                    <a:pt x="44884" y="70395"/>
                  </a:lnTo>
                  <a:lnTo>
                    <a:pt x="44947" y="70227"/>
                  </a:lnTo>
                  <a:lnTo>
                    <a:pt x="45010" y="70080"/>
                  </a:lnTo>
                  <a:lnTo>
                    <a:pt x="45052" y="69913"/>
                  </a:lnTo>
                  <a:lnTo>
                    <a:pt x="45073" y="69745"/>
                  </a:lnTo>
                  <a:lnTo>
                    <a:pt x="45094" y="69431"/>
                  </a:lnTo>
                  <a:lnTo>
                    <a:pt x="45073" y="69117"/>
                  </a:lnTo>
                  <a:lnTo>
                    <a:pt x="44989" y="68824"/>
                  </a:lnTo>
                  <a:lnTo>
                    <a:pt x="44884" y="68510"/>
                  </a:lnTo>
                  <a:lnTo>
                    <a:pt x="44717" y="68237"/>
                  </a:lnTo>
                  <a:lnTo>
                    <a:pt x="44549" y="67986"/>
                  </a:lnTo>
                  <a:lnTo>
                    <a:pt x="44738" y="67923"/>
                  </a:lnTo>
                  <a:lnTo>
                    <a:pt x="44926" y="67860"/>
                  </a:lnTo>
                  <a:lnTo>
                    <a:pt x="45094" y="67776"/>
                  </a:lnTo>
                  <a:lnTo>
                    <a:pt x="45282" y="67693"/>
                  </a:lnTo>
                  <a:lnTo>
                    <a:pt x="45450" y="67567"/>
                  </a:lnTo>
                  <a:lnTo>
                    <a:pt x="45596" y="67441"/>
                  </a:lnTo>
                  <a:lnTo>
                    <a:pt x="45743" y="67316"/>
                  </a:lnTo>
                  <a:lnTo>
                    <a:pt x="45889" y="67169"/>
                  </a:lnTo>
                  <a:lnTo>
                    <a:pt x="46015" y="67002"/>
                  </a:lnTo>
                  <a:lnTo>
                    <a:pt x="46120" y="66834"/>
                  </a:lnTo>
                  <a:lnTo>
                    <a:pt x="46204" y="66666"/>
                  </a:lnTo>
                  <a:lnTo>
                    <a:pt x="46287" y="66478"/>
                  </a:lnTo>
                  <a:lnTo>
                    <a:pt x="46350" y="66268"/>
                  </a:lnTo>
                  <a:lnTo>
                    <a:pt x="46392" y="66080"/>
                  </a:lnTo>
                  <a:lnTo>
                    <a:pt x="46434" y="65871"/>
                  </a:lnTo>
                  <a:lnTo>
                    <a:pt x="46434" y="65661"/>
                  </a:lnTo>
                  <a:lnTo>
                    <a:pt x="46434" y="65389"/>
                  </a:lnTo>
                  <a:lnTo>
                    <a:pt x="46371" y="65117"/>
                  </a:lnTo>
                  <a:lnTo>
                    <a:pt x="46308" y="64844"/>
                  </a:lnTo>
                  <a:lnTo>
                    <a:pt x="46204" y="64593"/>
                  </a:lnTo>
                  <a:lnTo>
                    <a:pt x="46099" y="64342"/>
                  </a:lnTo>
                  <a:lnTo>
                    <a:pt x="45952" y="64111"/>
                  </a:lnTo>
                  <a:lnTo>
                    <a:pt x="45785" y="63881"/>
                  </a:lnTo>
                  <a:lnTo>
                    <a:pt x="45617" y="63671"/>
                  </a:lnTo>
                  <a:lnTo>
                    <a:pt x="45848" y="63650"/>
                  </a:lnTo>
                  <a:lnTo>
                    <a:pt x="46078" y="63609"/>
                  </a:lnTo>
                  <a:lnTo>
                    <a:pt x="46455" y="63525"/>
                  </a:lnTo>
                  <a:lnTo>
                    <a:pt x="46790" y="63399"/>
                  </a:lnTo>
                  <a:lnTo>
                    <a:pt x="47125" y="63211"/>
                  </a:lnTo>
                  <a:lnTo>
                    <a:pt x="47439" y="63001"/>
                  </a:lnTo>
                  <a:lnTo>
                    <a:pt x="47733" y="62771"/>
                  </a:lnTo>
                  <a:lnTo>
                    <a:pt x="47984" y="62498"/>
                  </a:lnTo>
                  <a:lnTo>
                    <a:pt x="48089" y="62352"/>
                  </a:lnTo>
                  <a:lnTo>
                    <a:pt x="48193" y="62184"/>
                  </a:lnTo>
                  <a:lnTo>
                    <a:pt x="48277" y="62017"/>
                  </a:lnTo>
                  <a:lnTo>
                    <a:pt x="48361" y="61849"/>
                  </a:lnTo>
                  <a:lnTo>
                    <a:pt x="48445" y="61598"/>
                  </a:lnTo>
                  <a:lnTo>
                    <a:pt x="48508" y="61347"/>
                  </a:lnTo>
                  <a:lnTo>
                    <a:pt x="48549" y="61095"/>
                  </a:lnTo>
                  <a:lnTo>
                    <a:pt x="48549" y="60844"/>
                  </a:lnTo>
                  <a:lnTo>
                    <a:pt x="48549" y="60593"/>
                  </a:lnTo>
                  <a:lnTo>
                    <a:pt x="48508" y="60362"/>
                  </a:lnTo>
                  <a:lnTo>
                    <a:pt x="48445" y="60132"/>
                  </a:lnTo>
                  <a:lnTo>
                    <a:pt x="48361" y="59901"/>
                  </a:lnTo>
                  <a:lnTo>
                    <a:pt x="48277" y="59692"/>
                  </a:lnTo>
                  <a:lnTo>
                    <a:pt x="48151" y="59462"/>
                  </a:lnTo>
                  <a:lnTo>
                    <a:pt x="48026" y="59273"/>
                  </a:lnTo>
                  <a:lnTo>
                    <a:pt x="47879" y="59085"/>
                  </a:lnTo>
                  <a:lnTo>
                    <a:pt x="47712" y="58896"/>
                  </a:lnTo>
                  <a:lnTo>
                    <a:pt x="47544" y="58728"/>
                  </a:lnTo>
                  <a:lnTo>
                    <a:pt x="47335" y="58561"/>
                  </a:lnTo>
                  <a:lnTo>
                    <a:pt x="47146" y="58414"/>
                  </a:lnTo>
                  <a:lnTo>
                    <a:pt x="47335" y="58289"/>
                  </a:lnTo>
                  <a:lnTo>
                    <a:pt x="47502" y="58142"/>
                  </a:lnTo>
                  <a:lnTo>
                    <a:pt x="47670" y="57995"/>
                  </a:lnTo>
                  <a:lnTo>
                    <a:pt x="47795" y="57807"/>
                  </a:lnTo>
                  <a:lnTo>
                    <a:pt x="47942" y="57618"/>
                  </a:lnTo>
                  <a:lnTo>
                    <a:pt x="48047" y="57430"/>
                  </a:lnTo>
                  <a:lnTo>
                    <a:pt x="48151" y="57220"/>
                  </a:lnTo>
                  <a:lnTo>
                    <a:pt x="48235" y="56990"/>
                  </a:lnTo>
                  <a:lnTo>
                    <a:pt x="48298" y="56739"/>
                  </a:lnTo>
                  <a:lnTo>
                    <a:pt x="48361" y="56487"/>
                  </a:lnTo>
                  <a:lnTo>
                    <a:pt x="48361" y="56236"/>
                  </a:lnTo>
                  <a:lnTo>
                    <a:pt x="48361" y="55985"/>
                  </a:lnTo>
                  <a:lnTo>
                    <a:pt x="48340" y="55733"/>
                  </a:lnTo>
                  <a:lnTo>
                    <a:pt x="48298" y="55503"/>
                  </a:lnTo>
                  <a:lnTo>
                    <a:pt x="48214" y="55273"/>
                  </a:lnTo>
                  <a:lnTo>
                    <a:pt x="48131" y="55042"/>
                  </a:lnTo>
                  <a:lnTo>
                    <a:pt x="48026" y="54833"/>
                  </a:lnTo>
                  <a:lnTo>
                    <a:pt x="47900" y="54644"/>
                  </a:lnTo>
                  <a:lnTo>
                    <a:pt x="47754" y="54456"/>
                  </a:lnTo>
                  <a:lnTo>
                    <a:pt x="47607" y="54288"/>
                  </a:lnTo>
                  <a:lnTo>
                    <a:pt x="47418" y="54121"/>
                  </a:lnTo>
                  <a:lnTo>
                    <a:pt x="47251" y="53974"/>
                  </a:lnTo>
                  <a:lnTo>
                    <a:pt x="47041" y="53848"/>
                  </a:lnTo>
                  <a:lnTo>
                    <a:pt x="46832" y="53723"/>
                  </a:lnTo>
                  <a:lnTo>
                    <a:pt x="46916" y="53681"/>
                  </a:lnTo>
                  <a:lnTo>
                    <a:pt x="47188" y="53492"/>
                  </a:lnTo>
                  <a:lnTo>
                    <a:pt x="47439" y="53304"/>
                  </a:lnTo>
                  <a:lnTo>
                    <a:pt x="47670" y="53052"/>
                  </a:lnTo>
                  <a:lnTo>
                    <a:pt x="47879" y="52801"/>
                  </a:lnTo>
                  <a:lnTo>
                    <a:pt x="48047" y="52529"/>
                  </a:lnTo>
                  <a:lnTo>
                    <a:pt x="48193" y="52236"/>
                  </a:lnTo>
                  <a:lnTo>
                    <a:pt x="48298" y="51921"/>
                  </a:lnTo>
                  <a:lnTo>
                    <a:pt x="48361" y="51607"/>
                  </a:lnTo>
                  <a:lnTo>
                    <a:pt x="48382" y="51419"/>
                  </a:lnTo>
                  <a:lnTo>
                    <a:pt x="48382" y="51209"/>
                  </a:lnTo>
                  <a:lnTo>
                    <a:pt x="48361" y="51000"/>
                  </a:lnTo>
                  <a:lnTo>
                    <a:pt x="48319" y="50811"/>
                  </a:lnTo>
                  <a:lnTo>
                    <a:pt x="48277" y="50602"/>
                  </a:lnTo>
                  <a:lnTo>
                    <a:pt x="48193" y="50393"/>
                  </a:lnTo>
                  <a:lnTo>
                    <a:pt x="48110" y="50204"/>
                  </a:lnTo>
                  <a:lnTo>
                    <a:pt x="48026" y="50016"/>
                  </a:lnTo>
                  <a:lnTo>
                    <a:pt x="47900" y="49827"/>
                  </a:lnTo>
                  <a:lnTo>
                    <a:pt x="47774" y="49639"/>
                  </a:lnTo>
                  <a:lnTo>
                    <a:pt x="47649" y="49471"/>
                  </a:lnTo>
                  <a:lnTo>
                    <a:pt x="47502" y="49303"/>
                  </a:lnTo>
                  <a:lnTo>
                    <a:pt x="47356" y="49157"/>
                  </a:lnTo>
                  <a:lnTo>
                    <a:pt x="47188" y="49031"/>
                  </a:lnTo>
                  <a:lnTo>
                    <a:pt x="47020" y="48905"/>
                  </a:lnTo>
                  <a:lnTo>
                    <a:pt x="46832" y="48801"/>
                  </a:lnTo>
                  <a:lnTo>
                    <a:pt x="47041" y="48696"/>
                  </a:lnTo>
                  <a:lnTo>
                    <a:pt x="47272" y="48591"/>
                  </a:lnTo>
                  <a:lnTo>
                    <a:pt x="47460" y="48466"/>
                  </a:lnTo>
                  <a:lnTo>
                    <a:pt x="47670" y="48319"/>
                  </a:lnTo>
                  <a:lnTo>
                    <a:pt x="47837" y="48172"/>
                  </a:lnTo>
                  <a:lnTo>
                    <a:pt x="48026" y="48026"/>
                  </a:lnTo>
                  <a:lnTo>
                    <a:pt x="48193" y="47837"/>
                  </a:lnTo>
                  <a:lnTo>
                    <a:pt x="48340" y="47670"/>
                  </a:lnTo>
                  <a:lnTo>
                    <a:pt x="48466" y="47460"/>
                  </a:lnTo>
                  <a:lnTo>
                    <a:pt x="48591" y="47272"/>
                  </a:lnTo>
                  <a:lnTo>
                    <a:pt x="48696" y="47062"/>
                  </a:lnTo>
                  <a:lnTo>
                    <a:pt x="48780" y="46832"/>
                  </a:lnTo>
                  <a:lnTo>
                    <a:pt x="48843" y="46602"/>
                  </a:lnTo>
                  <a:lnTo>
                    <a:pt x="48905" y="46371"/>
                  </a:lnTo>
                  <a:lnTo>
                    <a:pt x="48926" y="46120"/>
                  </a:lnTo>
                  <a:lnTo>
                    <a:pt x="48926" y="45869"/>
                  </a:lnTo>
                  <a:lnTo>
                    <a:pt x="48905" y="45533"/>
                  </a:lnTo>
                  <a:lnTo>
                    <a:pt x="48843" y="45219"/>
                  </a:lnTo>
                  <a:lnTo>
                    <a:pt x="48759" y="44905"/>
                  </a:lnTo>
                  <a:lnTo>
                    <a:pt x="48633" y="44612"/>
                  </a:lnTo>
                  <a:lnTo>
                    <a:pt x="48466" y="44340"/>
                  </a:lnTo>
                  <a:lnTo>
                    <a:pt x="48277" y="44067"/>
                  </a:lnTo>
                  <a:lnTo>
                    <a:pt x="48068" y="43837"/>
                  </a:lnTo>
                  <a:lnTo>
                    <a:pt x="47837" y="43607"/>
                  </a:lnTo>
                  <a:lnTo>
                    <a:pt x="47586" y="43418"/>
                  </a:lnTo>
                  <a:lnTo>
                    <a:pt x="47314" y="43250"/>
                  </a:lnTo>
                  <a:lnTo>
                    <a:pt x="47041" y="43104"/>
                  </a:lnTo>
                  <a:lnTo>
                    <a:pt x="46727" y="42978"/>
                  </a:lnTo>
                  <a:lnTo>
                    <a:pt x="46434" y="42894"/>
                  </a:lnTo>
                  <a:lnTo>
                    <a:pt x="46120" y="42832"/>
                  </a:lnTo>
                  <a:lnTo>
                    <a:pt x="45806" y="42811"/>
                  </a:lnTo>
                  <a:lnTo>
                    <a:pt x="45471" y="42811"/>
                  </a:lnTo>
                  <a:lnTo>
                    <a:pt x="45659" y="42601"/>
                  </a:lnTo>
                  <a:lnTo>
                    <a:pt x="45827" y="42371"/>
                  </a:lnTo>
                  <a:lnTo>
                    <a:pt x="45994" y="42099"/>
                  </a:lnTo>
                  <a:lnTo>
                    <a:pt x="46120" y="41784"/>
                  </a:lnTo>
                  <a:lnTo>
                    <a:pt x="46225" y="41491"/>
                  </a:lnTo>
                  <a:lnTo>
                    <a:pt x="46287" y="41177"/>
                  </a:lnTo>
                  <a:lnTo>
                    <a:pt x="46308" y="40842"/>
                  </a:lnTo>
                  <a:lnTo>
                    <a:pt x="46308" y="40528"/>
                  </a:lnTo>
                  <a:lnTo>
                    <a:pt x="46266" y="40193"/>
                  </a:lnTo>
                  <a:lnTo>
                    <a:pt x="46183" y="39878"/>
                  </a:lnTo>
                  <a:lnTo>
                    <a:pt x="46099" y="39669"/>
                  </a:lnTo>
                  <a:lnTo>
                    <a:pt x="45994" y="39480"/>
                  </a:lnTo>
                  <a:lnTo>
                    <a:pt x="45889" y="39292"/>
                  </a:lnTo>
                  <a:lnTo>
                    <a:pt x="45764" y="39124"/>
                  </a:lnTo>
                  <a:lnTo>
                    <a:pt x="45617" y="38978"/>
                  </a:lnTo>
                  <a:lnTo>
                    <a:pt x="45450" y="38831"/>
                  </a:lnTo>
                  <a:lnTo>
                    <a:pt x="45303" y="38685"/>
                  </a:lnTo>
                  <a:lnTo>
                    <a:pt x="45115" y="38580"/>
                  </a:lnTo>
                  <a:lnTo>
                    <a:pt x="44926" y="38475"/>
                  </a:lnTo>
                  <a:lnTo>
                    <a:pt x="44738" y="38370"/>
                  </a:lnTo>
                  <a:lnTo>
                    <a:pt x="44549" y="38287"/>
                  </a:lnTo>
                  <a:lnTo>
                    <a:pt x="44340" y="38224"/>
                  </a:lnTo>
                  <a:lnTo>
                    <a:pt x="44130" y="38182"/>
                  </a:lnTo>
                  <a:lnTo>
                    <a:pt x="43921" y="38140"/>
                  </a:lnTo>
                  <a:lnTo>
                    <a:pt x="43711" y="38140"/>
                  </a:lnTo>
                  <a:lnTo>
                    <a:pt x="43502" y="38119"/>
                  </a:lnTo>
                  <a:lnTo>
                    <a:pt x="43586" y="37931"/>
                  </a:lnTo>
                  <a:lnTo>
                    <a:pt x="43669" y="37700"/>
                  </a:lnTo>
                  <a:lnTo>
                    <a:pt x="43732" y="37491"/>
                  </a:lnTo>
                  <a:lnTo>
                    <a:pt x="43774" y="37260"/>
                  </a:lnTo>
                  <a:lnTo>
                    <a:pt x="43837" y="36820"/>
                  </a:lnTo>
                  <a:lnTo>
                    <a:pt x="43858" y="36360"/>
                  </a:lnTo>
                  <a:lnTo>
                    <a:pt x="43816" y="35899"/>
                  </a:lnTo>
                  <a:lnTo>
                    <a:pt x="43774" y="35689"/>
                  </a:lnTo>
                  <a:lnTo>
                    <a:pt x="43732" y="35480"/>
                  </a:lnTo>
                  <a:lnTo>
                    <a:pt x="43669" y="35271"/>
                  </a:lnTo>
                  <a:lnTo>
                    <a:pt x="43607" y="35082"/>
                  </a:lnTo>
                  <a:lnTo>
                    <a:pt x="43523" y="34894"/>
                  </a:lnTo>
                  <a:lnTo>
                    <a:pt x="43418" y="34726"/>
                  </a:lnTo>
                  <a:lnTo>
                    <a:pt x="43271" y="34496"/>
                  </a:lnTo>
                  <a:lnTo>
                    <a:pt x="43104" y="34286"/>
                  </a:lnTo>
                  <a:lnTo>
                    <a:pt x="42915" y="34098"/>
                  </a:lnTo>
                  <a:lnTo>
                    <a:pt x="42706" y="33930"/>
                  </a:lnTo>
                  <a:lnTo>
                    <a:pt x="42476" y="33784"/>
                  </a:lnTo>
                  <a:lnTo>
                    <a:pt x="42245" y="33637"/>
                  </a:lnTo>
                  <a:lnTo>
                    <a:pt x="42015" y="33532"/>
                  </a:lnTo>
                  <a:lnTo>
                    <a:pt x="41763" y="33427"/>
                  </a:lnTo>
                  <a:lnTo>
                    <a:pt x="41512" y="33365"/>
                  </a:lnTo>
                  <a:lnTo>
                    <a:pt x="41261" y="33302"/>
                  </a:lnTo>
                  <a:lnTo>
                    <a:pt x="40988" y="33260"/>
                  </a:lnTo>
                  <a:lnTo>
                    <a:pt x="40465" y="33260"/>
                  </a:lnTo>
                  <a:lnTo>
                    <a:pt x="40193" y="33281"/>
                  </a:lnTo>
                  <a:lnTo>
                    <a:pt x="39941" y="33344"/>
                  </a:lnTo>
                  <a:lnTo>
                    <a:pt x="39690" y="33407"/>
                  </a:lnTo>
                  <a:lnTo>
                    <a:pt x="39690" y="33407"/>
                  </a:lnTo>
                  <a:lnTo>
                    <a:pt x="39795" y="33134"/>
                  </a:lnTo>
                  <a:lnTo>
                    <a:pt x="39899" y="32883"/>
                  </a:lnTo>
                  <a:lnTo>
                    <a:pt x="39983" y="32611"/>
                  </a:lnTo>
                  <a:lnTo>
                    <a:pt x="40046" y="32338"/>
                  </a:lnTo>
                  <a:lnTo>
                    <a:pt x="40088" y="32066"/>
                  </a:lnTo>
                  <a:lnTo>
                    <a:pt x="40109" y="31815"/>
                  </a:lnTo>
                  <a:lnTo>
                    <a:pt x="40088" y="31563"/>
                  </a:lnTo>
                  <a:lnTo>
                    <a:pt x="40067" y="31312"/>
                  </a:lnTo>
                  <a:lnTo>
                    <a:pt x="40004" y="31061"/>
                  </a:lnTo>
                  <a:lnTo>
                    <a:pt x="39920" y="30830"/>
                  </a:lnTo>
                  <a:lnTo>
                    <a:pt x="39795" y="30600"/>
                  </a:lnTo>
                  <a:lnTo>
                    <a:pt x="39627" y="30370"/>
                  </a:lnTo>
                  <a:lnTo>
                    <a:pt x="39439" y="30181"/>
                  </a:lnTo>
                  <a:lnTo>
                    <a:pt x="39208" y="29972"/>
                  </a:lnTo>
                  <a:lnTo>
                    <a:pt x="38957" y="29804"/>
                  </a:lnTo>
                  <a:lnTo>
                    <a:pt x="38643" y="29637"/>
                  </a:lnTo>
                  <a:lnTo>
                    <a:pt x="38370" y="29532"/>
                  </a:lnTo>
                  <a:lnTo>
                    <a:pt x="38077" y="29448"/>
                  </a:lnTo>
                  <a:lnTo>
                    <a:pt x="37805" y="29385"/>
                  </a:lnTo>
                  <a:lnTo>
                    <a:pt x="37533" y="29364"/>
                  </a:lnTo>
                  <a:lnTo>
                    <a:pt x="37239" y="29364"/>
                  </a:lnTo>
                  <a:lnTo>
                    <a:pt x="36967" y="29385"/>
                  </a:lnTo>
                  <a:lnTo>
                    <a:pt x="36716" y="29427"/>
                  </a:lnTo>
                  <a:lnTo>
                    <a:pt x="36444" y="29490"/>
                  </a:lnTo>
                  <a:lnTo>
                    <a:pt x="36192" y="29595"/>
                  </a:lnTo>
                  <a:lnTo>
                    <a:pt x="35941" y="29699"/>
                  </a:lnTo>
                  <a:lnTo>
                    <a:pt x="35690" y="29846"/>
                  </a:lnTo>
                  <a:lnTo>
                    <a:pt x="35459" y="29993"/>
                  </a:lnTo>
                  <a:lnTo>
                    <a:pt x="35250" y="30160"/>
                  </a:lnTo>
                  <a:lnTo>
                    <a:pt x="35040" y="30328"/>
                  </a:lnTo>
                  <a:lnTo>
                    <a:pt x="34831" y="30537"/>
                  </a:lnTo>
                  <a:lnTo>
                    <a:pt x="34642" y="30747"/>
                  </a:lnTo>
                  <a:lnTo>
                    <a:pt x="34579" y="30516"/>
                  </a:lnTo>
                  <a:lnTo>
                    <a:pt x="34517" y="30286"/>
                  </a:lnTo>
                  <a:lnTo>
                    <a:pt x="34433" y="30055"/>
                  </a:lnTo>
                  <a:lnTo>
                    <a:pt x="34328" y="29846"/>
                  </a:lnTo>
                  <a:lnTo>
                    <a:pt x="34202" y="29637"/>
                  </a:lnTo>
                  <a:lnTo>
                    <a:pt x="34056" y="29448"/>
                  </a:lnTo>
                  <a:lnTo>
                    <a:pt x="33909" y="29260"/>
                  </a:lnTo>
                  <a:lnTo>
                    <a:pt x="33763" y="29071"/>
                  </a:lnTo>
                  <a:lnTo>
                    <a:pt x="33574" y="28924"/>
                  </a:lnTo>
                  <a:lnTo>
                    <a:pt x="33386" y="28778"/>
                  </a:lnTo>
                  <a:lnTo>
                    <a:pt x="33197" y="28631"/>
                  </a:lnTo>
                  <a:lnTo>
                    <a:pt x="32988" y="28526"/>
                  </a:lnTo>
                  <a:lnTo>
                    <a:pt x="32757" y="28422"/>
                  </a:lnTo>
                  <a:lnTo>
                    <a:pt x="32527" y="28338"/>
                  </a:lnTo>
                  <a:lnTo>
                    <a:pt x="32297" y="28296"/>
                  </a:lnTo>
                  <a:lnTo>
                    <a:pt x="32045" y="28254"/>
                  </a:lnTo>
                  <a:lnTo>
                    <a:pt x="31731" y="28233"/>
                  </a:lnTo>
                  <a:lnTo>
                    <a:pt x="31438" y="28254"/>
                  </a:lnTo>
                  <a:lnTo>
                    <a:pt x="31145" y="28296"/>
                  </a:lnTo>
                  <a:lnTo>
                    <a:pt x="30872" y="28380"/>
                  </a:lnTo>
                  <a:lnTo>
                    <a:pt x="30621" y="28485"/>
                  </a:lnTo>
                  <a:lnTo>
                    <a:pt x="30370" y="28610"/>
                  </a:lnTo>
                  <a:lnTo>
                    <a:pt x="30139" y="28757"/>
                  </a:lnTo>
                  <a:lnTo>
                    <a:pt x="29909" y="28924"/>
                  </a:lnTo>
                  <a:lnTo>
                    <a:pt x="29720" y="29113"/>
                  </a:lnTo>
                  <a:lnTo>
                    <a:pt x="29532" y="29322"/>
                  </a:lnTo>
                  <a:lnTo>
                    <a:pt x="29364" y="29532"/>
                  </a:lnTo>
                  <a:lnTo>
                    <a:pt x="29218" y="29783"/>
                  </a:lnTo>
                  <a:lnTo>
                    <a:pt x="29071" y="30034"/>
                  </a:lnTo>
                  <a:lnTo>
                    <a:pt x="28966" y="30286"/>
                  </a:lnTo>
                  <a:lnTo>
                    <a:pt x="28883" y="30558"/>
                  </a:lnTo>
                  <a:lnTo>
                    <a:pt x="28820" y="30830"/>
                  </a:lnTo>
                  <a:lnTo>
                    <a:pt x="28610" y="30642"/>
                  </a:lnTo>
                  <a:lnTo>
                    <a:pt x="28380" y="30391"/>
                  </a:lnTo>
                  <a:lnTo>
                    <a:pt x="28150" y="30160"/>
                  </a:lnTo>
                  <a:lnTo>
                    <a:pt x="27877" y="29951"/>
                  </a:lnTo>
                  <a:lnTo>
                    <a:pt x="27605" y="29783"/>
                  </a:lnTo>
                  <a:lnTo>
                    <a:pt x="27312" y="29616"/>
                  </a:lnTo>
                  <a:lnTo>
                    <a:pt x="27018" y="29490"/>
                  </a:lnTo>
                  <a:lnTo>
                    <a:pt x="26704" y="29406"/>
                  </a:lnTo>
                  <a:lnTo>
                    <a:pt x="26369" y="29343"/>
                  </a:lnTo>
                  <a:lnTo>
                    <a:pt x="26055" y="29301"/>
                  </a:lnTo>
                  <a:lnTo>
                    <a:pt x="25720" y="29301"/>
                  </a:lnTo>
                  <a:lnTo>
                    <a:pt x="25406" y="29322"/>
                  </a:lnTo>
                  <a:lnTo>
                    <a:pt x="25071" y="29385"/>
                  </a:lnTo>
                  <a:lnTo>
                    <a:pt x="24756" y="29469"/>
                  </a:lnTo>
                  <a:lnTo>
                    <a:pt x="24463" y="29595"/>
                  </a:lnTo>
                  <a:lnTo>
                    <a:pt x="24170" y="29741"/>
                  </a:lnTo>
                  <a:lnTo>
                    <a:pt x="23877" y="29930"/>
                  </a:lnTo>
                  <a:lnTo>
                    <a:pt x="23667" y="30097"/>
                  </a:lnTo>
                  <a:lnTo>
                    <a:pt x="23500" y="30286"/>
                  </a:lnTo>
                  <a:lnTo>
                    <a:pt x="23332" y="30474"/>
                  </a:lnTo>
                  <a:lnTo>
                    <a:pt x="23186" y="30663"/>
                  </a:lnTo>
                  <a:lnTo>
                    <a:pt x="23060" y="30872"/>
                  </a:lnTo>
                  <a:lnTo>
                    <a:pt x="22934" y="31103"/>
                  </a:lnTo>
                  <a:lnTo>
                    <a:pt x="22851" y="31333"/>
                  </a:lnTo>
                  <a:lnTo>
                    <a:pt x="22767" y="31563"/>
                  </a:lnTo>
                  <a:lnTo>
                    <a:pt x="22704" y="31794"/>
                  </a:lnTo>
                  <a:lnTo>
                    <a:pt x="22683" y="32045"/>
                  </a:lnTo>
                  <a:lnTo>
                    <a:pt x="22641" y="32276"/>
                  </a:lnTo>
                  <a:lnTo>
                    <a:pt x="22641" y="32527"/>
                  </a:lnTo>
                  <a:lnTo>
                    <a:pt x="22662" y="32757"/>
                  </a:lnTo>
                  <a:lnTo>
                    <a:pt x="22683" y="33009"/>
                  </a:lnTo>
                  <a:lnTo>
                    <a:pt x="22746" y="33260"/>
                  </a:lnTo>
                  <a:lnTo>
                    <a:pt x="22809" y="33490"/>
                  </a:lnTo>
                  <a:lnTo>
                    <a:pt x="22557" y="33386"/>
                  </a:lnTo>
                  <a:lnTo>
                    <a:pt x="22285" y="33302"/>
                  </a:lnTo>
                  <a:lnTo>
                    <a:pt x="22013" y="33218"/>
                  </a:lnTo>
                  <a:lnTo>
                    <a:pt x="21720" y="33176"/>
                  </a:lnTo>
                  <a:lnTo>
                    <a:pt x="21447" y="33155"/>
                  </a:lnTo>
                  <a:lnTo>
                    <a:pt x="21154" y="33176"/>
                  </a:lnTo>
                  <a:lnTo>
                    <a:pt x="20882" y="33197"/>
                  </a:lnTo>
                  <a:lnTo>
                    <a:pt x="20589" y="33239"/>
                  </a:lnTo>
                  <a:lnTo>
                    <a:pt x="20316" y="33302"/>
                  </a:lnTo>
                  <a:lnTo>
                    <a:pt x="20044" y="33386"/>
                  </a:lnTo>
                  <a:lnTo>
                    <a:pt x="19793" y="33511"/>
                  </a:lnTo>
                  <a:lnTo>
                    <a:pt x="19541" y="33637"/>
                  </a:lnTo>
                  <a:lnTo>
                    <a:pt x="19311" y="33804"/>
                  </a:lnTo>
                  <a:lnTo>
                    <a:pt x="19081" y="33972"/>
                  </a:lnTo>
                  <a:lnTo>
                    <a:pt x="18871" y="34181"/>
                  </a:lnTo>
                  <a:lnTo>
                    <a:pt x="18683" y="34412"/>
                  </a:lnTo>
                  <a:lnTo>
                    <a:pt x="18578" y="34558"/>
                  </a:lnTo>
                  <a:lnTo>
                    <a:pt x="18494" y="34726"/>
                  </a:lnTo>
                  <a:lnTo>
                    <a:pt x="18327" y="35061"/>
                  </a:lnTo>
                  <a:lnTo>
                    <a:pt x="18201" y="35417"/>
                  </a:lnTo>
                  <a:lnTo>
                    <a:pt x="18138" y="35773"/>
                  </a:lnTo>
                  <a:lnTo>
                    <a:pt x="18096" y="36150"/>
                  </a:lnTo>
                  <a:lnTo>
                    <a:pt x="18117" y="36527"/>
                  </a:lnTo>
                  <a:lnTo>
                    <a:pt x="18180" y="36904"/>
                  </a:lnTo>
                  <a:lnTo>
                    <a:pt x="18264" y="37260"/>
                  </a:lnTo>
                  <a:lnTo>
                    <a:pt x="18389" y="37595"/>
                  </a:lnTo>
                  <a:lnTo>
                    <a:pt x="18536" y="37910"/>
                  </a:lnTo>
                  <a:lnTo>
                    <a:pt x="18306" y="37951"/>
                  </a:lnTo>
                  <a:lnTo>
                    <a:pt x="18075" y="38014"/>
                  </a:lnTo>
                  <a:lnTo>
                    <a:pt x="17866" y="38098"/>
                  </a:lnTo>
                  <a:lnTo>
                    <a:pt x="17635" y="38182"/>
                  </a:lnTo>
                  <a:lnTo>
                    <a:pt x="17426" y="38287"/>
                  </a:lnTo>
                  <a:lnTo>
                    <a:pt x="17196" y="38412"/>
                  </a:lnTo>
                  <a:lnTo>
                    <a:pt x="17007" y="38538"/>
                  </a:lnTo>
                  <a:lnTo>
                    <a:pt x="16798" y="38685"/>
                  </a:lnTo>
                  <a:lnTo>
                    <a:pt x="16630" y="38831"/>
                  </a:lnTo>
                  <a:lnTo>
                    <a:pt x="16442" y="38999"/>
                  </a:lnTo>
                  <a:lnTo>
                    <a:pt x="16295" y="39187"/>
                  </a:lnTo>
                  <a:lnTo>
                    <a:pt x="16148" y="39355"/>
                  </a:lnTo>
                  <a:lnTo>
                    <a:pt x="16002" y="39543"/>
                  </a:lnTo>
                  <a:lnTo>
                    <a:pt x="15897" y="39753"/>
                  </a:lnTo>
                  <a:lnTo>
                    <a:pt x="15792" y="39962"/>
                  </a:lnTo>
                  <a:lnTo>
                    <a:pt x="15708" y="40172"/>
                  </a:lnTo>
                  <a:lnTo>
                    <a:pt x="15625" y="40507"/>
                  </a:lnTo>
                  <a:lnTo>
                    <a:pt x="15562" y="40842"/>
                  </a:lnTo>
                  <a:lnTo>
                    <a:pt x="15541" y="41198"/>
                  </a:lnTo>
                  <a:lnTo>
                    <a:pt x="15562" y="41533"/>
                  </a:lnTo>
                  <a:lnTo>
                    <a:pt x="15625" y="41868"/>
                  </a:lnTo>
                  <a:lnTo>
                    <a:pt x="15708" y="42203"/>
                  </a:lnTo>
                  <a:lnTo>
                    <a:pt x="15834" y="42538"/>
                  </a:lnTo>
                  <a:lnTo>
                    <a:pt x="16002" y="42853"/>
                  </a:lnTo>
                  <a:lnTo>
                    <a:pt x="16127" y="43041"/>
                  </a:lnTo>
                  <a:lnTo>
                    <a:pt x="16253" y="43230"/>
                  </a:lnTo>
                  <a:lnTo>
                    <a:pt x="16379" y="43397"/>
                  </a:lnTo>
                  <a:lnTo>
                    <a:pt x="16525" y="43523"/>
                  </a:lnTo>
                  <a:lnTo>
                    <a:pt x="16295" y="43607"/>
                  </a:lnTo>
                  <a:lnTo>
                    <a:pt x="16065" y="43690"/>
                  </a:lnTo>
                  <a:lnTo>
                    <a:pt x="15834" y="43816"/>
                  </a:lnTo>
                  <a:lnTo>
                    <a:pt x="15604" y="43963"/>
                  </a:lnTo>
                  <a:lnTo>
                    <a:pt x="15394" y="44109"/>
                  </a:lnTo>
                  <a:lnTo>
                    <a:pt x="15206" y="44277"/>
                  </a:lnTo>
                  <a:lnTo>
                    <a:pt x="15017" y="44465"/>
                  </a:lnTo>
                  <a:lnTo>
                    <a:pt x="14829" y="44654"/>
                  </a:lnTo>
                  <a:lnTo>
                    <a:pt x="14682" y="44863"/>
                  </a:lnTo>
                  <a:lnTo>
                    <a:pt x="14515" y="45073"/>
                  </a:lnTo>
                  <a:lnTo>
                    <a:pt x="14389" y="45303"/>
                  </a:lnTo>
                  <a:lnTo>
                    <a:pt x="14284" y="45533"/>
                  </a:lnTo>
                  <a:lnTo>
                    <a:pt x="14180" y="45764"/>
                  </a:lnTo>
                  <a:lnTo>
                    <a:pt x="14096" y="46015"/>
                  </a:lnTo>
                  <a:lnTo>
                    <a:pt x="14033" y="46246"/>
                  </a:lnTo>
                  <a:lnTo>
                    <a:pt x="14012" y="46476"/>
                  </a:lnTo>
                  <a:lnTo>
                    <a:pt x="13991" y="46706"/>
                  </a:lnTo>
                  <a:lnTo>
                    <a:pt x="13991" y="46937"/>
                  </a:lnTo>
                  <a:lnTo>
                    <a:pt x="13991" y="47167"/>
                  </a:lnTo>
                  <a:lnTo>
                    <a:pt x="14033" y="47397"/>
                  </a:lnTo>
                  <a:lnTo>
                    <a:pt x="14075" y="47628"/>
                  </a:lnTo>
                  <a:lnTo>
                    <a:pt x="14138" y="47837"/>
                  </a:lnTo>
                  <a:lnTo>
                    <a:pt x="14221" y="48068"/>
                  </a:lnTo>
                  <a:lnTo>
                    <a:pt x="14305" y="48277"/>
                  </a:lnTo>
                  <a:lnTo>
                    <a:pt x="14410" y="48466"/>
                  </a:lnTo>
                  <a:lnTo>
                    <a:pt x="14536" y="48675"/>
                  </a:lnTo>
                  <a:lnTo>
                    <a:pt x="14661" y="48864"/>
                  </a:lnTo>
                  <a:lnTo>
                    <a:pt x="14808" y="49031"/>
                  </a:lnTo>
                  <a:lnTo>
                    <a:pt x="14954" y="49199"/>
                  </a:lnTo>
                  <a:lnTo>
                    <a:pt x="15122" y="49366"/>
                  </a:lnTo>
                  <a:lnTo>
                    <a:pt x="15290" y="49513"/>
                  </a:lnTo>
                  <a:lnTo>
                    <a:pt x="15478" y="49639"/>
                  </a:lnTo>
                  <a:lnTo>
                    <a:pt x="15206" y="49743"/>
                  </a:lnTo>
                  <a:lnTo>
                    <a:pt x="14934" y="49869"/>
                  </a:lnTo>
                  <a:lnTo>
                    <a:pt x="14682" y="50016"/>
                  </a:lnTo>
                  <a:lnTo>
                    <a:pt x="14452" y="50183"/>
                  </a:lnTo>
                  <a:lnTo>
                    <a:pt x="14221" y="50393"/>
                  </a:lnTo>
                  <a:lnTo>
                    <a:pt x="14033" y="50602"/>
                  </a:lnTo>
                  <a:lnTo>
                    <a:pt x="13844" y="50832"/>
                  </a:lnTo>
                  <a:lnTo>
                    <a:pt x="13677" y="51084"/>
                  </a:lnTo>
                  <a:lnTo>
                    <a:pt x="13530" y="51335"/>
                  </a:lnTo>
                  <a:lnTo>
                    <a:pt x="13405" y="51607"/>
                  </a:lnTo>
                  <a:lnTo>
                    <a:pt x="13321" y="51901"/>
                  </a:lnTo>
                  <a:lnTo>
                    <a:pt x="13237" y="52173"/>
                  </a:lnTo>
                  <a:lnTo>
                    <a:pt x="13195" y="52466"/>
                  </a:lnTo>
                  <a:lnTo>
                    <a:pt x="13174" y="52759"/>
                  </a:lnTo>
                  <a:lnTo>
                    <a:pt x="13174" y="53052"/>
                  </a:lnTo>
                  <a:lnTo>
                    <a:pt x="13216" y="53346"/>
                  </a:lnTo>
                  <a:lnTo>
                    <a:pt x="13279" y="53555"/>
                  </a:lnTo>
                  <a:lnTo>
                    <a:pt x="13342" y="53786"/>
                  </a:lnTo>
                  <a:lnTo>
                    <a:pt x="13426" y="53974"/>
                  </a:lnTo>
                  <a:lnTo>
                    <a:pt x="13509" y="54163"/>
                  </a:lnTo>
                  <a:lnTo>
                    <a:pt x="13614" y="54351"/>
                  </a:lnTo>
                  <a:lnTo>
                    <a:pt x="13719" y="54540"/>
                  </a:lnTo>
                  <a:lnTo>
                    <a:pt x="13865" y="54707"/>
                  </a:lnTo>
                  <a:lnTo>
                    <a:pt x="13991" y="54854"/>
                  </a:lnTo>
                  <a:lnTo>
                    <a:pt x="14138" y="55000"/>
                  </a:lnTo>
                  <a:lnTo>
                    <a:pt x="14305" y="55147"/>
                  </a:lnTo>
                  <a:lnTo>
                    <a:pt x="14473" y="55273"/>
                  </a:lnTo>
                  <a:lnTo>
                    <a:pt x="14640" y="55377"/>
                  </a:lnTo>
                  <a:lnTo>
                    <a:pt x="14808" y="55482"/>
                  </a:lnTo>
                  <a:lnTo>
                    <a:pt x="14996" y="55566"/>
                  </a:lnTo>
                  <a:lnTo>
                    <a:pt x="15206" y="55650"/>
                  </a:lnTo>
                  <a:lnTo>
                    <a:pt x="15394" y="55733"/>
                  </a:lnTo>
                  <a:lnTo>
                    <a:pt x="15227" y="55838"/>
                  </a:lnTo>
                  <a:lnTo>
                    <a:pt x="15059" y="55964"/>
                  </a:lnTo>
                  <a:lnTo>
                    <a:pt x="14913" y="56110"/>
                  </a:lnTo>
                  <a:lnTo>
                    <a:pt x="14787" y="56278"/>
                  </a:lnTo>
                  <a:lnTo>
                    <a:pt x="14661" y="56446"/>
                  </a:lnTo>
                  <a:lnTo>
                    <a:pt x="14536" y="56613"/>
                  </a:lnTo>
                  <a:lnTo>
                    <a:pt x="14452" y="56802"/>
                  </a:lnTo>
                  <a:lnTo>
                    <a:pt x="14368" y="56990"/>
                  </a:lnTo>
                  <a:lnTo>
                    <a:pt x="14284" y="57200"/>
                  </a:lnTo>
                  <a:lnTo>
                    <a:pt x="14242" y="57388"/>
                  </a:lnTo>
                  <a:lnTo>
                    <a:pt x="14200" y="57597"/>
                  </a:lnTo>
                  <a:lnTo>
                    <a:pt x="14159" y="57807"/>
                  </a:lnTo>
                  <a:lnTo>
                    <a:pt x="14159" y="58016"/>
                  </a:lnTo>
                  <a:lnTo>
                    <a:pt x="14159" y="58226"/>
                  </a:lnTo>
                  <a:lnTo>
                    <a:pt x="14180" y="58435"/>
                  </a:lnTo>
                  <a:lnTo>
                    <a:pt x="14221" y="58645"/>
                  </a:lnTo>
                  <a:lnTo>
                    <a:pt x="14284" y="58854"/>
                  </a:lnTo>
                  <a:lnTo>
                    <a:pt x="14347" y="59064"/>
                  </a:lnTo>
                  <a:lnTo>
                    <a:pt x="14431" y="59252"/>
                  </a:lnTo>
                  <a:lnTo>
                    <a:pt x="14536" y="59441"/>
                  </a:lnTo>
                  <a:lnTo>
                    <a:pt x="14640" y="59608"/>
                  </a:lnTo>
                  <a:lnTo>
                    <a:pt x="14766" y="59776"/>
                  </a:lnTo>
                  <a:lnTo>
                    <a:pt x="14892" y="59922"/>
                  </a:lnTo>
                  <a:lnTo>
                    <a:pt x="15017" y="60069"/>
                  </a:lnTo>
                  <a:lnTo>
                    <a:pt x="15164" y="60195"/>
                  </a:lnTo>
                  <a:lnTo>
                    <a:pt x="15331" y="60320"/>
                  </a:lnTo>
                  <a:lnTo>
                    <a:pt x="15646" y="60551"/>
                  </a:lnTo>
                  <a:lnTo>
                    <a:pt x="16023" y="60739"/>
                  </a:lnTo>
                  <a:lnTo>
                    <a:pt x="16400" y="60886"/>
                  </a:lnTo>
                  <a:lnTo>
                    <a:pt x="16169" y="61011"/>
                  </a:lnTo>
                  <a:lnTo>
                    <a:pt x="15960" y="61179"/>
                  </a:lnTo>
                  <a:lnTo>
                    <a:pt x="15771" y="61388"/>
                  </a:lnTo>
                  <a:lnTo>
                    <a:pt x="15604" y="61598"/>
                  </a:lnTo>
                  <a:lnTo>
                    <a:pt x="15457" y="61849"/>
                  </a:lnTo>
                  <a:lnTo>
                    <a:pt x="15311" y="62101"/>
                  </a:lnTo>
                  <a:lnTo>
                    <a:pt x="15206" y="62373"/>
                  </a:lnTo>
                  <a:lnTo>
                    <a:pt x="15122" y="62666"/>
                  </a:lnTo>
                  <a:lnTo>
                    <a:pt x="15059" y="62938"/>
                  </a:lnTo>
                  <a:lnTo>
                    <a:pt x="15017" y="63232"/>
                  </a:lnTo>
                  <a:lnTo>
                    <a:pt x="14975" y="63525"/>
                  </a:lnTo>
                  <a:lnTo>
                    <a:pt x="14975" y="63818"/>
                  </a:lnTo>
                  <a:lnTo>
                    <a:pt x="14996" y="64090"/>
                  </a:lnTo>
                  <a:lnTo>
                    <a:pt x="15038" y="64363"/>
                  </a:lnTo>
                  <a:lnTo>
                    <a:pt x="15101" y="64614"/>
                  </a:lnTo>
                  <a:lnTo>
                    <a:pt x="15164" y="64844"/>
                  </a:lnTo>
                  <a:lnTo>
                    <a:pt x="15269" y="65054"/>
                  </a:lnTo>
                  <a:lnTo>
                    <a:pt x="15394" y="65263"/>
                  </a:lnTo>
                  <a:lnTo>
                    <a:pt x="15520" y="65452"/>
                  </a:lnTo>
                  <a:lnTo>
                    <a:pt x="15646" y="65640"/>
                  </a:lnTo>
                  <a:lnTo>
                    <a:pt x="15792" y="65808"/>
                  </a:lnTo>
                  <a:lnTo>
                    <a:pt x="15960" y="65954"/>
                  </a:lnTo>
                  <a:lnTo>
                    <a:pt x="16127" y="66101"/>
                  </a:lnTo>
                  <a:lnTo>
                    <a:pt x="16316" y="66227"/>
                  </a:lnTo>
                  <a:lnTo>
                    <a:pt x="16504" y="66331"/>
                  </a:lnTo>
                  <a:lnTo>
                    <a:pt x="16693" y="66436"/>
                  </a:lnTo>
                  <a:lnTo>
                    <a:pt x="16902" y="66520"/>
                  </a:lnTo>
                  <a:lnTo>
                    <a:pt x="17112" y="66604"/>
                  </a:lnTo>
                  <a:lnTo>
                    <a:pt x="17321" y="66666"/>
                  </a:lnTo>
                  <a:lnTo>
                    <a:pt x="17552" y="66708"/>
                  </a:lnTo>
                  <a:lnTo>
                    <a:pt x="17761" y="66729"/>
                  </a:lnTo>
                  <a:lnTo>
                    <a:pt x="17991" y="66750"/>
                  </a:lnTo>
                  <a:lnTo>
                    <a:pt x="17824" y="67211"/>
                  </a:lnTo>
                  <a:lnTo>
                    <a:pt x="17740" y="67441"/>
                  </a:lnTo>
                  <a:lnTo>
                    <a:pt x="17698" y="67693"/>
                  </a:lnTo>
                  <a:lnTo>
                    <a:pt x="17656" y="67923"/>
                  </a:lnTo>
                  <a:lnTo>
                    <a:pt x="17635" y="68174"/>
                  </a:lnTo>
                  <a:lnTo>
                    <a:pt x="17614" y="68405"/>
                  </a:lnTo>
                  <a:lnTo>
                    <a:pt x="17614" y="68635"/>
                  </a:lnTo>
                  <a:lnTo>
                    <a:pt x="17635" y="68887"/>
                  </a:lnTo>
                  <a:lnTo>
                    <a:pt x="17656" y="69117"/>
                  </a:lnTo>
                  <a:lnTo>
                    <a:pt x="17698" y="69326"/>
                  </a:lnTo>
                  <a:lnTo>
                    <a:pt x="17782" y="69557"/>
                  </a:lnTo>
                  <a:lnTo>
                    <a:pt x="17845" y="69766"/>
                  </a:lnTo>
                  <a:lnTo>
                    <a:pt x="17950" y="69976"/>
                  </a:lnTo>
                  <a:lnTo>
                    <a:pt x="18075" y="70164"/>
                  </a:lnTo>
                  <a:lnTo>
                    <a:pt x="18201" y="70353"/>
                  </a:lnTo>
                  <a:lnTo>
                    <a:pt x="18389" y="70562"/>
                  </a:lnTo>
                  <a:lnTo>
                    <a:pt x="18599" y="70751"/>
                  </a:lnTo>
                  <a:lnTo>
                    <a:pt x="18829" y="70918"/>
                  </a:lnTo>
                  <a:lnTo>
                    <a:pt x="19060" y="71065"/>
                  </a:lnTo>
                  <a:lnTo>
                    <a:pt x="19311" y="71190"/>
                  </a:lnTo>
                  <a:lnTo>
                    <a:pt x="19562" y="71274"/>
                  </a:lnTo>
                  <a:lnTo>
                    <a:pt x="19814" y="71337"/>
                  </a:lnTo>
                  <a:lnTo>
                    <a:pt x="20086" y="71379"/>
                  </a:lnTo>
                  <a:lnTo>
                    <a:pt x="20023" y="71567"/>
                  </a:lnTo>
                  <a:lnTo>
                    <a:pt x="19960" y="71777"/>
                  </a:lnTo>
                  <a:lnTo>
                    <a:pt x="19897" y="72175"/>
                  </a:lnTo>
                  <a:lnTo>
                    <a:pt x="19897" y="72573"/>
                  </a:lnTo>
                  <a:lnTo>
                    <a:pt x="19918" y="72992"/>
                  </a:lnTo>
                  <a:lnTo>
                    <a:pt x="20002" y="73390"/>
                  </a:lnTo>
                  <a:lnTo>
                    <a:pt x="20107" y="73767"/>
                  </a:lnTo>
                  <a:lnTo>
                    <a:pt x="20191" y="73934"/>
                  </a:lnTo>
                  <a:lnTo>
                    <a:pt x="20274" y="74102"/>
                  </a:lnTo>
                  <a:lnTo>
                    <a:pt x="20358" y="74269"/>
                  </a:lnTo>
                  <a:lnTo>
                    <a:pt x="20463" y="74416"/>
                  </a:lnTo>
                  <a:lnTo>
                    <a:pt x="20609" y="74583"/>
                  </a:lnTo>
                  <a:lnTo>
                    <a:pt x="20756" y="74751"/>
                  </a:lnTo>
                  <a:lnTo>
                    <a:pt x="20924" y="74877"/>
                  </a:lnTo>
                  <a:lnTo>
                    <a:pt x="21091" y="75023"/>
                  </a:lnTo>
                  <a:lnTo>
                    <a:pt x="21259" y="75128"/>
                  </a:lnTo>
                  <a:lnTo>
                    <a:pt x="21447" y="75233"/>
                  </a:lnTo>
                  <a:lnTo>
                    <a:pt x="21615" y="75317"/>
                  </a:lnTo>
                  <a:lnTo>
                    <a:pt x="21824" y="75379"/>
                  </a:lnTo>
                  <a:lnTo>
                    <a:pt x="22013" y="75442"/>
                  </a:lnTo>
                  <a:lnTo>
                    <a:pt x="22201" y="75484"/>
                  </a:lnTo>
                  <a:lnTo>
                    <a:pt x="22411" y="75526"/>
                  </a:lnTo>
                  <a:lnTo>
                    <a:pt x="22620" y="75547"/>
                  </a:lnTo>
                  <a:lnTo>
                    <a:pt x="22830" y="75547"/>
                  </a:lnTo>
                  <a:lnTo>
                    <a:pt x="23018" y="75526"/>
                  </a:lnTo>
                  <a:lnTo>
                    <a:pt x="23228" y="75505"/>
                  </a:lnTo>
                  <a:lnTo>
                    <a:pt x="23437" y="75463"/>
                  </a:lnTo>
                  <a:lnTo>
                    <a:pt x="23374" y="75673"/>
                  </a:lnTo>
                  <a:lnTo>
                    <a:pt x="23311" y="75882"/>
                  </a:lnTo>
                  <a:lnTo>
                    <a:pt x="23290" y="76091"/>
                  </a:lnTo>
                  <a:lnTo>
                    <a:pt x="23269" y="76301"/>
                  </a:lnTo>
                  <a:lnTo>
                    <a:pt x="23269" y="76510"/>
                  </a:lnTo>
                  <a:lnTo>
                    <a:pt x="23290" y="76720"/>
                  </a:lnTo>
                  <a:lnTo>
                    <a:pt x="23311" y="76908"/>
                  </a:lnTo>
                  <a:lnTo>
                    <a:pt x="23374" y="77076"/>
                  </a:lnTo>
                  <a:lnTo>
                    <a:pt x="23437" y="77243"/>
                  </a:lnTo>
                  <a:lnTo>
                    <a:pt x="22494" y="76783"/>
                  </a:lnTo>
                  <a:lnTo>
                    <a:pt x="21552" y="76322"/>
                  </a:lnTo>
                  <a:lnTo>
                    <a:pt x="19646" y="75442"/>
                  </a:lnTo>
                  <a:lnTo>
                    <a:pt x="17761" y="74563"/>
                  </a:lnTo>
                  <a:lnTo>
                    <a:pt x="15897" y="73683"/>
                  </a:lnTo>
                  <a:lnTo>
                    <a:pt x="14536" y="72992"/>
                  </a:lnTo>
                  <a:lnTo>
                    <a:pt x="13844" y="72657"/>
                  </a:lnTo>
                  <a:lnTo>
                    <a:pt x="13174" y="72280"/>
                  </a:lnTo>
                  <a:lnTo>
                    <a:pt x="12504" y="71903"/>
                  </a:lnTo>
                  <a:lnTo>
                    <a:pt x="11834" y="71505"/>
                  </a:lnTo>
                  <a:lnTo>
                    <a:pt x="11184" y="71086"/>
                  </a:lnTo>
                  <a:lnTo>
                    <a:pt x="10535" y="70667"/>
                  </a:lnTo>
                  <a:lnTo>
                    <a:pt x="9928" y="70206"/>
                  </a:lnTo>
                  <a:lnTo>
                    <a:pt x="9320" y="69724"/>
                  </a:lnTo>
                  <a:lnTo>
                    <a:pt x="8755" y="69201"/>
                  </a:lnTo>
                  <a:lnTo>
                    <a:pt x="8231" y="68656"/>
                  </a:lnTo>
                  <a:lnTo>
                    <a:pt x="7729" y="68091"/>
                  </a:lnTo>
                  <a:lnTo>
                    <a:pt x="7498" y="67797"/>
                  </a:lnTo>
                  <a:lnTo>
                    <a:pt x="7268" y="67483"/>
                  </a:lnTo>
                  <a:lnTo>
                    <a:pt x="7058" y="67169"/>
                  </a:lnTo>
                  <a:lnTo>
                    <a:pt x="6849" y="66834"/>
                  </a:lnTo>
                  <a:lnTo>
                    <a:pt x="6640" y="66499"/>
                  </a:lnTo>
                  <a:lnTo>
                    <a:pt x="6472" y="66164"/>
                  </a:lnTo>
                  <a:lnTo>
                    <a:pt x="6263" y="65745"/>
                  </a:lnTo>
                  <a:lnTo>
                    <a:pt x="6095" y="65347"/>
                  </a:lnTo>
                  <a:lnTo>
                    <a:pt x="5948" y="64928"/>
                  </a:lnTo>
                  <a:lnTo>
                    <a:pt x="5823" y="64530"/>
                  </a:lnTo>
                  <a:lnTo>
                    <a:pt x="5718" y="64132"/>
                  </a:lnTo>
                  <a:lnTo>
                    <a:pt x="5634" y="63734"/>
                  </a:lnTo>
                  <a:lnTo>
                    <a:pt x="5571" y="63336"/>
                  </a:lnTo>
                  <a:lnTo>
                    <a:pt x="5529" y="62938"/>
                  </a:lnTo>
                  <a:lnTo>
                    <a:pt x="5509" y="62561"/>
                  </a:lnTo>
                  <a:lnTo>
                    <a:pt x="5509" y="62163"/>
                  </a:lnTo>
                  <a:lnTo>
                    <a:pt x="5529" y="61807"/>
                  </a:lnTo>
                  <a:lnTo>
                    <a:pt x="5571" y="61430"/>
                  </a:lnTo>
                  <a:lnTo>
                    <a:pt x="5634" y="61053"/>
                  </a:lnTo>
                  <a:lnTo>
                    <a:pt x="5718" y="60697"/>
                  </a:lnTo>
                  <a:lnTo>
                    <a:pt x="5823" y="60362"/>
                  </a:lnTo>
                  <a:lnTo>
                    <a:pt x="5948" y="60006"/>
                  </a:lnTo>
                  <a:lnTo>
                    <a:pt x="6095" y="59671"/>
                  </a:lnTo>
                  <a:lnTo>
                    <a:pt x="6242" y="59336"/>
                  </a:lnTo>
                  <a:lnTo>
                    <a:pt x="6430" y="59022"/>
                  </a:lnTo>
                  <a:lnTo>
                    <a:pt x="6619" y="58708"/>
                  </a:lnTo>
                  <a:lnTo>
                    <a:pt x="6828" y="58393"/>
                  </a:lnTo>
                  <a:lnTo>
                    <a:pt x="7058" y="58100"/>
                  </a:lnTo>
                  <a:lnTo>
                    <a:pt x="7310" y="57828"/>
                  </a:lnTo>
                  <a:lnTo>
                    <a:pt x="7561" y="57535"/>
                  </a:lnTo>
                  <a:lnTo>
                    <a:pt x="7833" y="57283"/>
                  </a:lnTo>
                  <a:lnTo>
                    <a:pt x="8148" y="57011"/>
                  </a:lnTo>
                  <a:lnTo>
                    <a:pt x="8441" y="56781"/>
                  </a:lnTo>
                  <a:lnTo>
                    <a:pt x="8776" y="56550"/>
                  </a:lnTo>
                  <a:lnTo>
                    <a:pt x="9111" y="56320"/>
                  </a:lnTo>
                  <a:lnTo>
                    <a:pt x="9467" y="56110"/>
                  </a:lnTo>
                  <a:lnTo>
                    <a:pt x="9844" y="55901"/>
                  </a:lnTo>
                  <a:lnTo>
                    <a:pt x="10221" y="55733"/>
                  </a:lnTo>
                  <a:lnTo>
                    <a:pt x="10389" y="55775"/>
                  </a:lnTo>
                  <a:lnTo>
                    <a:pt x="10493" y="55817"/>
                  </a:lnTo>
                  <a:lnTo>
                    <a:pt x="10598" y="55796"/>
                  </a:lnTo>
                  <a:lnTo>
                    <a:pt x="10682" y="55775"/>
                  </a:lnTo>
                  <a:lnTo>
                    <a:pt x="10766" y="55733"/>
                  </a:lnTo>
                  <a:lnTo>
                    <a:pt x="10849" y="55671"/>
                  </a:lnTo>
                  <a:lnTo>
                    <a:pt x="10891" y="55608"/>
                  </a:lnTo>
                  <a:lnTo>
                    <a:pt x="10954" y="55503"/>
                  </a:lnTo>
                  <a:lnTo>
                    <a:pt x="10975" y="55419"/>
                  </a:lnTo>
                  <a:lnTo>
                    <a:pt x="11143" y="55356"/>
                  </a:lnTo>
                  <a:lnTo>
                    <a:pt x="11268" y="55294"/>
                  </a:lnTo>
                  <a:lnTo>
                    <a:pt x="11373" y="55189"/>
                  </a:lnTo>
                  <a:lnTo>
                    <a:pt x="11457" y="55063"/>
                  </a:lnTo>
                  <a:lnTo>
                    <a:pt x="11478" y="54937"/>
                  </a:lnTo>
                  <a:lnTo>
                    <a:pt x="11478" y="54812"/>
                  </a:lnTo>
                  <a:lnTo>
                    <a:pt x="11457" y="54686"/>
                  </a:lnTo>
                  <a:lnTo>
                    <a:pt x="11415" y="54560"/>
                  </a:lnTo>
                  <a:lnTo>
                    <a:pt x="11331" y="54456"/>
                  </a:lnTo>
                  <a:lnTo>
                    <a:pt x="11394" y="54372"/>
                  </a:lnTo>
                  <a:lnTo>
                    <a:pt x="11415" y="54267"/>
                  </a:lnTo>
                  <a:lnTo>
                    <a:pt x="11415" y="54163"/>
                  </a:lnTo>
                  <a:lnTo>
                    <a:pt x="11394" y="54121"/>
                  </a:lnTo>
                  <a:lnTo>
                    <a:pt x="11352" y="54058"/>
                  </a:lnTo>
                  <a:lnTo>
                    <a:pt x="10807" y="53429"/>
                  </a:lnTo>
                  <a:lnTo>
                    <a:pt x="10284" y="52780"/>
                  </a:lnTo>
                  <a:lnTo>
                    <a:pt x="9739" y="52089"/>
                  </a:lnTo>
                  <a:lnTo>
                    <a:pt x="9216" y="51398"/>
                  </a:lnTo>
                  <a:lnTo>
                    <a:pt x="8713" y="50665"/>
                  </a:lnTo>
                  <a:lnTo>
                    <a:pt x="8231" y="49932"/>
                  </a:lnTo>
                  <a:lnTo>
                    <a:pt x="7771" y="49178"/>
                  </a:lnTo>
                  <a:lnTo>
                    <a:pt x="7352" y="48382"/>
                  </a:lnTo>
                  <a:lnTo>
                    <a:pt x="6996" y="47607"/>
                  </a:lnTo>
                  <a:lnTo>
                    <a:pt x="6807" y="47188"/>
                  </a:lnTo>
                  <a:lnTo>
                    <a:pt x="6660" y="46790"/>
                  </a:lnTo>
                  <a:lnTo>
                    <a:pt x="6514" y="46392"/>
                  </a:lnTo>
                  <a:lnTo>
                    <a:pt x="6388" y="45973"/>
                  </a:lnTo>
                  <a:lnTo>
                    <a:pt x="6263" y="45554"/>
                  </a:lnTo>
                  <a:lnTo>
                    <a:pt x="6158" y="45135"/>
                  </a:lnTo>
                  <a:lnTo>
                    <a:pt x="6074" y="44717"/>
                  </a:lnTo>
                  <a:lnTo>
                    <a:pt x="6011" y="44298"/>
                  </a:lnTo>
                  <a:lnTo>
                    <a:pt x="5948" y="43879"/>
                  </a:lnTo>
                  <a:lnTo>
                    <a:pt x="5927" y="43439"/>
                  </a:lnTo>
                  <a:lnTo>
                    <a:pt x="5906" y="43020"/>
                  </a:lnTo>
                  <a:lnTo>
                    <a:pt x="5927" y="42601"/>
                  </a:lnTo>
                  <a:lnTo>
                    <a:pt x="5948" y="42161"/>
                  </a:lnTo>
                  <a:lnTo>
                    <a:pt x="5990" y="41722"/>
                  </a:lnTo>
                  <a:lnTo>
                    <a:pt x="6074" y="41240"/>
                  </a:lnTo>
                  <a:lnTo>
                    <a:pt x="6179" y="40779"/>
                  </a:lnTo>
                  <a:lnTo>
                    <a:pt x="6325" y="40339"/>
                  </a:lnTo>
                  <a:lnTo>
                    <a:pt x="6493" y="39920"/>
                  </a:lnTo>
                  <a:lnTo>
                    <a:pt x="6681" y="39522"/>
                  </a:lnTo>
                  <a:lnTo>
                    <a:pt x="6912" y="39145"/>
                  </a:lnTo>
                  <a:lnTo>
                    <a:pt x="7142" y="38789"/>
                  </a:lnTo>
                  <a:lnTo>
                    <a:pt x="7394" y="38454"/>
                  </a:lnTo>
                  <a:lnTo>
                    <a:pt x="7687" y="38119"/>
                  </a:lnTo>
                  <a:lnTo>
                    <a:pt x="7980" y="37805"/>
                  </a:lnTo>
                  <a:lnTo>
                    <a:pt x="8294" y="37512"/>
                  </a:lnTo>
                  <a:lnTo>
                    <a:pt x="8629" y="37239"/>
                  </a:lnTo>
                  <a:lnTo>
                    <a:pt x="8985" y="36988"/>
                  </a:lnTo>
                  <a:lnTo>
                    <a:pt x="9341" y="36737"/>
                  </a:lnTo>
                  <a:lnTo>
                    <a:pt x="9739" y="36506"/>
                  </a:lnTo>
                  <a:lnTo>
                    <a:pt x="10116" y="36276"/>
                  </a:lnTo>
                  <a:lnTo>
                    <a:pt x="10514" y="36066"/>
                  </a:lnTo>
                  <a:lnTo>
                    <a:pt x="10933" y="35878"/>
                  </a:lnTo>
                  <a:lnTo>
                    <a:pt x="11352" y="35689"/>
                  </a:lnTo>
                  <a:lnTo>
                    <a:pt x="11771" y="35522"/>
                  </a:lnTo>
                  <a:lnTo>
                    <a:pt x="12630" y="35187"/>
                  </a:lnTo>
                  <a:lnTo>
                    <a:pt x="13509" y="34915"/>
                  </a:lnTo>
                  <a:lnTo>
                    <a:pt x="14389" y="34663"/>
                  </a:lnTo>
                  <a:lnTo>
                    <a:pt x="15269" y="34433"/>
                  </a:lnTo>
                  <a:lnTo>
                    <a:pt x="16127" y="34244"/>
                  </a:lnTo>
                  <a:lnTo>
                    <a:pt x="16965" y="34056"/>
                  </a:lnTo>
                  <a:lnTo>
                    <a:pt x="17070" y="34014"/>
                  </a:lnTo>
                  <a:lnTo>
                    <a:pt x="17175" y="33972"/>
                  </a:lnTo>
                  <a:lnTo>
                    <a:pt x="17237" y="33909"/>
                  </a:lnTo>
                  <a:lnTo>
                    <a:pt x="17300" y="33825"/>
                  </a:lnTo>
                  <a:lnTo>
                    <a:pt x="17342" y="33742"/>
                  </a:lnTo>
                  <a:lnTo>
                    <a:pt x="17363" y="33658"/>
                  </a:lnTo>
                  <a:lnTo>
                    <a:pt x="17384" y="33553"/>
                  </a:lnTo>
                  <a:lnTo>
                    <a:pt x="17384" y="33469"/>
                  </a:lnTo>
                  <a:lnTo>
                    <a:pt x="17384" y="33407"/>
                  </a:lnTo>
                  <a:lnTo>
                    <a:pt x="17447" y="32736"/>
                  </a:lnTo>
                  <a:lnTo>
                    <a:pt x="17510" y="32045"/>
                  </a:lnTo>
                  <a:lnTo>
                    <a:pt x="17531" y="31333"/>
                  </a:lnTo>
                  <a:lnTo>
                    <a:pt x="17552" y="30621"/>
                  </a:lnTo>
                  <a:lnTo>
                    <a:pt x="17573" y="29197"/>
                  </a:lnTo>
                  <a:lnTo>
                    <a:pt x="17614" y="27772"/>
                  </a:lnTo>
                  <a:lnTo>
                    <a:pt x="17656" y="27060"/>
                  </a:lnTo>
                  <a:lnTo>
                    <a:pt x="17719" y="26348"/>
                  </a:lnTo>
                  <a:lnTo>
                    <a:pt x="17824" y="25636"/>
                  </a:lnTo>
                  <a:lnTo>
                    <a:pt x="17929" y="24945"/>
                  </a:lnTo>
                  <a:lnTo>
                    <a:pt x="18096" y="24275"/>
                  </a:lnTo>
                  <a:lnTo>
                    <a:pt x="18285" y="23604"/>
                  </a:lnTo>
                  <a:lnTo>
                    <a:pt x="18410" y="23290"/>
                  </a:lnTo>
                  <a:lnTo>
                    <a:pt x="18536" y="22955"/>
                  </a:lnTo>
                  <a:lnTo>
                    <a:pt x="18683" y="22641"/>
                  </a:lnTo>
                  <a:lnTo>
                    <a:pt x="18829" y="22327"/>
                  </a:lnTo>
                  <a:lnTo>
                    <a:pt x="19081" y="21866"/>
                  </a:lnTo>
                  <a:lnTo>
                    <a:pt x="19353" y="21426"/>
                  </a:lnTo>
                  <a:lnTo>
                    <a:pt x="19646" y="21007"/>
                  </a:lnTo>
                  <a:lnTo>
                    <a:pt x="19960" y="20588"/>
                  </a:lnTo>
                  <a:lnTo>
                    <a:pt x="20295" y="20191"/>
                  </a:lnTo>
                  <a:lnTo>
                    <a:pt x="20630" y="19814"/>
                  </a:lnTo>
                  <a:lnTo>
                    <a:pt x="20986" y="19437"/>
                  </a:lnTo>
                  <a:lnTo>
                    <a:pt x="21363" y="19060"/>
                  </a:lnTo>
                  <a:lnTo>
                    <a:pt x="22117" y="18326"/>
                  </a:lnTo>
                  <a:lnTo>
                    <a:pt x="22892" y="17635"/>
                  </a:lnTo>
                  <a:lnTo>
                    <a:pt x="24442" y="16253"/>
                  </a:lnTo>
                  <a:lnTo>
                    <a:pt x="25071" y="15687"/>
                  </a:lnTo>
                  <a:lnTo>
                    <a:pt x="25657" y="15080"/>
                  </a:lnTo>
                  <a:lnTo>
                    <a:pt x="26202" y="14494"/>
                  </a:lnTo>
                  <a:lnTo>
                    <a:pt x="26725" y="13865"/>
                  </a:lnTo>
                  <a:lnTo>
                    <a:pt x="27207" y="13237"/>
                  </a:lnTo>
                  <a:lnTo>
                    <a:pt x="27668" y="12609"/>
                  </a:lnTo>
                  <a:lnTo>
                    <a:pt x="28108" y="11959"/>
                  </a:lnTo>
                  <a:lnTo>
                    <a:pt x="28485" y="11289"/>
                  </a:lnTo>
                  <a:lnTo>
                    <a:pt x="28862" y="10619"/>
                  </a:lnTo>
                  <a:lnTo>
                    <a:pt x="29176" y="9928"/>
                  </a:lnTo>
                  <a:lnTo>
                    <a:pt x="29490" y="9216"/>
                  </a:lnTo>
                  <a:lnTo>
                    <a:pt x="29762" y="8503"/>
                  </a:lnTo>
                  <a:lnTo>
                    <a:pt x="29993" y="7770"/>
                  </a:lnTo>
                  <a:lnTo>
                    <a:pt x="30202" y="7016"/>
                  </a:lnTo>
                  <a:lnTo>
                    <a:pt x="30391" y="6241"/>
                  </a:lnTo>
                  <a:lnTo>
                    <a:pt x="30537" y="5467"/>
                  </a:lnTo>
                  <a:close/>
                  <a:moveTo>
                    <a:pt x="39355" y="75233"/>
                  </a:moveTo>
                  <a:lnTo>
                    <a:pt x="39606" y="75296"/>
                  </a:lnTo>
                  <a:lnTo>
                    <a:pt x="39878" y="75358"/>
                  </a:lnTo>
                  <a:lnTo>
                    <a:pt x="39962" y="75421"/>
                  </a:lnTo>
                  <a:lnTo>
                    <a:pt x="40025" y="75526"/>
                  </a:lnTo>
                  <a:lnTo>
                    <a:pt x="40088" y="75610"/>
                  </a:lnTo>
                  <a:lnTo>
                    <a:pt x="40151" y="75714"/>
                  </a:lnTo>
                  <a:lnTo>
                    <a:pt x="40172" y="75840"/>
                  </a:lnTo>
                  <a:lnTo>
                    <a:pt x="40193" y="75945"/>
                  </a:lnTo>
                  <a:lnTo>
                    <a:pt x="40214" y="76175"/>
                  </a:lnTo>
                  <a:lnTo>
                    <a:pt x="40172" y="76427"/>
                  </a:lnTo>
                  <a:lnTo>
                    <a:pt x="40067" y="76657"/>
                  </a:lnTo>
                  <a:lnTo>
                    <a:pt x="39941" y="76845"/>
                  </a:lnTo>
                  <a:lnTo>
                    <a:pt x="39857" y="76950"/>
                  </a:lnTo>
                  <a:lnTo>
                    <a:pt x="39774" y="77034"/>
                  </a:lnTo>
                  <a:lnTo>
                    <a:pt x="39648" y="77118"/>
                  </a:lnTo>
                  <a:lnTo>
                    <a:pt x="39501" y="77202"/>
                  </a:lnTo>
                  <a:lnTo>
                    <a:pt x="39355" y="77285"/>
                  </a:lnTo>
                  <a:lnTo>
                    <a:pt x="39187" y="77327"/>
                  </a:lnTo>
                  <a:lnTo>
                    <a:pt x="38873" y="77411"/>
                  </a:lnTo>
                  <a:lnTo>
                    <a:pt x="38538" y="77453"/>
                  </a:lnTo>
                  <a:lnTo>
                    <a:pt x="38245" y="77453"/>
                  </a:lnTo>
                  <a:lnTo>
                    <a:pt x="37972" y="77432"/>
                  </a:lnTo>
                  <a:lnTo>
                    <a:pt x="38685" y="76343"/>
                  </a:lnTo>
                  <a:lnTo>
                    <a:pt x="39355" y="75233"/>
                  </a:lnTo>
                  <a:close/>
                  <a:moveTo>
                    <a:pt x="37449" y="78207"/>
                  </a:moveTo>
                  <a:lnTo>
                    <a:pt x="37533" y="78270"/>
                  </a:lnTo>
                  <a:lnTo>
                    <a:pt x="37595" y="78333"/>
                  </a:lnTo>
                  <a:lnTo>
                    <a:pt x="37784" y="78416"/>
                  </a:lnTo>
                  <a:lnTo>
                    <a:pt x="37993" y="78479"/>
                  </a:lnTo>
                  <a:lnTo>
                    <a:pt x="38203" y="78500"/>
                  </a:lnTo>
                  <a:lnTo>
                    <a:pt x="37386" y="78961"/>
                  </a:lnTo>
                  <a:lnTo>
                    <a:pt x="36569" y="79422"/>
                  </a:lnTo>
                  <a:lnTo>
                    <a:pt x="36569" y="79422"/>
                  </a:lnTo>
                  <a:lnTo>
                    <a:pt x="37009" y="78814"/>
                  </a:lnTo>
                  <a:lnTo>
                    <a:pt x="37449" y="78207"/>
                  </a:lnTo>
                  <a:close/>
                  <a:moveTo>
                    <a:pt x="24589" y="75400"/>
                  </a:moveTo>
                  <a:lnTo>
                    <a:pt x="26264" y="77641"/>
                  </a:lnTo>
                  <a:lnTo>
                    <a:pt x="27102" y="78793"/>
                  </a:lnTo>
                  <a:lnTo>
                    <a:pt x="27919" y="79924"/>
                  </a:lnTo>
                  <a:lnTo>
                    <a:pt x="27458" y="79589"/>
                  </a:lnTo>
                  <a:lnTo>
                    <a:pt x="26998" y="79275"/>
                  </a:lnTo>
                  <a:lnTo>
                    <a:pt x="26725" y="79107"/>
                  </a:lnTo>
                  <a:lnTo>
                    <a:pt x="26788" y="79087"/>
                  </a:lnTo>
                  <a:lnTo>
                    <a:pt x="26830" y="79045"/>
                  </a:lnTo>
                  <a:lnTo>
                    <a:pt x="26872" y="78982"/>
                  </a:lnTo>
                  <a:lnTo>
                    <a:pt x="26893" y="78919"/>
                  </a:lnTo>
                  <a:lnTo>
                    <a:pt x="26893" y="78856"/>
                  </a:lnTo>
                  <a:lnTo>
                    <a:pt x="26872" y="78793"/>
                  </a:lnTo>
                  <a:lnTo>
                    <a:pt x="26851" y="78730"/>
                  </a:lnTo>
                  <a:lnTo>
                    <a:pt x="26788" y="78689"/>
                  </a:lnTo>
                  <a:lnTo>
                    <a:pt x="26139" y="78416"/>
                  </a:lnTo>
                  <a:lnTo>
                    <a:pt x="25783" y="78249"/>
                  </a:lnTo>
                  <a:lnTo>
                    <a:pt x="25448" y="78081"/>
                  </a:lnTo>
                  <a:lnTo>
                    <a:pt x="25133" y="77893"/>
                  </a:lnTo>
                  <a:lnTo>
                    <a:pt x="24840" y="77683"/>
                  </a:lnTo>
                  <a:lnTo>
                    <a:pt x="24694" y="77558"/>
                  </a:lnTo>
                  <a:lnTo>
                    <a:pt x="24589" y="77432"/>
                  </a:lnTo>
                  <a:lnTo>
                    <a:pt x="24463" y="77285"/>
                  </a:lnTo>
                  <a:lnTo>
                    <a:pt x="24359" y="77139"/>
                  </a:lnTo>
                  <a:lnTo>
                    <a:pt x="24296" y="77013"/>
                  </a:lnTo>
                  <a:lnTo>
                    <a:pt x="24233" y="76866"/>
                  </a:lnTo>
                  <a:lnTo>
                    <a:pt x="24191" y="76720"/>
                  </a:lnTo>
                  <a:lnTo>
                    <a:pt x="24170" y="76552"/>
                  </a:lnTo>
                  <a:lnTo>
                    <a:pt x="24149" y="76406"/>
                  </a:lnTo>
                  <a:lnTo>
                    <a:pt x="24149" y="76238"/>
                  </a:lnTo>
                  <a:lnTo>
                    <a:pt x="24170" y="76091"/>
                  </a:lnTo>
                  <a:lnTo>
                    <a:pt x="24212" y="75945"/>
                  </a:lnTo>
                  <a:lnTo>
                    <a:pt x="24275" y="75777"/>
                  </a:lnTo>
                  <a:lnTo>
                    <a:pt x="24359" y="75652"/>
                  </a:lnTo>
                  <a:lnTo>
                    <a:pt x="24589" y="75400"/>
                  </a:lnTo>
                  <a:close/>
                  <a:moveTo>
                    <a:pt x="31040" y="32841"/>
                  </a:moveTo>
                  <a:lnTo>
                    <a:pt x="31417" y="32862"/>
                  </a:lnTo>
                  <a:lnTo>
                    <a:pt x="31815" y="32904"/>
                  </a:lnTo>
                  <a:lnTo>
                    <a:pt x="32192" y="32946"/>
                  </a:lnTo>
                  <a:lnTo>
                    <a:pt x="32590" y="33009"/>
                  </a:lnTo>
                  <a:lnTo>
                    <a:pt x="32967" y="33092"/>
                  </a:lnTo>
                  <a:lnTo>
                    <a:pt x="33344" y="33176"/>
                  </a:lnTo>
                  <a:lnTo>
                    <a:pt x="33721" y="33281"/>
                  </a:lnTo>
                  <a:lnTo>
                    <a:pt x="34098" y="33407"/>
                  </a:lnTo>
                  <a:lnTo>
                    <a:pt x="34454" y="33553"/>
                  </a:lnTo>
                  <a:lnTo>
                    <a:pt x="34831" y="33700"/>
                  </a:lnTo>
                  <a:lnTo>
                    <a:pt x="35187" y="33867"/>
                  </a:lnTo>
                  <a:lnTo>
                    <a:pt x="35543" y="34035"/>
                  </a:lnTo>
                  <a:lnTo>
                    <a:pt x="35899" y="34223"/>
                  </a:lnTo>
                  <a:lnTo>
                    <a:pt x="36234" y="34412"/>
                  </a:lnTo>
                  <a:lnTo>
                    <a:pt x="36569" y="34621"/>
                  </a:lnTo>
                  <a:lnTo>
                    <a:pt x="36904" y="34852"/>
                  </a:lnTo>
                  <a:lnTo>
                    <a:pt x="37239" y="35082"/>
                  </a:lnTo>
                  <a:lnTo>
                    <a:pt x="37554" y="35333"/>
                  </a:lnTo>
                  <a:lnTo>
                    <a:pt x="37868" y="35585"/>
                  </a:lnTo>
                  <a:lnTo>
                    <a:pt x="38161" y="35836"/>
                  </a:lnTo>
                  <a:lnTo>
                    <a:pt x="38454" y="36108"/>
                  </a:lnTo>
                  <a:lnTo>
                    <a:pt x="38747" y="36402"/>
                  </a:lnTo>
                  <a:lnTo>
                    <a:pt x="39208" y="36904"/>
                  </a:lnTo>
                  <a:lnTo>
                    <a:pt x="39669" y="37428"/>
                  </a:lnTo>
                  <a:lnTo>
                    <a:pt x="40088" y="37972"/>
                  </a:lnTo>
                  <a:lnTo>
                    <a:pt x="40486" y="38538"/>
                  </a:lnTo>
                  <a:lnTo>
                    <a:pt x="40842" y="39124"/>
                  </a:lnTo>
                  <a:lnTo>
                    <a:pt x="41198" y="39732"/>
                  </a:lnTo>
                  <a:lnTo>
                    <a:pt x="41512" y="40339"/>
                  </a:lnTo>
                  <a:lnTo>
                    <a:pt x="41826" y="40967"/>
                  </a:lnTo>
                  <a:lnTo>
                    <a:pt x="42099" y="41596"/>
                  </a:lnTo>
                  <a:lnTo>
                    <a:pt x="42350" y="42245"/>
                  </a:lnTo>
                  <a:lnTo>
                    <a:pt x="42601" y="42915"/>
                  </a:lnTo>
                  <a:lnTo>
                    <a:pt x="42811" y="43586"/>
                  </a:lnTo>
                  <a:lnTo>
                    <a:pt x="42999" y="44277"/>
                  </a:lnTo>
                  <a:lnTo>
                    <a:pt x="43188" y="44968"/>
                  </a:lnTo>
                  <a:lnTo>
                    <a:pt x="43334" y="45659"/>
                  </a:lnTo>
                  <a:lnTo>
                    <a:pt x="43481" y="46371"/>
                  </a:lnTo>
                  <a:lnTo>
                    <a:pt x="43607" y="47083"/>
                  </a:lnTo>
                  <a:lnTo>
                    <a:pt x="43711" y="47795"/>
                  </a:lnTo>
                  <a:lnTo>
                    <a:pt x="43795" y="48508"/>
                  </a:lnTo>
                  <a:lnTo>
                    <a:pt x="43858" y="49220"/>
                  </a:lnTo>
                  <a:lnTo>
                    <a:pt x="43921" y="49953"/>
                  </a:lnTo>
                  <a:lnTo>
                    <a:pt x="43963" y="50665"/>
                  </a:lnTo>
                  <a:lnTo>
                    <a:pt x="44004" y="51377"/>
                  </a:lnTo>
                  <a:lnTo>
                    <a:pt x="44025" y="52110"/>
                  </a:lnTo>
                  <a:lnTo>
                    <a:pt x="44004" y="53534"/>
                  </a:lnTo>
                  <a:lnTo>
                    <a:pt x="43963" y="54937"/>
                  </a:lnTo>
                  <a:lnTo>
                    <a:pt x="43879" y="56320"/>
                  </a:lnTo>
                  <a:lnTo>
                    <a:pt x="43753" y="57660"/>
                  </a:lnTo>
                  <a:lnTo>
                    <a:pt x="43711" y="57786"/>
                  </a:lnTo>
                  <a:lnTo>
                    <a:pt x="43711" y="57870"/>
                  </a:lnTo>
                  <a:lnTo>
                    <a:pt x="43711" y="57954"/>
                  </a:lnTo>
                  <a:lnTo>
                    <a:pt x="43669" y="58289"/>
                  </a:lnTo>
                  <a:lnTo>
                    <a:pt x="43565" y="59105"/>
                  </a:lnTo>
                  <a:lnTo>
                    <a:pt x="43439" y="59922"/>
                  </a:lnTo>
                  <a:lnTo>
                    <a:pt x="43313" y="60739"/>
                  </a:lnTo>
                  <a:lnTo>
                    <a:pt x="43146" y="61535"/>
                  </a:lnTo>
                  <a:lnTo>
                    <a:pt x="42978" y="62352"/>
                  </a:lnTo>
                  <a:lnTo>
                    <a:pt x="42790" y="63148"/>
                  </a:lnTo>
                  <a:lnTo>
                    <a:pt x="42601" y="63944"/>
                  </a:lnTo>
                  <a:lnTo>
                    <a:pt x="42371" y="64719"/>
                  </a:lnTo>
                  <a:lnTo>
                    <a:pt x="42140" y="65494"/>
                  </a:lnTo>
                  <a:lnTo>
                    <a:pt x="41889" y="66289"/>
                  </a:lnTo>
                  <a:lnTo>
                    <a:pt x="41638" y="67043"/>
                  </a:lnTo>
                  <a:lnTo>
                    <a:pt x="41365" y="67818"/>
                  </a:lnTo>
                  <a:lnTo>
                    <a:pt x="41072" y="68572"/>
                  </a:lnTo>
                  <a:lnTo>
                    <a:pt x="40758" y="69326"/>
                  </a:lnTo>
                  <a:lnTo>
                    <a:pt x="40444" y="70080"/>
                  </a:lnTo>
                  <a:lnTo>
                    <a:pt x="40109" y="70834"/>
                  </a:lnTo>
                  <a:lnTo>
                    <a:pt x="39753" y="71567"/>
                  </a:lnTo>
                  <a:lnTo>
                    <a:pt x="39397" y="72280"/>
                  </a:lnTo>
                  <a:lnTo>
                    <a:pt x="39020" y="73013"/>
                  </a:lnTo>
                  <a:lnTo>
                    <a:pt x="38643" y="73725"/>
                  </a:lnTo>
                  <a:lnTo>
                    <a:pt x="38224" y="74437"/>
                  </a:lnTo>
                  <a:lnTo>
                    <a:pt x="37826" y="75128"/>
                  </a:lnTo>
                  <a:lnTo>
                    <a:pt x="37386" y="75840"/>
                  </a:lnTo>
                  <a:lnTo>
                    <a:pt x="36946" y="76510"/>
                  </a:lnTo>
                  <a:lnTo>
                    <a:pt x="36485" y="77202"/>
                  </a:lnTo>
                  <a:lnTo>
                    <a:pt x="36025" y="77872"/>
                  </a:lnTo>
                  <a:lnTo>
                    <a:pt x="35543" y="78521"/>
                  </a:lnTo>
                  <a:lnTo>
                    <a:pt x="35061" y="79191"/>
                  </a:lnTo>
                  <a:lnTo>
                    <a:pt x="34538" y="79841"/>
                  </a:lnTo>
                  <a:lnTo>
                    <a:pt x="34035" y="80469"/>
                  </a:lnTo>
                  <a:lnTo>
                    <a:pt x="33511" y="81097"/>
                  </a:lnTo>
                  <a:lnTo>
                    <a:pt x="32967" y="81726"/>
                  </a:lnTo>
                  <a:lnTo>
                    <a:pt x="32862" y="81851"/>
                  </a:lnTo>
                  <a:lnTo>
                    <a:pt x="32820" y="81977"/>
                  </a:lnTo>
                  <a:lnTo>
                    <a:pt x="32548" y="82249"/>
                  </a:lnTo>
                  <a:lnTo>
                    <a:pt x="32276" y="82521"/>
                  </a:lnTo>
                  <a:lnTo>
                    <a:pt x="32045" y="82794"/>
                  </a:lnTo>
                  <a:lnTo>
                    <a:pt x="31815" y="83087"/>
                  </a:lnTo>
                  <a:lnTo>
                    <a:pt x="31605" y="83401"/>
                  </a:lnTo>
                  <a:lnTo>
                    <a:pt x="31438" y="83715"/>
                  </a:lnTo>
                  <a:lnTo>
                    <a:pt x="31270" y="84029"/>
                  </a:lnTo>
                  <a:lnTo>
                    <a:pt x="31124" y="84386"/>
                  </a:lnTo>
                  <a:lnTo>
                    <a:pt x="31019" y="84009"/>
                  </a:lnTo>
                  <a:lnTo>
                    <a:pt x="30893" y="83632"/>
                  </a:lnTo>
                  <a:lnTo>
                    <a:pt x="30747" y="83275"/>
                  </a:lnTo>
                  <a:lnTo>
                    <a:pt x="30579" y="82919"/>
                  </a:lnTo>
                  <a:lnTo>
                    <a:pt x="30307" y="82312"/>
                  </a:lnTo>
                  <a:lnTo>
                    <a:pt x="30035" y="81705"/>
                  </a:lnTo>
                  <a:lnTo>
                    <a:pt x="29741" y="81118"/>
                  </a:lnTo>
                  <a:lnTo>
                    <a:pt x="29427" y="80532"/>
                  </a:lnTo>
                  <a:lnTo>
                    <a:pt x="29113" y="79945"/>
                  </a:lnTo>
                  <a:lnTo>
                    <a:pt x="28778" y="79359"/>
                  </a:lnTo>
                  <a:lnTo>
                    <a:pt x="28087" y="78228"/>
                  </a:lnTo>
                  <a:lnTo>
                    <a:pt x="27354" y="77118"/>
                  </a:lnTo>
                  <a:lnTo>
                    <a:pt x="26600" y="76029"/>
                  </a:lnTo>
                  <a:lnTo>
                    <a:pt x="25071" y="73850"/>
                  </a:lnTo>
                  <a:lnTo>
                    <a:pt x="24296" y="72761"/>
                  </a:lnTo>
                  <a:lnTo>
                    <a:pt x="23542" y="71672"/>
                  </a:lnTo>
                  <a:lnTo>
                    <a:pt x="22788" y="70562"/>
                  </a:lnTo>
                  <a:lnTo>
                    <a:pt x="22076" y="69452"/>
                  </a:lnTo>
                  <a:lnTo>
                    <a:pt x="21405" y="68300"/>
                  </a:lnTo>
                  <a:lnTo>
                    <a:pt x="21070" y="67735"/>
                  </a:lnTo>
                  <a:lnTo>
                    <a:pt x="20777" y="67127"/>
                  </a:lnTo>
                  <a:lnTo>
                    <a:pt x="20463" y="66541"/>
                  </a:lnTo>
                  <a:lnTo>
                    <a:pt x="20191" y="65933"/>
                  </a:lnTo>
                  <a:lnTo>
                    <a:pt x="19918" y="65326"/>
                  </a:lnTo>
                  <a:lnTo>
                    <a:pt x="19667" y="64698"/>
                  </a:lnTo>
                  <a:lnTo>
                    <a:pt x="19416" y="64006"/>
                  </a:lnTo>
                  <a:lnTo>
                    <a:pt x="19185" y="63336"/>
                  </a:lnTo>
                  <a:lnTo>
                    <a:pt x="18976" y="62645"/>
                  </a:lnTo>
                  <a:lnTo>
                    <a:pt x="18766" y="61933"/>
                  </a:lnTo>
                  <a:lnTo>
                    <a:pt x="18578" y="61242"/>
                  </a:lnTo>
                  <a:lnTo>
                    <a:pt x="18410" y="60530"/>
                  </a:lnTo>
                  <a:lnTo>
                    <a:pt x="18264" y="59818"/>
                  </a:lnTo>
                  <a:lnTo>
                    <a:pt x="18117" y="59105"/>
                  </a:lnTo>
                  <a:lnTo>
                    <a:pt x="17991" y="58372"/>
                  </a:lnTo>
                  <a:lnTo>
                    <a:pt x="17887" y="57660"/>
                  </a:lnTo>
                  <a:lnTo>
                    <a:pt x="17803" y="56927"/>
                  </a:lnTo>
                  <a:lnTo>
                    <a:pt x="17740" y="56194"/>
                  </a:lnTo>
                  <a:lnTo>
                    <a:pt x="17677" y="55461"/>
                  </a:lnTo>
                  <a:lnTo>
                    <a:pt x="17635" y="54728"/>
                  </a:lnTo>
                  <a:lnTo>
                    <a:pt x="17614" y="54016"/>
                  </a:lnTo>
                  <a:lnTo>
                    <a:pt x="17614" y="53283"/>
                  </a:lnTo>
                  <a:lnTo>
                    <a:pt x="17635" y="52550"/>
                  </a:lnTo>
                  <a:lnTo>
                    <a:pt x="17656" y="51817"/>
                  </a:lnTo>
                  <a:lnTo>
                    <a:pt x="17719" y="51084"/>
                  </a:lnTo>
                  <a:lnTo>
                    <a:pt x="17782" y="50351"/>
                  </a:lnTo>
                  <a:lnTo>
                    <a:pt x="17866" y="49618"/>
                  </a:lnTo>
                  <a:lnTo>
                    <a:pt x="17950" y="48905"/>
                  </a:lnTo>
                  <a:lnTo>
                    <a:pt x="18075" y="48172"/>
                  </a:lnTo>
                  <a:lnTo>
                    <a:pt x="18201" y="47460"/>
                  </a:lnTo>
                  <a:lnTo>
                    <a:pt x="18347" y="46748"/>
                  </a:lnTo>
                  <a:lnTo>
                    <a:pt x="18536" y="46036"/>
                  </a:lnTo>
                  <a:lnTo>
                    <a:pt x="18724" y="45345"/>
                  </a:lnTo>
                  <a:lnTo>
                    <a:pt x="18913" y="44654"/>
                  </a:lnTo>
                  <a:lnTo>
                    <a:pt x="19143" y="43963"/>
                  </a:lnTo>
                  <a:lnTo>
                    <a:pt x="19374" y="43271"/>
                  </a:lnTo>
                  <a:lnTo>
                    <a:pt x="19646" y="42580"/>
                  </a:lnTo>
                  <a:lnTo>
                    <a:pt x="19918" y="41910"/>
                  </a:lnTo>
                  <a:lnTo>
                    <a:pt x="20212" y="41282"/>
                  </a:lnTo>
                  <a:lnTo>
                    <a:pt x="20505" y="40653"/>
                  </a:lnTo>
                  <a:lnTo>
                    <a:pt x="20840" y="40046"/>
                  </a:lnTo>
                  <a:lnTo>
                    <a:pt x="21175" y="39418"/>
                  </a:lnTo>
                  <a:lnTo>
                    <a:pt x="21552" y="38831"/>
                  </a:lnTo>
                  <a:lnTo>
                    <a:pt x="21950" y="38224"/>
                  </a:lnTo>
                  <a:lnTo>
                    <a:pt x="22348" y="37658"/>
                  </a:lnTo>
                  <a:lnTo>
                    <a:pt x="22788" y="37114"/>
                  </a:lnTo>
                  <a:lnTo>
                    <a:pt x="23248" y="36569"/>
                  </a:lnTo>
                  <a:lnTo>
                    <a:pt x="23730" y="36066"/>
                  </a:lnTo>
                  <a:lnTo>
                    <a:pt x="24254" y="35585"/>
                  </a:lnTo>
                  <a:lnTo>
                    <a:pt x="24777" y="35124"/>
                  </a:lnTo>
                  <a:lnTo>
                    <a:pt x="25343" y="34705"/>
                  </a:lnTo>
                  <a:lnTo>
                    <a:pt x="25908" y="34307"/>
                  </a:lnTo>
                  <a:lnTo>
                    <a:pt x="26516" y="33951"/>
                  </a:lnTo>
                  <a:lnTo>
                    <a:pt x="27144" y="33637"/>
                  </a:lnTo>
                  <a:lnTo>
                    <a:pt x="27521" y="33490"/>
                  </a:lnTo>
                  <a:lnTo>
                    <a:pt x="27919" y="33344"/>
                  </a:lnTo>
                  <a:lnTo>
                    <a:pt x="28296" y="33218"/>
                  </a:lnTo>
                  <a:lnTo>
                    <a:pt x="28694" y="33113"/>
                  </a:lnTo>
                  <a:lnTo>
                    <a:pt x="29071" y="33030"/>
                  </a:lnTo>
                  <a:lnTo>
                    <a:pt x="29469" y="32946"/>
                  </a:lnTo>
                  <a:lnTo>
                    <a:pt x="29867" y="32904"/>
                  </a:lnTo>
                  <a:lnTo>
                    <a:pt x="30244" y="32862"/>
                  </a:lnTo>
                  <a:lnTo>
                    <a:pt x="30642" y="32841"/>
                  </a:lnTo>
                  <a:close/>
                  <a:moveTo>
                    <a:pt x="57597" y="55733"/>
                  </a:moveTo>
                  <a:lnTo>
                    <a:pt x="58016" y="55880"/>
                  </a:lnTo>
                  <a:lnTo>
                    <a:pt x="58414" y="56048"/>
                  </a:lnTo>
                  <a:lnTo>
                    <a:pt x="58770" y="56236"/>
                  </a:lnTo>
                  <a:lnTo>
                    <a:pt x="59126" y="56466"/>
                  </a:lnTo>
                  <a:lnTo>
                    <a:pt x="59441" y="56697"/>
                  </a:lnTo>
                  <a:lnTo>
                    <a:pt x="59734" y="56948"/>
                  </a:lnTo>
                  <a:lnTo>
                    <a:pt x="60006" y="57220"/>
                  </a:lnTo>
                  <a:lnTo>
                    <a:pt x="60257" y="57514"/>
                  </a:lnTo>
                  <a:lnTo>
                    <a:pt x="60488" y="57828"/>
                  </a:lnTo>
                  <a:lnTo>
                    <a:pt x="60697" y="58142"/>
                  </a:lnTo>
                  <a:lnTo>
                    <a:pt x="60886" y="58477"/>
                  </a:lnTo>
                  <a:lnTo>
                    <a:pt x="61053" y="58833"/>
                  </a:lnTo>
                  <a:lnTo>
                    <a:pt x="61200" y="59189"/>
                  </a:lnTo>
                  <a:lnTo>
                    <a:pt x="61326" y="59545"/>
                  </a:lnTo>
                  <a:lnTo>
                    <a:pt x="61430" y="59922"/>
                  </a:lnTo>
                  <a:lnTo>
                    <a:pt x="61514" y="60320"/>
                  </a:lnTo>
                  <a:lnTo>
                    <a:pt x="61598" y="60718"/>
                  </a:lnTo>
                  <a:lnTo>
                    <a:pt x="61640" y="61116"/>
                  </a:lnTo>
                  <a:lnTo>
                    <a:pt x="61682" y="61514"/>
                  </a:lnTo>
                  <a:lnTo>
                    <a:pt x="61682" y="61933"/>
                  </a:lnTo>
                  <a:lnTo>
                    <a:pt x="61682" y="62352"/>
                  </a:lnTo>
                  <a:lnTo>
                    <a:pt x="61661" y="62750"/>
                  </a:lnTo>
                  <a:lnTo>
                    <a:pt x="61619" y="63169"/>
                  </a:lnTo>
                  <a:lnTo>
                    <a:pt x="61577" y="63588"/>
                  </a:lnTo>
                  <a:lnTo>
                    <a:pt x="61514" y="64006"/>
                  </a:lnTo>
                  <a:lnTo>
                    <a:pt x="61430" y="64404"/>
                  </a:lnTo>
                  <a:lnTo>
                    <a:pt x="61326" y="64823"/>
                  </a:lnTo>
                  <a:lnTo>
                    <a:pt x="61200" y="65221"/>
                  </a:lnTo>
                  <a:lnTo>
                    <a:pt x="61074" y="65619"/>
                  </a:lnTo>
                  <a:lnTo>
                    <a:pt x="60949" y="66017"/>
                  </a:lnTo>
                  <a:lnTo>
                    <a:pt x="60781" y="66394"/>
                  </a:lnTo>
                  <a:lnTo>
                    <a:pt x="60613" y="66771"/>
                  </a:lnTo>
                  <a:lnTo>
                    <a:pt x="60257" y="67462"/>
                  </a:lnTo>
                  <a:lnTo>
                    <a:pt x="59880" y="68133"/>
                  </a:lnTo>
                  <a:lnTo>
                    <a:pt x="59462" y="68782"/>
                  </a:lnTo>
                  <a:lnTo>
                    <a:pt x="59001" y="69410"/>
                  </a:lnTo>
                  <a:lnTo>
                    <a:pt x="58519" y="69997"/>
                  </a:lnTo>
                  <a:lnTo>
                    <a:pt x="58016" y="70583"/>
                  </a:lnTo>
                  <a:lnTo>
                    <a:pt x="57493" y="71149"/>
                  </a:lnTo>
                  <a:lnTo>
                    <a:pt x="56948" y="71693"/>
                  </a:lnTo>
                  <a:lnTo>
                    <a:pt x="56383" y="72217"/>
                  </a:lnTo>
                  <a:lnTo>
                    <a:pt x="55796" y="72719"/>
                  </a:lnTo>
                  <a:lnTo>
                    <a:pt x="55189" y="73222"/>
                  </a:lnTo>
                  <a:lnTo>
                    <a:pt x="54560" y="73683"/>
                  </a:lnTo>
                  <a:lnTo>
                    <a:pt x="53932" y="74123"/>
                  </a:lnTo>
                  <a:lnTo>
                    <a:pt x="53283" y="74563"/>
                  </a:lnTo>
                  <a:lnTo>
                    <a:pt x="52634" y="74981"/>
                  </a:lnTo>
                  <a:lnTo>
                    <a:pt x="51984" y="75379"/>
                  </a:lnTo>
                  <a:lnTo>
                    <a:pt x="51377" y="75735"/>
                  </a:lnTo>
                  <a:lnTo>
                    <a:pt x="50749" y="76091"/>
                  </a:lnTo>
                  <a:lnTo>
                    <a:pt x="49492" y="76741"/>
                  </a:lnTo>
                  <a:lnTo>
                    <a:pt x="48214" y="77369"/>
                  </a:lnTo>
                  <a:lnTo>
                    <a:pt x="46916" y="77976"/>
                  </a:lnTo>
                  <a:lnTo>
                    <a:pt x="45617" y="78542"/>
                  </a:lnTo>
                  <a:lnTo>
                    <a:pt x="44298" y="79107"/>
                  </a:lnTo>
                  <a:lnTo>
                    <a:pt x="41680" y="80218"/>
                  </a:lnTo>
                  <a:lnTo>
                    <a:pt x="40381" y="80762"/>
                  </a:lnTo>
                  <a:lnTo>
                    <a:pt x="39083" y="81349"/>
                  </a:lnTo>
                  <a:lnTo>
                    <a:pt x="37784" y="81935"/>
                  </a:lnTo>
                  <a:lnTo>
                    <a:pt x="36506" y="82563"/>
                  </a:lnTo>
                  <a:lnTo>
                    <a:pt x="35250" y="83213"/>
                  </a:lnTo>
                  <a:lnTo>
                    <a:pt x="34642" y="83569"/>
                  </a:lnTo>
                  <a:lnTo>
                    <a:pt x="34014" y="83925"/>
                  </a:lnTo>
                  <a:lnTo>
                    <a:pt x="33407" y="84281"/>
                  </a:lnTo>
                  <a:lnTo>
                    <a:pt x="32820" y="84658"/>
                  </a:lnTo>
                  <a:lnTo>
                    <a:pt x="32213" y="85056"/>
                  </a:lnTo>
                  <a:lnTo>
                    <a:pt x="31626" y="85475"/>
                  </a:lnTo>
                  <a:lnTo>
                    <a:pt x="31794" y="85077"/>
                  </a:lnTo>
                  <a:lnTo>
                    <a:pt x="31982" y="84700"/>
                  </a:lnTo>
                  <a:lnTo>
                    <a:pt x="32192" y="84344"/>
                  </a:lnTo>
                  <a:lnTo>
                    <a:pt x="32422" y="84009"/>
                  </a:lnTo>
                  <a:lnTo>
                    <a:pt x="32674" y="83694"/>
                  </a:lnTo>
                  <a:lnTo>
                    <a:pt x="32967" y="83380"/>
                  </a:lnTo>
                  <a:lnTo>
                    <a:pt x="33260" y="83087"/>
                  </a:lnTo>
                  <a:lnTo>
                    <a:pt x="33574" y="82815"/>
                  </a:lnTo>
                  <a:lnTo>
                    <a:pt x="33637" y="82794"/>
                  </a:lnTo>
                  <a:lnTo>
                    <a:pt x="33721" y="82752"/>
                  </a:lnTo>
                  <a:lnTo>
                    <a:pt x="33805" y="82689"/>
                  </a:lnTo>
                  <a:lnTo>
                    <a:pt x="33867" y="82626"/>
                  </a:lnTo>
                  <a:lnTo>
                    <a:pt x="34077" y="82396"/>
                  </a:lnTo>
                  <a:lnTo>
                    <a:pt x="34559" y="82040"/>
                  </a:lnTo>
                  <a:lnTo>
                    <a:pt x="35061" y="81705"/>
                  </a:lnTo>
                  <a:lnTo>
                    <a:pt x="36046" y="81076"/>
                  </a:lnTo>
                  <a:lnTo>
                    <a:pt x="36841" y="80595"/>
                  </a:lnTo>
                  <a:lnTo>
                    <a:pt x="37637" y="80134"/>
                  </a:lnTo>
                  <a:lnTo>
                    <a:pt x="38454" y="79673"/>
                  </a:lnTo>
                  <a:lnTo>
                    <a:pt x="39250" y="79233"/>
                  </a:lnTo>
                  <a:lnTo>
                    <a:pt x="40067" y="78793"/>
                  </a:lnTo>
                  <a:lnTo>
                    <a:pt x="40884" y="78374"/>
                  </a:lnTo>
                  <a:lnTo>
                    <a:pt x="42559" y="77579"/>
                  </a:lnTo>
                  <a:lnTo>
                    <a:pt x="44109" y="76866"/>
                  </a:lnTo>
                  <a:lnTo>
                    <a:pt x="45701" y="76175"/>
                  </a:lnTo>
                  <a:lnTo>
                    <a:pt x="47272" y="75463"/>
                  </a:lnTo>
                  <a:lnTo>
                    <a:pt x="48843" y="74751"/>
                  </a:lnTo>
                  <a:lnTo>
                    <a:pt x="49618" y="74374"/>
                  </a:lnTo>
                  <a:lnTo>
                    <a:pt x="50393" y="73976"/>
                  </a:lnTo>
                  <a:lnTo>
                    <a:pt x="51147" y="73557"/>
                  </a:lnTo>
                  <a:lnTo>
                    <a:pt x="51880" y="73138"/>
                  </a:lnTo>
                  <a:lnTo>
                    <a:pt x="52613" y="72678"/>
                  </a:lnTo>
                  <a:lnTo>
                    <a:pt x="53325" y="72196"/>
                  </a:lnTo>
                  <a:lnTo>
                    <a:pt x="54037" y="71693"/>
                  </a:lnTo>
                  <a:lnTo>
                    <a:pt x="54707" y="71149"/>
                  </a:lnTo>
                  <a:lnTo>
                    <a:pt x="55126" y="70793"/>
                  </a:lnTo>
                  <a:lnTo>
                    <a:pt x="55524" y="70395"/>
                  </a:lnTo>
                  <a:lnTo>
                    <a:pt x="55922" y="69997"/>
                  </a:lnTo>
                  <a:lnTo>
                    <a:pt x="56278" y="69599"/>
                  </a:lnTo>
                  <a:lnTo>
                    <a:pt x="56655" y="69159"/>
                  </a:lnTo>
                  <a:lnTo>
                    <a:pt x="56990" y="68719"/>
                  </a:lnTo>
                  <a:lnTo>
                    <a:pt x="57325" y="68258"/>
                  </a:lnTo>
                  <a:lnTo>
                    <a:pt x="57639" y="67797"/>
                  </a:lnTo>
                  <a:lnTo>
                    <a:pt x="57933" y="67316"/>
                  </a:lnTo>
                  <a:lnTo>
                    <a:pt x="58205" y="66834"/>
                  </a:lnTo>
                  <a:lnTo>
                    <a:pt x="58456" y="66331"/>
                  </a:lnTo>
                  <a:lnTo>
                    <a:pt x="58687" y="65808"/>
                  </a:lnTo>
                  <a:lnTo>
                    <a:pt x="58896" y="65305"/>
                  </a:lnTo>
                  <a:lnTo>
                    <a:pt x="59085" y="64781"/>
                  </a:lnTo>
                  <a:lnTo>
                    <a:pt x="59252" y="64258"/>
                  </a:lnTo>
                  <a:lnTo>
                    <a:pt x="59399" y="63734"/>
                  </a:lnTo>
                  <a:lnTo>
                    <a:pt x="59524" y="63211"/>
                  </a:lnTo>
                  <a:lnTo>
                    <a:pt x="59608" y="62666"/>
                  </a:lnTo>
                  <a:lnTo>
                    <a:pt x="59671" y="62142"/>
                  </a:lnTo>
                  <a:lnTo>
                    <a:pt x="59713" y="61619"/>
                  </a:lnTo>
                  <a:lnTo>
                    <a:pt x="59713" y="61074"/>
                  </a:lnTo>
                  <a:lnTo>
                    <a:pt x="59692" y="60551"/>
                  </a:lnTo>
                  <a:lnTo>
                    <a:pt x="59629" y="60027"/>
                  </a:lnTo>
                  <a:lnTo>
                    <a:pt x="59545" y="59524"/>
                  </a:lnTo>
                  <a:lnTo>
                    <a:pt x="59420" y="59022"/>
                  </a:lnTo>
                  <a:lnTo>
                    <a:pt x="59273" y="58519"/>
                  </a:lnTo>
                  <a:lnTo>
                    <a:pt x="59085" y="58016"/>
                  </a:lnTo>
                  <a:lnTo>
                    <a:pt x="58854" y="57535"/>
                  </a:lnTo>
                  <a:lnTo>
                    <a:pt x="58603" y="57074"/>
                  </a:lnTo>
                  <a:lnTo>
                    <a:pt x="58310" y="56613"/>
                  </a:lnTo>
                  <a:lnTo>
                    <a:pt x="57974" y="56152"/>
                  </a:lnTo>
                  <a:lnTo>
                    <a:pt x="57597" y="55733"/>
                  </a:lnTo>
                  <a:close/>
                  <a:moveTo>
                    <a:pt x="8148" y="55314"/>
                  </a:moveTo>
                  <a:lnTo>
                    <a:pt x="8566" y="55356"/>
                  </a:lnTo>
                  <a:lnTo>
                    <a:pt x="8189" y="55566"/>
                  </a:lnTo>
                  <a:lnTo>
                    <a:pt x="7791" y="55817"/>
                  </a:lnTo>
                  <a:lnTo>
                    <a:pt x="7435" y="56069"/>
                  </a:lnTo>
                  <a:lnTo>
                    <a:pt x="7079" y="56341"/>
                  </a:lnTo>
                  <a:lnTo>
                    <a:pt x="6744" y="56634"/>
                  </a:lnTo>
                  <a:lnTo>
                    <a:pt x="6430" y="56927"/>
                  </a:lnTo>
                  <a:lnTo>
                    <a:pt x="6116" y="57262"/>
                  </a:lnTo>
                  <a:lnTo>
                    <a:pt x="5844" y="57597"/>
                  </a:lnTo>
                  <a:lnTo>
                    <a:pt x="5571" y="57933"/>
                  </a:lnTo>
                  <a:lnTo>
                    <a:pt x="5341" y="58310"/>
                  </a:lnTo>
                  <a:lnTo>
                    <a:pt x="5111" y="58708"/>
                  </a:lnTo>
                  <a:lnTo>
                    <a:pt x="4922" y="59105"/>
                  </a:lnTo>
                  <a:lnTo>
                    <a:pt x="4755" y="59524"/>
                  </a:lnTo>
                  <a:lnTo>
                    <a:pt x="4608" y="59964"/>
                  </a:lnTo>
                  <a:lnTo>
                    <a:pt x="4482" y="60425"/>
                  </a:lnTo>
                  <a:lnTo>
                    <a:pt x="4398" y="60886"/>
                  </a:lnTo>
                  <a:lnTo>
                    <a:pt x="4336" y="61221"/>
                  </a:lnTo>
                  <a:lnTo>
                    <a:pt x="4315" y="61556"/>
                  </a:lnTo>
                  <a:lnTo>
                    <a:pt x="4294" y="61891"/>
                  </a:lnTo>
                  <a:lnTo>
                    <a:pt x="4294" y="62226"/>
                  </a:lnTo>
                  <a:lnTo>
                    <a:pt x="4315" y="62875"/>
                  </a:lnTo>
                  <a:lnTo>
                    <a:pt x="4398" y="63525"/>
                  </a:lnTo>
                  <a:lnTo>
                    <a:pt x="4503" y="64174"/>
                  </a:lnTo>
                  <a:lnTo>
                    <a:pt x="4671" y="64802"/>
                  </a:lnTo>
                  <a:lnTo>
                    <a:pt x="4880" y="65431"/>
                  </a:lnTo>
                  <a:lnTo>
                    <a:pt x="5132" y="66038"/>
                  </a:lnTo>
                  <a:lnTo>
                    <a:pt x="5404" y="66625"/>
                  </a:lnTo>
                  <a:lnTo>
                    <a:pt x="5718" y="67211"/>
                  </a:lnTo>
                  <a:lnTo>
                    <a:pt x="6074" y="67776"/>
                  </a:lnTo>
                  <a:lnTo>
                    <a:pt x="6451" y="68300"/>
                  </a:lnTo>
                  <a:lnTo>
                    <a:pt x="6849" y="68824"/>
                  </a:lnTo>
                  <a:lnTo>
                    <a:pt x="7289" y="69326"/>
                  </a:lnTo>
                  <a:lnTo>
                    <a:pt x="7729" y="69808"/>
                  </a:lnTo>
                  <a:lnTo>
                    <a:pt x="8210" y="70269"/>
                  </a:lnTo>
                  <a:lnTo>
                    <a:pt x="8818" y="70793"/>
                  </a:lnTo>
                  <a:lnTo>
                    <a:pt x="9467" y="71295"/>
                  </a:lnTo>
                  <a:lnTo>
                    <a:pt x="10116" y="71777"/>
                  </a:lnTo>
                  <a:lnTo>
                    <a:pt x="10787" y="72238"/>
                  </a:lnTo>
                  <a:lnTo>
                    <a:pt x="11478" y="72678"/>
                  </a:lnTo>
                  <a:lnTo>
                    <a:pt x="12190" y="73117"/>
                  </a:lnTo>
                  <a:lnTo>
                    <a:pt x="12902" y="73515"/>
                  </a:lnTo>
                  <a:lnTo>
                    <a:pt x="13635" y="73892"/>
                  </a:lnTo>
                  <a:lnTo>
                    <a:pt x="14368" y="74269"/>
                  </a:lnTo>
                  <a:lnTo>
                    <a:pt x="15101" y="74646"/>
                  </a:lnTo>
                  <a:lnTo>
                    <a:pt x="16588" y="75358"/>
                  </a:lnTo>
                  <a:lnTo>
                    <a:pt x="18075" y="76050"/>
                  </a:lnTo>
                  <a:lnTo>
                    <a:pt x="19541" y="76741"/>
                  </a:lnTo>
                  <a:lnTo>
                    <a:pt x="20379" y="77118"/>
                  </a:lnTo>
                  <a:lnTo>
                    <a:pt x="21217" y="77495"/>
                  </a:lnTo>
                  <a:lnTo>
                    <a:pt x="22934" y="78291"/>
                  </a:lnTo>
                  <a:lnTo>
                    <a:pt x="23793" y="78689"/>
                  </a:lnTo>
                  <a:lnTo>
                    <a:pt x="24652" y="79128"/>
                  </a:lnTo>
                  <a:lnTo>
                    <a:pt x="25469" y="79589"/>
                  </a:lnTo>
                  <a:lnTo>
                    <a:pt x="26264" y="80071"/>
                  </a:lnTo>
                  <a:lnTo>
                    <a:pt x="26662" y="80343"/>
                  </a:lnTo>
                  <a:lnTo>
                    <a:pt x="27039" y="80595"/>
                  </a:lnTo>
                  <a:lnTo>
                    <a:pt x="27395" y="80888"/>
                  </a:lnTo>
                  <a:lnTo>
                    <a:pt x="27752" y="81160"/>
                  </a:lnTo>
                  <a:lnTo>
                    <a:pt x="28108" y="81474"/>
                  </a:lnTo>
                  <a:lnTo>
                    <a:pt x="28422" y="81788"/>
                  </a:lnTo>
                  <a:lnTo>
                    <a:pt x="28736" y="82103"/>
                  </a:lnTo>
                  <a:lnTo>
                    <a:pt x="29029" y="82438"/>
                  </a:lnTo>
                  <a:lnTo>
                    <a:pt x="29301" y="82794"/>
                  </a:lnTo>
                  <a:lnTo>
                    <a:pt x="29574" y="83171"/>
                  </a:lnTo>
                  <a:lnTo>
                    <a:pt x="29804" y="83548"/>
                  </a:lnTo>
                  <a:lnTo>
                    <a:pt x="30014" y="83946"/>
                  </a:lnTo>
                  <a:lnTo>
                    <a:pt x="30223" y="84365"/>
                  </a:lnTo>
                  <a:lnTo>
                    <a:pt x="30391" y="84804"/>
                  </a:lnTo>
                  <a:lnTo>
                    <a:pt x="30537" y="85244"/>
                  </a:lnTo>
                  <a:lnTo>
                    <a:pt x="30663" y="85726"/>
                  </a:lnTo>
                  <a:lnTo>
                    <a:pt x="30139" y="85160"/>
                  </a:lnTo>
                  <a:lnTo>
                    <a:pt x="29595" y="84637"/>
                  </a:lnTo>
                  <a:lnTo>
                    <a:pt x="29050" y="84113"/>
                  </a:lnTo>
                  <a:lnTo>
                    <a:pt x="28464" y="83632"/>
                  </a:lnTo>
                  <a:lnTo>
                    <a:pt x="27898" y="83150"/>
                  </a:lnTo>
                  <a:lnTo>
                    <a:pt x="27291" y="82710"/>
                  </a:lnTo>
                  <a:lnTo>
                    <a:pt x="26683" y="82291"/>
                  </a:lnTo>
                  <a:lnTo>
                    <a:pt x="26076" y="81872"/>
                  </a:lnTo>
                  <a:lnTo>
                    <a:pt x="25448" y="81474"/>
                  </a:lnTo>
                  <a:lnTo>
                    <a:pt x="24819" y="81097"/>
                  </a:lnTo>
                  <a:lnTo>
                    <a:pt x="24170" y="80741"/>
                  </a:lnTo>
                  <a:lnTo>
                    <a:pt x="23500" y="80385"/>
                  </a:lnTo>
                  <a:lnTo>
                    <a:pt x="22851" y="80050"/>
                  </a:lnTo>
                  <a:lnTo>
                    <a:pt x="22180" y="79736"/>
                  </a:lnTo>
                  <a:lnTo>
                    <a:pt x="20819" y="79107"/>
                  </a:lnTo>
                  <a:lnTo>
                    <a:pt x="19458" y="78500"/>
                  </a:lnTo>
                  <a:lnTo>
                    <a:pt x="18075" y="77914"/>
                  </a:lnTo>
                  <a:lnTo>
                    <a:pt x="15290" y="76762"/>
                  </a:lnTo>
                  <a:lnTo>
                    <a:pt x="13886" y="76175"/>
                  </a:lnTo>
                  <a:lnTo>
                    <a:pt x="12525" y="75568"/>
                  </a:lnTo>
                  <a:lnTo>
                    <a:pt x="11164" y="74919"/>
                  </a:lnTo>
                  <a:lnTo>
                    <a:pt x="10493" y="74583"/>
                  </a:lnTo>
                  <a:lnTo>
                    <a:pt x="9823" y="74248"/>
                  </a:lnTo>
                  <a:lnTo>
                    <a:pt x="9069" y="73809"/>
                  </a:lnTo>
                  <a:lnTo>
                    <a:pt x="8315" y="73369"/>
                  </a:lnTo>
                  <a:lnTo>
                    <a:pt x="7582" y="72887"/>
                  </a:lnTo>
                  <a:lnTo>
                    <a:pt x="6870" y="72363"/>
                  </a:lnTo>
                  <a:lnTo>
                    <a:pt x="6179" y="71840"/>
                  </a:lnTo>
                  <a:lnTo>
                    <a:pt x="5509" y="71253"/>
                  </a:lnTo>
                  <a:lnTo>
                    <a:pt x="4880" y="70667"/>
                  </a:lnTo>
                  <a:lnTo>
                    <a:pt x="4273" y="70018"/>
                  </a:lnTo>
                  <a:lnTo>
                    <a:pt x="3980" y="69703"/>
                  </a:lnTo>
                  <a:lnTo>
                    <a:pt x="3707" y="69368"/>
                  </a:lnTo>
                  <a:lnTo>
                    <a:pt x="3456" y="69012"/>
                  </a:lnTo>
                  <a:lnTo>
                    <a:pt x="3205" y="68677"/>
                  </a:lnTo>
                  <a:lnTo>
                    <a:pt x="2953" y="68321"/>
                  </a:lnTo>
                  <a:lnTo>
                    <a:pt x="2723" y="67944"/>
                  </a:lnTo>
                  <a:lnTo>
                    <a:pt x="2513" y="67567"/>
                  </a:lnTo>
                  <a:lnTo>
                    <a:pt x="2325" y="67190"/>
                  </a:lnTo>
                  <a:lnTo>
                    <a:pt x="2136" y="66792"/>
                  </a:lnTo>
                  <a:lnTo>
                    <a:pt x="1969" y="66394"/>
                  </a:lnTo>
                  <a:lnTo>
                    <a:pt x="1822" y="65996"/>
                  </a:lnTo>
                  <a:lnTo>
                    <a:pt x="1676" y="65577"/>
                  </a:lnTo>
                  <a:lnTo>
                    <a:pt x="1571" y="65158"/>
                  </a:lnTo>
                  <a:lnTo>
                    <a:pt x="1466" y="64719"/>
                  </a:lnTo>
                  <a:lnTo>
                    <a:pt x="1382" y="64279"/>
                  </a:lnTo>
                  <a:lnTo>
                    <a:pt x="1320" y="63839"/>
                  </a:lnTo>
                  <a:lnTo>
                    <a:pt x="1278" y="63399"/>
                  </a:lnTo>
                  <a:lnTo>
                    <a:pt x="1257" y="62980"/>
                  </a:lnTo>
                  <a:lnTo>
                    <a:pt x="1257" y="62561"/>
                  </a:lnTo>
                  <a:lnTo>
                    <a:pt x="1278" y="62142"/>
                  </a:lnTo>
                  <a:lnTo>
                    <a:pt x="1320" y="61724"/>
                  </a:lnTo>
                  <a:lnTo>
                    <a:pt x="1382" y="61305"/>
                  </a:lnTo>
                  <a:lnTo>
                    <a:pt x="1466" y="60907"/>
                  </a:lnTo>
                  <a:lnTo>
                    <a:pt x="1571" y="60509"/>
                  </a:lnTo>
                  <a:lnTo>
                    <a:pt x="1697" y="60111"/>
                  </a:lnTo>
                  <a:lnTo>
                    <a:pt x="1843" y="59734"/>
                  </a:lnTo>
                  <a:lnTo>
                    <a:pt x="2011" y="59357"/>
                  </a:lnTo>
                  <a:lnTo>
                    <a:pt x="2178" y="59001"/>
                  </a:lnTo>
                  <a:lnTo>
                    <a:pt x="2367" y="58666"/>
                  </a:lnTo>
                  <a:lnTo>
                    <a:pt x="2576" y="58331"/>
                  </a:lnTo>
                  <a:lnTo>
                    <a:pt x="2807" y="57995"/>
                  </a:lnTo>
                  <a:lnTo>
                    <a:pt x="3058" y="57681"/>
                  </a:lnTo>
                  <a:lnTo>
                    <a:pt x="3309" y="57388"/>
                  </a:lnTo>
                  <a:lnTo>
                    <a:pt x="3582" y="57116"/>
                  </a:lnTo>
                  <a:lnTo>
                    <a:pt x="3854" y="56864"/>
                  </a:lnTo>
                  <a:lnTo>
                    <a:pt x="4147" y="56613"/>
                  </a:lnTo>
                  <a:lnTo>
                    <a:pt x="4461" y="56383"/>
                  </a:lnTo>
                  <a:lnTo>
                    <a:pt x="4796" y="56173"/>
                  </a:lnTo>
                  <a:lnTo>
                    <a:pt x="5111" y="56006"/>
                  </a:lnTo>
                  <a:lnTo>
                    <a:pt x="5467" y="55838"/>
                  </a:lnTo>
                  <a:lnTo>
                    <a:pt x="5823" y="55692"/>
                  </a:lnTo>
                  <a:lnTo>
                    <a:pt x="6179" y="55566"/>
                  </a:lnTo>
                  <a:lnTo>
                    <a:pt x="6556" y="55461"/>
                  </a:lnTo>
                  <a:lnTo>
                    <a:pt x="6954" y="55398"/>
                  </a:lnTo>
                  <a:lnTo>
                    <a:pt x="7352" y="55335"/>
                  </a:lnTo>
                  <a:lnTo>
                    <a:pt x="7750" y="55314"/>
                  </a:lnTo>
                  <a:close/>
                  <a:moveTo>
                    <a:pt x="29783" y="0"/>
                  </a:moveTo>
                  <a:lnTo>
                    <a:pt x="29595" y="42"/>
                  </a:lnTo>
                  <a:lnTo>
                    <a:pt x="29511" y="63"/>
                  </a:lnTo>
                  <a:lnTo>
                    <a:pt x="29427" y="105"/>
                  </a:lnTo>
                  <a:lnTo>
                    <a:pt x="29343" y="168"/>
                  </a:lnTo>
                  <a:lnTo>
                    <a:pt x="29281" y="230"/>
                  </a:lnTo>
                  <a:lnTo>
                    <a:pt x="29218" y="314"/>
                  </a:lnTo>
                  <a:lnTo>
                    <a:pt x="29176" y="419"/>
                  </a:lnTo>
                  <a:lnTo>
                    <a:pt x="29134" y="524"/>
                  </a:lnTo>
                  <a:lnTo>
                    <a:pt x="29113" y="628"/>
                  </a:lnTo>
                  <a:lnTo>
                    <a:pt x="29050" y="1299"/>
                  </a:lnTo>
                  <a:lnTo>
                    <a:pt x="28945" y="1948"/>
                  </a:lnTo>
                  <a:lnTo>
                    <a:pt x="28799" y="2576"/>
                  </a:lnTo>
                  <a:lnTo>
                    <a:pt x="28631" y="3184"/>
                  </a:lnTo>
                  <a:lnTo>
                    <a:pt x="28422" y="3770"/>
                  </a:lnTo>
                  <a:lnTo>
                    <a:pt x="28191" y="4336"/>
                  </a:lnTo>
                  <a:lnTo>
                    <a:pt x="27919" y="4901"/>
                  </a:lnTo>
                  <a:lnTo>
                    <a:pt x="27626" y="5446"/>
                  </a:lnTo>
                  <a:lnTo>
                    <a:pt x="27291" y="5969"/>
                  </a:lnTo>
                  <a:lnTo>
                    <a:pt x="26956" y="6493"/>
                  </a:lnTo>
                  <a:lnTo>
                    <a:pt x="26579" y="6995"/>
                  </a:lnTo>
                  <a:lnTo>
                    <a:pt x="26202" y="7477"/>
                  </a:lnTo>
                  <a:lnTo>
                    <a:pt x="25804" y="7959"/>
                  </a:lnTo>
                  <a:lnTo>
                    <a:pt x="25385" y="8441"/>
                  </a:lnTo>
                  <a:lnTo>
                    <a:pt x="24945" y="8901"/>
                  </a:lnTo>
                  <a:lnTo>
                    <a:pt x="24505" y="9383"/>
                  </a:lnTo>
                  <a:lnTo>
                    <a:pt x="23584" y="10284"/>
                  </a:lnTo>
                  <a:lnTo>
                    <a:pt x="22662" y="11184"/>
                  </a:lnTo>
                  <a:lnTo>
                    <a:pt x="20756" y="12944"/>
                  </a:lnTo>
                  <a:lnTo>
                    <a:pt x="19855" y="13844"/>
                  </a:lnTo>
                  <a:lnTo>
                    <a:pt x="19395" y="14305"/>
                  </a:lnTo>
                  <a:lnTo>
                    <a:pt x="18976" y="14766"/>
                  </a:lnTo>
                  <a:lnTo>
                    <a:pt x="18536" y="15227"/>
                  </a:lnTo>
                  <a:lnTo>
                    <a:pt x="18138" y="15708"/>
                  </a:lnTo>
                  <a:lnTo>
                    <a:pt x="17761" y="16190"/>
                  </a:lnTo>
                  <a:lnTo>
                    <a:pt x="17384" y="16693"/>
                  </a:lnTo>
                  <a:lnTo>
                    <a:pt x="17070" y="17133"/>
                  </a:lnTo>
                  <a:lnTo>
                    <a:pt x="16798" y="17572"/>
                  </a:lnTo>
                  <a:lnTo>
                    <a:pt x="16525" y="18033"/>
                  </a:lnTo>
                  <a:lnTo>
                    <a:pt x="16274" y="18494"/>
                  </a:lnTo>
                  <a:lnTo>
                    <a:pt x="16044" y="18976"/>
                  </a:lnTo>
                  <a:lnTo>
                    <a:pt x="15813" y="19437"/>
                  </a:lnTo>
                  <a:lnTo>
                    <a:pt x="15625" y="19918"/>
                  </a:lnTo>
                  <a:lnTo>
                    <a:pt x="15436" y="20421"/>
                  </a:lnTo>
                  <a:lnTo>
                    <a:pt x="15290" y="20903"/>
                  </a:lnTo>
                  <a:lnTo>
                    <a:pt x="15143" y="21405"/>
                  </a:lnTo>
                  <a:lnTo>
                    <a:pt x="15017" y="21908"/>
                  </a:lnTo>
                  <a:lnTo>
                    <a:pt x="14913" y="22411"/>
                  </a:lnTo>
                  <a:lnTo>
                    <a:pt x="14829" y="22913"/>
                  </a:lnTo>
                  <a:lnTo>
                    <a:pt x="14745" y="23437"/>
                  </a:lnTo>
                  <a:lnTo>
                    <a:pt x="14703" y="23940"/>
                  </a:lnTo>
                  <a:lnTo>
                    <a:pt x="14661" y="24442"/>
                  </a:lnTo>
                  <a:lnTo>
                    <a:pt x="14640" y="24966"/>
                  </a:lnTo>
                  <a:lnTo>
                    <a:pt x="14661" y="25469"/>
                  </a:lnTo>
                  <a:lnTo>
                    <a:pt x="14682" y="25992"/>
                  </a:lnTo>
                  <a:lnTo>
                    <a:pt x="14724" y="26495"/>
                  </a:lnTo>
                  <a:lnTo>
                    <a:pt x="14766" y="27018"/>
                  </a:lnTo>
                  <a:lnTo>
                    <a:pt x="14850" y="27521"/>
                  </a:lnTo>
                  <a:lnTo>
                    <a:pt x="14954" y="28024"/>
                  </a:lnTo>
                  <a:lnTo>
                    <a:pt x="15059" y="28526"/>
                  </a:lnTo>
                  <a:lnTo>
                    <a:pt x="15206" y="29029"/>
                  </a:lnTo>
                  <a:lnTo>
                    <a:pt x="15352" y="29532"/>
                  </a:lnTo>
                  <a:lnTo>
                    <a:pt x="15520" y="30034"/>
                  </a:lnTo>
                  <a:lnTo>
                    <a:pt x="15708" y="30516"/>
                  </a:lnTo>
                  <a:lnTo>
                    <a:pt x="15918" y="30998"/>
                  </a:lnTo>
                  <a:lnTo>
                    <a:pt x="16148" y="31480"/>
                  </a:lnTo>
                  <a:lnTo>
                    <a:pt x="16400" y="31940"/>
                  </a:lnTo>
                  <a:lnTo>
                    <a:pt x="16672" y="32401"/>
                  </a:lnTo>
                  <a:lnTo>
                    <a:pt x="16065" y="32150"/>
                  </a:lnTo>
                  <a:lnTo>
                    <a:pt x="15457" y="31919"/>
                  </a:lnTo>
                  <a:lnTo>
                    <a:pt x="14850" y="31731"/>
                  </a:lnTo>
                  <a:lnTo>
                    <a:pt x="14221" y="31563"/>
                  </a:lnTo>
                  <a:lnTo>
                    <a:pt x="13572" y="31438"/>
                  </a:lnTo>
                  <a:lnTo>
                    <a:pt x="12944" y="31333"/>
                  </a:lnTo>
                  <a:lnTo>
                    <a:pt x="12295" y="31291"/>
                  </a:lnTo>
                  <a:lnTo>
                    <a:pt x="11645" y="31249"/>
                  </a:lnTo>
                  <a:lnTo>
                    <a:pt x="10996" y="31249"/>
                  </a:lnTo>
                  <a:lnTo>
                    <a:pt x="10368" y="31291"/>
                  </a:lnTo>
                  <a:lnTo>
                    <a:pt x="9718" y="31354"/>
                  </a:lnTo>
                  <a:lnTo>
                    <a:pt x="9090" y="31459"/>
                  </a:lnTo>
                  <a:lnTo>
                    <a:pt x="8462" y="31605"/>
                  </a:lnTo>
                  <a:lnTo>
                    <a:pt x="7854" y="31752"/>
                  </a:lnTo>
                  <a:lnTo>
                    <a:pt x="7247" y="31961"/>
                  </a:lnTo>
                  <a:lnTo>
                    <a:pt x="6660" y="32192"/>
                  </a:lnTo>
                  <a:lnTo>
                    <a:pt x="6095" y="32443"/>
                  </a:lnTo>
                  <a:lnTo>
                    <a:pt x="5529" y="32715"/>
                  </a:lnTo>
                  <a:lnTo>
                    <a:pt x="4985" y="33050"/>
                  </a:lnTo>
                  <a:lnTo>
                    <a:pt x="4482" y="33386"/>
                  </a:lnTo>
                  <a:lnTo>
                    <a:pt x="3980" y="33763"/>
                  </a:lnTo>
                  <a:lnTo>
                    <a:pt x="3519" y="34161"/>
                  </a:lnTo>
                  <a:lnTo>
                    <a:pt x="3058" y="34600"/>
                  </a:lnTo>
                  <a:lnTo>
                    <a:pt x="2660" y="35061"/>
                  </a:lnTo>
                  <a:lnTo>
                    <a:pt x="2262" y="35564"/>
                  </a:lnTo>
                  <a:lnTo>
                    <a:pt x="1906" y="36087"/>
                  </a:lnTo>
                  <a:lnTo>
                    <a:pt x="1592" y="36632"/>
                  </a:lnTo>
                  <a:lnTo>
                    <a:pt x="1320" y="37197"/>
                  </a:lnTo>
                  <a:lnTo>
                    <a:pt x="1068" y="37805"/>
                  </a:lnTo>
                  <a:lnTo>
                    <a:pt x="859" y="38433"/>
                  </a:lnTo>
                  <a:lnTo>
                    <a:pt x="691" y="39103"/>
                  </a:lnTo>
                  <a:lnTo>
                    <a:pt x="566" y="39774"/>
                  </a:lnTo>
                  <a:lnTo>
                    <a:pt x="482" y="40444"/>
                  </a:lnTo>
                  <a:lnTo>
                    <a:pt x="440" y="41135"/>
                  </a:lnTo>
                  <a:lnTo>
                    <a:pt x="419" y="41826"/>
                  </a:lnTo>
                  <a:lnTo>
                    <a:pt x="440" y="42517"/>
                  </a:lnTo>
                  <a:lnTo>
                    <a:pt x="482" y="43209"/>
                  </a:lnTo>
                  <a:lnTo>
                    <a:pt x="566" y="43900"/>
                  </a:lnTo>
                  <a:lnTo>
                    <a:pt x="670" y="44591"/>
                  </a:lnTo>
                  <a:lnTo>
                    <a:pt x="817" y="45282"/>
                  </a:lnTo>
                  <a:lnTo>
                    <a:pt x="985" y="45952"/>
                  </a:lnTo>
                  <a:lnTo>
                    <a:pt x="1194" y="46623"/>
                  </a:lnTo>
                  <a:lnTo>
                    <a:pt x="1424" y="47272"/>
                  </a:lnTo>
                  <a:lnTo>
                    <a:pt x="1697" y="47921"/>
                  </a:lnTo>
                  <a:lnTo>
                    <a:pt x="1990" y="48549"/>
                  </a:lnTo>
                  <a:lnTo>
                    <a:pt x="2325" y="49136"/>
                  </a:lnTo>
                  <a:lnTo>
                    <a:pt x="2681" y="49722"/>
                  </a:lnTo>
                  <a:lnTo>
                    <a:pt x="3079" y="50267"/>
                  </a:lnTo>
                  <a:lnTo>
                    <a:pt x="3477" y="50790"/>
                  </a:lnTo>
                  <a:lnTo>
                    <a:pt x="3959" y="51335"/>
                  </a:lnTo>
                  <a:lnTo>
                    <a:pt x="4503" y="51880"/>
                  </a:lnTo>
                  <a:lnTo>
                    <a:pt x="5090" y="52424"/>
                  </a:lnTo>
                  <a:lnTo>
                    <a:pt x="5404" y="52675"/>
                  </a:lnTo>
                  <a:lnTo>
                    <a:pt x="5718" y="52927"/>
                  </a:lnTo>
                  <a:lnTo>
                    <a:pt x="6032" y="53178"/>
                  </a:lnTo>
                  <a:lnTo>
                    <a:pt x="6388" y="53409"/>
                  </a:lnTo>
                  <a:lnTo>
                    <a:pt x="6723" y="53618"/>
                  </a:lnTo>
                  <a:lnTo>
                    <a:pt x="7058" y="53827"/>
                  </a:lnTo>
                  <a:lnTo>
                    <a:pt x="7414" y="53995"/>
                  </a:lnTo>
                  <a:lnTo>
                    <a:pt x="7771" y="54163"/>
                  </a:lnTo>
                  <a:lnTo>
                    <a:pt x="7289" y="54183"/>
                  </a:lnTo>
                  <a:lnTo>
                    <a:pt x="6807" y="54225"/>
                  </a:lnTo>
                  <a:lnTo>
                    <a:pt x="6325" y="54309"/>
                  </a:lnTo>
                  <a:lnTo>
                    <a:pt x="5865" y="54414"/>
                  </a:lnTo>
                  <a:lnTo>
                    <a:pt x="5383" y="54560"/>
                  </a:lnTo>
                  <a:lnTo>
                    <a:pt x="4943" y="54728"/>
                  </a:lnTo>
                  <a:lnTo>
                    <a:pt x="4482" y="54937"/>
                  </a:lnTo>
                  <a:lnTo>
                    <a:pt x="4063" y="55168"/>
                  </a:lnTo>
                  <a:lnTo>
                    <a:pt x="3644" y="55419"/>
                  </a:lnTo>
                  <a:lnTo>
                    <a:pt x="3247" y="55712"/>
                  </a:lnTo>
                  <a:lnTo>
                    <a:pt x="2849" y="56006"/>
                  </a:lnTo>
                  <a:lnTo>
                    <a:pt x="2493" y="56341"/>
                  </a:lnTo>
                  <a:lnTo>
                    <a:pt x="2136" y="56697"/>
                  </a:lnTo>
                  <a:lnTo>
                    <a:pt x="1822" y="57074"/>
                  </a:lnTo>
                  <a:lnTo>
                    <a:pt x="1529" y="57493"/>
                  </a:lnTo>
                  <a:lnTo>
                    <a:pt x="1257" y="57912"/>
                  </a:lnTo>
                  <a:lnTo>
                    <a:pt x="1047" y="58268"/>
                  </a:lnTo>
                  <a:lnTo>
                    <a:pt x="859" y="58645"/>
                  </a:lnTo>
                  <a:lnTo>
                    <a:pt x="691" y="59022"/>
                  </a:lnTo>
                  <a:lnTo>
                    <a:pt x="545" y="59399"/>
                  </a:lnTo>
                  <a:lnTo>
                    <a:pt x="419" y="59797"/>
                  </a:lnTo>
                  <a:lnTo>
                    <a:pt x="293" y="60174"/>
                  </a:lnTo>
                  <a:lnTo>
                    <a:pt x="210" y="60572"/>
                  </a:lnTo>
                  <a:lnTo>
                    <a:pt x="126" y="60970"/>
                  </a:lnTo>
                  <a:lnTo>
                    <a:pt x="63" y="61367"/>
                  </a:lnTo>
                  <a:lnTo>
                    <a:pt x="21" y="61765"/>
                  </a:lnTo>
                  <a:lnTo>
                    <a:pt x="0" y="62163"/>
                  </a:lnTo>
                  <a:lnTo>
                    <a:pt x="0" y="62561"/>
                  </a:lnTo>
                  <a:lnTo>
                    <a:pt x="0" y="62980"/>
                  </a:lnTo>
                  <a:lnTo>
                    <a:pt x="21" y="63378"/>
                  </a:lnTo>
                  <a:lnTo>
                    <a:pt x="63" y="63776"/>
                  </a:lnTo>
                  <a:lnTo>
                    <a:pt x="126" y="64174"/>
                  </a:lnTo>
                  <a:lnTo>
                    <a:pt x="189" y="64572"/>
                  </a:lnTo>
                  <a:lnTo>
                    <a:pt x="272" y="64970"/>
                  </a:lnTo>
                  <a:lnTo>
                    <a:pt x="356" y="65368"/>
                  </a:lnTo>
                  <a:lnTo>
                    <a:pt x="461" y="65766"/>
                  </a:lnTo>
                  <a:lnTo>
                    <a:pt x="587" y="66164"/>
                  </a:lnTo>
                  <a:lnTo>
                    <a:pt x="733" y="66541"/>
                  </a:lnTo>
                  <a:lnTo>
                    <a:pt x="880" y="66918"/>
                  </a:lnTo>
                  <a:lnTo>
                    <a:pt x="1026" y="67295"/>
                  </a:lnTo>
                  <a:lnTo>
                    <a:pt x="1194" y="67672"/>
                  </a:lnTo>
                  <a:lnTo>
                    <a:pt x="1382" y="68049"/>
                  </a:lnTo>
                  <a:lnTo>
                    <a:pt x="1780" y="68761"/>
                  </a:lnTo>
                  <a:lnTo>
                    <a:pt x="2220" y="69431"/>
                  </a:lnTo>
                  <a:lnTo>
                    <a:pt x="2702" y="70101"/>
                  </a:lnTo>
                  <a:lnTo>
                    <a:pt x="3016" y="70478"/>
                  </a:lnTo>
                  <a:lnTo>
                    <a:pt x="3330" y="70855"/>
                  </a:lnTo>
                  <a:lnTo>
                    <a:pt x="3644" y="71211"/>
                  </a:lnTo>
                  <a:lnTo>
                    <a:pt x="4001" y="71567"/>
                  </a:lnTo>
                  <a:lnTo>
                    <a:pt x="4336" y="71903"/>
                  </a:lnTo>
                  <a:lnTo>
                    <a:pt x="4692" y="72217"/>
                  </a:lnTo>
                  <a:lnTo>
                    <a:pt x="5048" y="72531"/>
                  </a:lnTo>
                  <a:lnTo>
                    <a:pt x="5425" y="72845"/>
                  </a:lnTo>
                  <a:lnTo>
                    <a:pt x="6200" y="73432"/>
                  </a:lnTo>
                  <a:lnTo>
                    <a:pt x="6975" y="73976"/>
                  </a:lnTo>
                  <a:lnTo>
                    <a:pt x="7791" y="74500"/>
                  </a:lnTo>
                  <a:lnTo>
                    <a:pt x="8629" y="75002"/>
                  </a:lnTo>
                  <a:lnTo>
                    <a:pt x="9488" y="75463"/>
                  </a:lnTo>
                  <a:lnTo>
                    <a:pt x="10347" y="75903"/>
                  </a:lnTo>
                  <a:lnTo>
                    <a:pt x="11226" y="76322"/>
                  </a:lnTo>
                  <a:lnTo>
                    <a:pt x="12106" y="76720"/>
                  </a:lnTo>
                  <a:lnTo>
                    <a:pt x="13007" y="77097"/>
                  </a:lnTo>
                  <a:lnTo>
                    <a:pt x="13907" y="77474"/>
                  </a:lnTo>
                  <a:lnTo>
                    <a:pt x="15688" y="78207"/>
                  </a:lnTo>
                  <a:lnTo>
                    <a:pt x="17761" y="79045"/>
                  </a:lnTo>
                  <a:lnTo>
                    <a:pt x="18787" y="79484"/>
                  </a:lnTo>
                  <a:lnTo>
                    <a:pt x="19793" y="79924"/>
                  </a:lnTo>
                  <a:lnTo>
                    <a:pt x="20798" y="80385"/>
                  </a:lnTo>
                  <a:lnTo>
                    <a:pt x="21803" y="80867"/>
                  </a:lnTo>
                  <a:lnTo>
                    <a:pt x="22788" y="81369"/>
                  </a:lnTo>
                  <a:lnTo>
                    <a:pt x="23751" y="81893"/>
                  </a:lnTo>
                  <a:lnTo>
                    <a:pt x="24715" y="82438"/>
                  </a:lnTo>
                  <a:lnTo>
                    <a:pt x="25657" y="83024"/>
                  </a:lnTo>
                  <a:lnTo>
                    <a:pt x="26579" y="83611"/>
                  </a:lnTo>
                  <a:lnTo>
                    <a:pt x="27479" y="84260"/>
                  </a:lnTo>
                  <a:lnTo>
                    <a:pt x="28359" y="84930"/>
                  </a:lnTo>
                  <a:lnTo>
                    <a:pt x="29218" y="85621"/>
                  </a:lnTo>
                  <a:lnTo>
                    <a:pt x="30055" y="86375"/>
                  </a:lnTo>
                  <a:lnTo>
                    <a:pt x="30851" y="87150"/>
                  </a:lnTo>
                  <a:lnTo>
                    <a:pt x="30977" y="87255"/>
                  </a:lnTo>
                  <a:lnTo>
                    <a:pt x="31082" y="87276"/>
                  </a:lnTo>
                  <a:lnTo>
                    <a:pt x="31207" y="87276"/>
                  </a:lnTo>
                  <a:lnTo>
                    <a:pt x="31312" y="87234"/>
                  </a:lnTo>
                  <a:lnTo>
                    <a:pt x="31396" y="87150"/>
                  </a:lnTo>
                  <a:lnTo>
                    <a:pt x="31459" y="87045"/>
                  </a:lnTo>
                  <a:lnTo>
                    <a:pt x="31501" y="86941"/>
                  </a:lnTo>
                  <a:lnTo>
                    <a:pt x="31501" y="86815"/>
                  </a:lnTo>
                  <a:lnTo>
                    <a:pt x="32276" y="86312"/>
                  </a:lnTo>
                  <a:lnTo>
                    <a:pt x="33051" y="85810"/>
                  </a:lnTo>
                  <a:lnTo>
                    <a:pt x="33867" y="85349"/>
                  </a:lnTo>
                  <a:lnTo>
                    <a:pt x="34663" y="84888"/>
                  </a:lnTo>
                  <a:lnTo>
                    <a:pt x="35501" y="84469"/>
                  </a:lnTo>
                  <a:lnTo>
                    <a:pt x="36318" y="84050"/>
                  </a:lnTo>
                  <a:lnTo>
                    <a:pt x="37156" y="83632"/>
                  </a:lnTo>
                  <a:lnTo>
                    <a:pt x="38014" y="83255"/>
                  </a:lnTo>
                  <a:lnTo>
                    <a:pt x="39711" y="82500"/>
                  </a:lnTo>
                  <a:lnTo>
                    <a:pt x="41428" y="81767"/>
                  </a:lnTo>
                  <a:lnTo>
                    <a:pt x="44884" y="80322"/>
                  </a:lnTo>
                  <a:lnTo>
                    <a:pt x="46602" y="79589"/>
                  </a:lnTo>
                  <a:lnTo>
                    <a:pt x="48298" y="78814"/>
                  </a:lnTo>
                  <a:lnTo>
                    <a:pt x="49136" y="78416"/>
                  </a:lnTo>
                  <a:lnTo>
                    <a:pt x="49974" y="78018"/>
                  </a:lnTo>
                  <a:lnTo>
                    <a:pt x="50811" y="77599"/>
                  </a:lnTo>
                  <a:lnTo>
                    <a:pt x="51607" y="77160"/>
                  </a:lnTo>
                  <a:lnTo>
                    <a:pt x="52424" y="76699"/>
                  </a:lnTo>
                  <a:lnTo>
                    <a:pt x="53220" y="76217"/>
                  </a:lnTo>
                  <a:lnTo>
                    <a:pt x="53995" y="75714"/>
                  </a:lnTo>
                  <a:lnTo>
                    <a:pt x="54749" y="75191"/>
                  </a:lnTo>
                  <a:lnTo>
                    <a:pt x="55503" y="74646"/>
                  </a:lnTo>
                  <a:lnTo>
                    <a:pt x="56236" y="74081"/>
                  </a:lnTo>
                  <a:lnTo>
                    <a:pt x="56969" y="73473"/>
                  </a:lnTo>
                  <a:lnTo>
                    <a:pt x="57660" y="72845"/>
                  </a:lnTo>
                  <a:lnTo>
                    <a:pt x="58226" y="72301"/>
                  </a:lnTo>
                  <a:lnTo>
                    <a:pt x="58791" y="71735"/>
                  </a:lnTo>
                  <a:lnTo>
                    <a:pt x="59336" y="71128"/>
                  </a:lnTo>
                  <a:lnTo>
                    <a:pt x="59839" y="70499"/>
                  </a:lnTo>
                  <a:lnTo>
                    <a:pt x="60341" y="69850"/>
                  </a:lnTo>
                  <a:lnTo>
                    <a:pt x="60802" y="69180"/>
                  </a:lnTo>
                  <a:lnTo>
                    <a:pt x="61221" y="68489"/>
                  </a:lnTo>
                  <a:lnTo>
                    <a:pt x="61619" y="67776"/>
                  </a:lnTo>
                  <a:lnTo>
                    <a:pt x="61975" y="67064"/>
                  </a:lnTo>
                  <a:lnTo>
                    <a:pt x="62289" y="66310"/>
                  </a:lnTo>
                  <a:lnTo>
                    <a:pt x="62561" y="65556"/>
                  </a:lnTo>
                  <a:lnTo>
                    <a:pt x="62687" y="65179"/>
                  </a:lnTo>
                  <a:lnTo>
                    <a:pt x="62792" y="64781"/>
                  </a:lnTo>
                  <a:lnTo>
                    <a:pt x="62875" y="64383"/>
                  </a:lnTo>
                  <a:lnTo>
                    <a:pt x="62959" y="64006"/>
                  </a:lnTo>
                  <a:lnTo>
                    <a:pt x="63022" y="63609"/>
                  </a:lnTo>
                  <a:lnTo>
                    <a:pt x="63085" y="63211"/>
                  </a:lnTo>
                  <a:lnTo>
                    <a:pt x="63106" y="62813"/>
                  </a:lnTo>
                  <a:lnTo>
                    <a:pt x="63127" y="62394"/>
                  </a:lnTo>
                  <a:lnTo>
                    <a:pt x="63148" y="61996"/>
                  </a:lnTo>
                  <a:lnTo>
                    <a:pt x="63127" y="61598"/>
                  </a:lnTo>
                  <a:lnTo>
                    <a:pt x="63064" y="60970"/>
                  </a:lnTo>
                  <a:lnTo>
                    <a:pt x="62980" y="60341"/>
                  </a:lnTo>
                  <a:lnTo>
                    <a:pt x="62834" y="59734"/>
                  </a:lnTo>
                  <a:lnTo>
                    <a:pt x="62645" y="59126"/>
                  </a:lnTo>
                  <a:lnTo>
                    <a:pt x="62415" y="58561"/>
                  </a:lnTo>
                  <a:lnTo>
                    <a:pt x="62163" y="58016"/>
                  </a:lnTo>
                  <a:lnTo>
                    <a:pt x="61849" y="57493"/>
                  </a:lnTo>
                  <a:lnTo>
                    <a:pt x="61514" y="56990"/>
                  </a:lnTo>
                  <a:lnTo>
                    <a:pt x="61116" y="56529"/>
                  </a:lnTo>
                  <a:lnTo>
                    <a:pt x="60718" y="56089"/>
                  </a:lnTo>
                  <a:lnTo>
                    <a:pt x="60488" y="55880"/>
                  </a:lnTo>
                  <a:lnTo>
                    <a:pt x="60257" y="55692"/>
                  </a:lnTo>
                  <a:lnTo>
                    <a:pt x="60027" y="55503"/>
                  </a:lnTo>
                  <a:lnTo>
                    <a:pt x="59776" y="55335"/>
                  </a:lnTo>
                  <a:lnTo>
                    <a:pt x="59524" y="55168"/>
                  </a:lnTo>
                  <a:lnTo>
                    <a:pt x="59252" y="55021"/>
                  </a:lnTo>
                  <a:lnTo>
                    <a:pt x="58980" y="54875"/>
                  </a:lnTo>
                  <a:lnTo>
                    <a:pt x="58708" y="54749"/>
                  </a:lnTo>
                  <a:lnTo>
                    <a:pt x="58414" y="54623"/>
                  </a:lnTo>
                  <a:lnTo>
                    <a:pt x="58121" y="54519"/>
                  </a:lnTo>
                  <a:lnTo>
                    <a:pt x="57828" y="54435"/>
                  </a:lnTo>
                  <a:lnTo>
                    <a:pt x="57514" y="54351"/>
                  </a:lnTo>
                  <a:lnTo>
                    <a:pt x="57849" y="53953"/>
                  </a:lnTo>
                  <a:lnTo>
                    <a:pt x="58163" y="53534"/>
                  </a:lnTo>
                  <a:lnTo>
                    <a:pt x="58477" y="53094"/>
                  </a:lnTo>
                  <a:lnTo>
                    <a:pt x="58770" y="52655"/>
                  </a:lnTo>
                  <a:lnTo>
                    <a:pt x="59043" y="52194"/>
                  </a:lnTo>
                  <a:lnTo>
                    <a:pt x="59315" y="51733"/>
                  </a:lnTo>
                  <a:lnTo>
                    <a:pt x="59566" y="51272"/>
                  </a:lnTo>
                  <a:lnTo>
                    <a:pt x="59797" y="50790"/>
                  </a:lnTo>
                  <a:lnTo>
                    <a:pt x="60027" y="50309"/>
                  </a:lnTo>
                  <a:lnTo>
                    <a:pt x="60216" y="49806"/>
                  </a:lnTo>
                  <a:lnTo>
                    <a:pt x="60425" y="49303"/>
                  </a:lnTo>
                  <a:lnTo>
                    <a:pt x="60593" y="48801"/>
                  </a:lnTo>
                  <a:lnTo>
                    <a:pt x="60739" y="48277"/>
                  </a:lnTo>
                  <a:lnTo>
                    <a:pt x="60886" y="47774"/>
                  </a:lnTo>
                  <a:lnTo>
                    <a:pt x="61011" y="47251"/>
                  </a:lnTo>
                  <a:lnTo>
                    <a:pt x="61116" y="46727"/>
                  </a:lnTo>
                  <a:lnTo>
                    <a:pt x="61221" y="46183"/>
                  </a:lnTo>
                  <a:lnTo>
                    <a:pt x="61284" y="45659"/>
                  </a:lnTo>
                  <a:lnTo>
                    <a:pt x="61347" y="45135"/>
                  </a:lnTo>
                  <a:lnTo>
                    <a:pt x="61388" y="44591"/>
                  </a:lnTo>
                  <a:lnTo>
                    <a:pt x="61409" y="44067"/>
                  </a:lnTo>
                  <a:lnTo>
                    <a:pt x="61409" y="43544"/>
                  </a:lnTo>
                  <a:lnTo>
                    <a:pt x="61388" y="42999"/>
                  </a:lnTo>
                  <a:lnTo>
                    <a:pt x="61347" y="42476"/>
                  </a:lnTo>
                  <a:lnTo>
                    <a:pt x="61284" y="41952"/>
                  </a:lnTo>
                  <a:lnTo>
                    <a:pt x="61221" y="41428"/>
                  </a:lnTo>
                  <a:lnTo>
                    <a:pt x="61116" y="40905"/>
                  </a:lnTo>
                  <a:lnTo>
                    <a:pt x="61011" y="40402"/>
                  </a:lnTo>
                  <a:lnTo>
                    <a:pt x="60865" y="39899"/>
                  </a:lnTo>
                  <a:lnTo>
                    <a:pt x="60718" y="39397"/>
                  </a:lnTo>
                  <a:lnTo>
                    <a:pt x="60530" y="38894"/>
                  </a:lnTo>
                  <a:lnTo>
                    <a:pt x="60320" y="38412"/>
                  </a:lnTo>
                  <a:lnTo>
                    <a:pt x="60090" y="37868"/>
                  </a:lnTo>
                  <a:lnTo>
                    <a:pt x="59818" y="37344"/>
                  </a:lnTo>
                  <a:lnTo>
                    <a:pt x="59545" y="36862"/>
                  </a:lnTo>
                  <a:lnTo>
                    <a:pt x="59231" y="36381"/>
                  </a:lnTo>
                  <a:lnTo>
                    <a:pt x="58938" y="35941"/>
                  </a:lnTo>
                  <a:lnTo>
                    <a:pt x="58603" y="35501"/>
                  </a:lnTo>
                  <a:lnTo>
                    <a:pt x="58268" y="35103"/>
                  </a:lnTo>
                  <a:lnTo>
                    <a:pt x="57912" y="34705"/>
                  </a:lnTo>
                  <a:lnTo>
                    <a:pt x="57535" y="34349"/>
                  </a:lnTo>
                  <a:lnTo>
                    <a:pt x="57158" y="34014"/>
                  </a:lnTo>
                  <a:lnTo>
                    <a:pt x="56760" y="33679"/>
                  </a:lnTo>
                  <a:lnTo>
                    <a:pt x="56362" y="33386"/>
                  </a:lnTo>
                  <a:lnTo>
                    <a:pt x="55943" y="33113"/>
                  </a:lnTo>
                  <a:lnTo>
                    <a:pt x="55524" y="32841"/>
                  </a:lnTo>
                  <a:lnTo>
                    <a:pt x="55084" y="32611"/>
                  </a:lnTo>
                  <a:lnTo>
                    <a:pt x="54623" y="32380"/>
                  </a:lnTo>
                  <a:lnTo>
                    <a:pt x="54163" y="32192"/>
                  </a:lnTo>
                  <a:lnTo>
                    <a:pt x="53702" y="32003"/>
                  </a:lnTo>
                  <a:lnTo>
                    <a:pt x="53220" y="31836"/>
                  </a:lnTo>
                  <a:lnTo>
                    <a:pt x="52738" y="31689"/>
                  </a:lnTo>
                  <a:lnTo>
                    <a:pt x="52257" y="31584"/>
                  </a:lnTo>
                  <a:lnTo>
                    <a:pt x="51754" y="31459"/>
                  </a:lnTo>
                  <a:lnTo>
                    <a:pt x="51251" y="31375"/>
                  </a:lnTo>
                  <a:lnTo>
                    <a:pt x="50728" y="31312"/>
                  </a:lnTo>
                  <a:lnTo>
                    <a:pt x="50204" y="31249"/>
                  </a:lnTo>
                  <a:lnTo>
                    <a:pt x="49680" y="31228"/>
                  </a:lnTo>
                  <a:lnTo>
                    <a:pt x="49157" y="31207"/>
                  </a:lnTo>
                  <a:lnTo>
                    <a:pt x="48612" y="31186"/>
                  </a:lnTo>
                  <a:lnTo>
                    <a:pt x="48068" y="31207"/>
                  </a:lnTo>
                  <a:lnTo>
                    <a:pt x="47523" y="31249"/>
                  </a:lnTo>
                  <a:lnTo>
                    <a:pt x="46979" y="31291"/>
                  </a:lnTo>
                  <a:lnTo>
                    <a:pt x="46434" y="31354"/>
                  </a:lnTo>
                  <a:lnTo>
                    <a:pt x="46581" y="30809"/>
                  </a:lnTo>
                  <a:lnTo>
                    <a:pt x="46727" y="30286"/>
                  </a:lnTo>
                  <a:lnTo>
                    <a:pt x="46853" y="29741"/>
                  </a:lnTo>
                  <a:lnTo>
                    <a:pt x="46958" y="29197"/>
                  </a:lnTo>
                  <a:lnTo>
                    <a:pt x="47020" y="28652"/>
                  </a:lnTo>
                  <a:lnTo>
                    <a:pt x="47083" y="28129"/>
                  </a:lnTo>
                  <a:lnTo>
                    <a:pt x="47125" y="27584"/>
                  </a:lnTo>
                  <a:lnTo>
                    <a:pt x="47146" y="27039"/>
                  </a:lnTo>
                  <a:lnTo>
                    <a:pt x="47146" y="26495"/>
                  </a:lnTo>
                  <a:lnTo>
                    <a:pt x="47125" y="25950"/>
                  </a:lnTo>
                  <a:lnTo>
                    <a:pt x="47083" y="25406"/>
                  </a:lnTo>
                  <a:lnTo>
                    <a:pt x="47020" y="24882"/>
                  </a:lnTo>
                  <a:lnTo>
                    <a:pt x="46937" y="24338"/>
                  </a:lnTo>
                  <a:lnTo>
                    <a:pt x="46853" y="23814"/>
                  </a:lnTo>
                  <a:lnTo>
                    <a:pt x="46748" y="23269"/>
                  </a:lnTo>
                  <a:lnTo>
                    <a:pt x="46623" y="22746"/>
                  </a:lnTo>
                  <a:lnTo>
                    <a:pt x="46476" y="22222"/>
                  </a:lnTo>
                  <a:lnTo>
                    <a:pt x="46308" y="21699"/>
                  </a:lnTo>
                  <a:lnTo>
                    <a:pt x="46141" y="21196"/>
                  </a:lnTo>
                  <a:lnTo>
                    <a:pt x="45952" y="20672"/>
                  </a:lnTo>
                  <a:lnTo>
                    <a:pt x="45743" y="20170"/>
                  </a:lnTo>
                  <a:lnTo>
                    <a:pt x="45533" y="19667"/>
                  </a:lnTo>
                  <a:lnTo>
                    <a:pt x="45282" y="19185"/>
                  </a:lnTo>
                  <a:lnTo>
                    <a:pt x="45052" y="18683"/>
                  </a:lnTo>
                  <a:lnTo>
                    <a:pt x="44779" y="18201"/>
                  </a:lnTo>
                  <a:lnTo>
                    <a:pt x="44507" y="17740"/>
                  </a:lnTo>
                  <a:lnTo>
                    <a:pt x="44214" y="17258"/>
                  </a:lnTo>
                  <a:lnTo>
                    <a:pt x="43921" y="16818"/>
                  </a:lnTo>
                  <a:lnTo>
                    <a:pt x="43607" y="16358"/>
                  </a:lnTo>
                  <a:lnTo>
                    <a:pt x="43292" y="15918"/>
                  </a:lnTo>
                  <a:lnTo>
                    <a:pt x="42957" y="15478"/>
                  </a:lnTo>
                  <a:lnTo>
                    <a:pt x="42622" y="15059"/>
                  </a:lnTo>
                  <a:lnTo>
                    <a:pt x="41847" y="14159"/>
                  </a:lnTo>
                  <a:lnTo>
                    <a:pt x="41051" y="13300"/>
                  </a:lnTo>
                  <a:lnTo>
                    <a:pt x="40214" y="12441"/>
                  </a:lnTo>
                  <a:lnTo>
                    <a:pt x="39376" y="11603"/>
                  </a:lnTo>
                  <a:lnTo>
                    <a:pt x="37700" y="9928"/>
                  </a:lnTo>
                  <a:lnTo>
                    <a:pt x="36862" y="9111"/>
                  </a:lnTo>
                  <a:lnTo>
                    <a:pt x="36025" y="8252"/>
                  </a:lnTo>
                  <a:lnTo>
                    <a:pt x="35229" y="7393"/>
                  </a:lnTo>
                  <a:lnTo>
                    <a:pt x="34454" y="6514"/>
                  </a:lnTo>
                  <a:lnTo>
                    <a:pt x="33700" y="5613"/>
                  </a:lnTo>
                  <a:lnTo>
                    <a:pt x="33344" y="5152"/>
                  </a:lnTo>
                  <a:lnTo>
                    <a:pt x="32988" y="4692"/>
                  </a:lnTo>
                  <a:lnTo>
                    <a:pt x="32653" y="4210"/>
                  </a:lnTo>
                  <a:lnTo>
                    <a:pt x="32338" y="3707"/>
                  </a:lnTo>
                  <a:lnTo>
                    <a:pt x="32024" y="3225"/>
                  </a:lnTo>
                  <a:lnTo>
                    <a:pt x="31731" y="2702"/>
                  </a:lnTo>
                  <a:lnTo>
                    <a:pt x="31459" y="2178"/>
                  </a:lnTo>
                  <a:lnTo>
                    <a:pt x="31186" y="1655"/>
                  </a:lnTo>
                  <a:lnTo>
                    <a:pt x="30935" y="1089"/>
                  </a:lnTo>
                  <a:lnTo>
                    <a:pt x="30705" y="545"/>
                  </a:lnTo>
                  <a:lnTo>
                    <a:pt x="30642" y="398"/>
                  </a:lnTo>
                  <a:lnTo>
                    <a:pt x="30537" y="314"/>
                  </a:lnTo>
                  <a:lnTo>
                    <a:pt x="30412" y="251"/>
                  </a:lnTo>
                  <a:lnTo>
                    <a:pt x="30286" y="230"/>
                  </a:lnTo>
                  <a:lnTo>
                    <a:pt x="30223" y="147"/>
                  </a:lnTo>
                  <a:lnTo>
                    <a:pt x="30160" y="105"/>
                  </a:lnTo>
                  <a:lnTo>
                    <a:pt x="30076" y="63"/>
                  </a:lnTo>
                  <a:lnTo>
                    <a:pt x="29972" y="21"/>
                  </a:lnTo>
                  <a:lnTo>
                    <a:pt x="29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6"/>
            <p:cNvSpPr/>
            <p:nvPr/>
          </p:nvSpPr>
          <p:spPr>
            <a:xfrm>
              <a:off x="2158500" y="1118300"/>
              <a:ext cx="576000" cy="1148325"/>
            </a:xfrm>
            <a:custGeom>
              <a:avLst/>
              <a:gdLst/>
              <a:ahLst/>
              <a:cxnLst/>
              <a:rect l="l" t="t" r="r" b="b"/>
              <a:pathLst>
                <a:path w="23040" h="45933" extrusionOk="0">
                  <a:moveTo>
                    <a:pt x="11939" y="9007"/>
                  </a:moveTo>
                  <a:lnTo>
                    <a:pt x="12274" y="9028"/>
                  </a:lnTo>
                  <a:lnTo>
                    <a:pt x="12609" y="9070"/>
                  </a:lnTo>
                  <a:lnTo>
                    <a:pt x="12923" y="9133"/>
                  </a:lnTo>
                  <a:lnTo>
                    <a:pt x="13238" y="9195"/>
                  </a:lnTo>
                  <a:lnTo>
                    <a:pt x="13552" y="9300"/>
                  </a:lnTo>
                  <a:lnTo>
                    <a:pt x="13845" y="9405"/>
                  </a:lnTo>
                  <a:lnTo>
                    <a:pt x="14159" y="9531"/>
                  </a:lnTo>
                  <a:lnTo>
                    <a:pt x="14452" y="9677"/>
                  </a:lnTo>
                  <a:lnTo>
                    <a:pt x="14389" y="9761"/>
                  </a:lnTo>
                  <a:lnTo>
                    <a:pt x="14327" y="9866"/>
                  </a:lnTo>
                  <a:lnTo>
                    <a:pt x="14201" y="10326"/>
                  </a:lnTo>
                  <a:lnTo>
                    <a:pt x="14054" y="10766"/>
                  </a:lnTo>
                  <a:lnTo>
                    <a:pt x="13845" y="11709"/>
                  </a:lnTo>
                  <a:lnTo>
                    <a:pt x="13656" y="12651"/>
                  </a:lnTo>
                  <a:lnTo>
                    <a:pt x="13510" y="13615"/>
                  </a:lnTo>
                  <a:lnTo>
                    <a:pt x="13405" y="14599"/>
                  </a:lnTo>
                  <a:lnTo>
                    <a:pt x="13342" y="15563"/>
                  </a:lnTo>
                  <a:lnTo>
                    <a:pt x="13300" y="16547"/>
                  </a:lnTo>
                  <a:lnTo>
                    <a:pt x="13300" y="17510"/>
                  </a:lnTo>
                  <a:lnTo>
                    <a:pt x="12944" y="17427"/>
                  </a:lnTo>
                  <a:lnTo>
                    <a:pt x="12588" y="17385"/>
                  </a:lnTo>
                  <a:lnTo>
                    <a:pt x="12232" y="17343"/>
                  </a:lnTo>
                  <a:lnTo>
                    <a:pt x="11855" y="17343"/>
                  </a:lnTo>
                  <a:lnTo>
                    <a:pt x="11960" y="15269"/>
                  </a:lnTo>
                  <a:lnTo>
                    <a:pt x="12002" y="13175"/>
                  </a:lnTo>
                  <a:lnTo>
                    <a:pt x="12023" y="12128"/>
                  </a:lnTo>
                  <a:lnTo>
                    <a:pt x="12002" y="11101"/>
                  </a:lnTo>
                  <a:lnTo>
                    <a:pt x="11981" y="10054"/>
                  </a:lnTo>
                  <a:lnTo>
                    <a:pt x="11939" y="9007"/>
                  </a:lnTo>
                  <a:close/>
                  <a:moveTo>
                    <a:pt x="10871" y="9091"/>
                  </a:moveTo>
                  <a:lnTo>
                    <a:pt x="10829" y="10138"/>
                  </a:lnTo>
                  <a:lnTo>
                    <a:pt x="10808" y="11185"/>
                  </a:lnTo>
                  <a:lnTo>
                    <a:pt x="10787" y="12232"/>
                  </a:lnTo>
                  <a:lnTo>
                    <a:pt x="10808" y="13280"/>
                  </a:lnTo>
                  <a:lnTo>
                    <a:pt x="10850" y="15395"/>
                  </a:lnTo>
                  <a:lnTo>
                    <a:pt x="10955" y="17489"/>
                  </a:lnTo>
                  <a:lnTo>
                    <a:pt x="10661" y="17573"/>
                  </a:lnTo>
                  <a:lnTo>
                    <a:pt x="10389" y="17657"/>
                  </a:lnTo>
                  <a:lnTo>
                    <a:pt x="10242" y="16714"/>
                  </a:lnTo>
                  <a:lnTo>
                    <a:pt x="10075" y="15751"/>
                  </a:lnTo>
                  <a:lnTo>
                    <a:pt x="9865" y="14809"/>
                  </a:lnTo>
                  <a:lnTo>
                    <a:pt x="9614" y="13866"/>
                  </a:lnTo>
                  <a:lnTo>
                    <a:pt x="9468" y="13405"/>
                  </a:lnTo>
                  <a:lnTo>
                    <a:pt x="9321" y="12944"/>
                  </a:lnTo>
                  <a:lnTo>
                    <a:pt x="9153" y="12505"/>
                  </a:lnTo>
                  <a:lnTo>
                    <a:pt x="8965" y="12065"/>
                  </a:lnTo>
                  <a:lnTo>
                    <a:pt x="8776" y="11646"/>
                  </a:lnTo>
                  <a:lnTo>
                    <a:pt x="8567" y="11248"/>
                  </a:lnTo>
                  <a:lnTo>
                    <a:pt x="8336" y="10850"/>
                  </a:lnTo>
                  <a:lnTo>
                    <a:pt x="8106" y="10473"/>
                  </a:lnTo>
                  <a:lnTo>
                    <a:pt x="8001" y="10368"/>
                  </a:lnTo>
                  <a:lnTo>
                    <a:pt x="7897" y="10326"/>
                  </a:lnTo>
                  <a:lnTo>
                    <a:pt x="7771" y="10305"/>
                  </a:lnTo>
                  <a:lnTo>
                    <a:pt x="7666" y="10326"/>
                  </a:lnTo>
                  <a:lnTo>
                    <a:pt x="8106" y="10054"/>
                  </a:lnTo>
                  <a:lnTo>
                    <a:pt x="8567" y="9824"/>
                  </a:lnTo>
                  <a:lnTo>
                    <a:pt x="9070" y="9593"/>
                  </a:lnTo>
                  <a:lnTo>
                    <a:pt x="9572" y="9405"/>
                  </a:lnTo>
                  <a:lnTo>
                    <a:pt x="9907" y="9300"/>
                  </a:lnTo>
                  <a:lnTo>
                    <a:pt x="10242" y="9216"/>
                  </a:lnTo>
                  <a:lnTo>
                    <a:pt x="10557" y="9133"/>
                  </a:lnTo>
                  <a:lnTo>
                    <a:pt x="10871" y="9091"/>
                  </a:lnTo>
                  <a:close/>
                  <a:moveTo>
                    <a:pt x="7562" y="10410"/>
                  </a:moveTo>
                  <a:lnTo>
                    <a:pt x="7499" y="10473"/>
                  </a:lnTo>
                  <a:lnTo>
                    <a:pt x="7457" y="10557"/>
                  </a:lnTo>
                  <a:lnTo>
                    <a:pt x="7436" y="10641"/>
                  </a:lnTo>
                  <a:lnTo>
                    <a:pt x="7457" y="10745"/>
                  </a:lnTo>
                  <a:lnTo>
                    <a:pt x="7582" y="11311"/>
                  </a:lnTo>
                  <a:lnTo>
                    <a:pt x="7729" y="11855"/>
                  </a:lnTo>
                  <a:lnTo>
                    <a:pt x="7897" y="12400"/>
                  </a:lnTo>
                  <a:lnTo>
                    <a:pt x="8106" y="12944"/>
                  </a:lnTo>
                  <a:lnTo>
                    <a:pt x="8504" y="14034"/>
                  </a:lnTo>
                  <a:lnTo>
                    <a:pt x="8693" y="14578"/>
                  </a:lnTo>
                  <a:lnTo>
                    <a:pt x="8860" y="15123"/>
                  </a:lnTo>
                  <a:lnTo>
                    <a:pt x="9070" y="15835"/>
                  </a:lnTo>
                  <a:lnTo>
                    <a:pt x="9258" y="16547"/>
                  </a:lnTo>
                  <a:lnTo>
                    <a:pt x="9614" y="18013"/>
                  </a:lnTo>
                  <a:lnTo>
                    <a:pt x="9363" y="18160"/>
                  </a:lnTo>
                  <a:lnTo>
                    <a:pt x="9111" y="18306"/>
                  </a:lnTo>
                  <a:lnTo>
                    <a:pt x="8881" y="17615"/>
                  </a:lnTo>
                  <a:lnTo>
                    <a:pt x="8609" y="16945"/>
                  </a:lnTo>
                  <a:lnTo>
                    <a:pt x="8336" y="16275"/>
                  </a:lnTo>
                  <a:lnTo>
                    <a:pt x="8043" y="15604"/>
                  </a:lnTo>
                  <a:lnTo>
                    <a:pt x="7645" y="14683"/>
                  </a:lnTo>
                  <a:lnTo>
                    <a:pt x="7436" y="14222"/>
                  </a:lnTo>
                  <a:lnTo>
                    <a:pt x="7226" y="13761"/>
                  </a:lnTo>
                  <a:lnTo>
                    <a:pt x="6975" y="13301"/>
                  </a:lnTo>
                  <a:lnTo>
                    <a:pt x="6703" y="12882"/>
                  </a:lnTo>
                  <a:lnTo>
                    <a:pt x="6410" y="12484"/>
                  </a:lnTo>
                  <a:lnTo>
                    <a:pt x="6263" y="12295"/>
                  </a:lnTo>
                  <a:lnTo>
                    <a:pt x="6095" y="12107"/>
                  </a:lnTo>
                  <a:lnTo>
                    <a:pt x="6033" y="12065"/>
                  </a:lnTo>
                  <a:lnTo>
                    <a:pt x="5970" y="12023"/>
                  </a:lnTo>
                  <a:lnTo>
                    <a:pt x="5886" y="12002"/>
                  </a:lnTo>
                  <a:lnTo>
                    <a:pt x="5823" y="12002"/>
                  </a:lnTo>
                  <a:lnTo>
                    <a:pt x="6200" y="11562"/>
                  </a:lnTo>
                  <a:lnTo>
                    <a:pt x="6619" y="11143"/>
                  </a:lnTo>
                  <a:lnTo>
                    <a:pt x="7080" y="10766"/>
                  </a:lnTo>
                  <a:lnTo>
                    <a:pt x="7562" y="10410"/>
                  </a:lnTo>
                  <a:close/>
                  <a:moveTo>
                    <a:pt x="5446" y="12505"/>
                  </a:moveTo>
                  <a:lnTo>
                    <a:pt x="5593" y="12944"/>
                  </a:lnTo>
                  <a:lnTo>
                    <a:pt x="5760" y="13384"/>
                  </a:lnTo>
                  <a:lnTo>
                    <a:pt x="5970" y="13803"/>
                  </a:lnTo>
                  <a:lnTo>
                    <a:pt x="6179" y="14222"/>
                  </a:lnTo>
                  <a:lnTo>
                    <a:pt x="6661" y="15039"/>
                  </a:lnTo>
                  <a:lnTo>
                    <a:pt x="6891" y="15458"/>
                  </a:lnTo>
                  <a:lnTo>
                    <a:pt x="7101" y="15856"/>
                  </a:lnTo>
                  <a:lnTo>
                    <a:pt x="7436" y="16589"/>
                  </a:lnTo>
                  <a:lnTo>
                    <a:pt x="7771" y="17343"/>
                  </a:lnTo>
                  <a:lnTo>
                    <a:pt x="8420" y="18851"/>
                  </a:lnTo>
                  <a:lnTo>
                    <a:pt x="8190" y="19081"/>
                  </a:lnTo>
                  <a:lnTo>
                    <a:pt x="7959" y="19312"/>
                  </a:lnTo>
                  <a:lnTo>
                    <a:pt x="7750" y="19563"/>
                  </a:lnTo>
                  <a:lnTo>
                    <a:pt x="7562" y="19835"/>
                  </a:lnTo>
                  <a:lnTo>
                    <a:pt x="6766" y="19060"/>
                  </a:lnTo>
                  <a:lnTo>
                    <a:pt x="6368" y="18662"/>
                  </a:lnTo>
                  <a:lnTo>
                    <a:pt x="5991" y="18243"/>
                  </a:lnTo>
                  <a:lnTo>
                    <a:pt x="5739" y="17971"/>
                  </a:lnTo>
                  <a:lnTo>
                    <a:pt x="5509" y="17657"/>
                  </a:lnTo>
                  <a:lnTo>
                    <a:pt x="5027" y="17050"/>
                  </a:lnTo>
                  <a:lnTo>
                    <a:pt x="4797" y="16756"/>
                  </a:lnTo>
                  <a:lnTo>
                    <a:pt x="4546" y="16463"/>
                  </a:lnTo>
                  <a:lnTo>
                    <a:pt x="4294" y="16191"/>
                  </a:lnTo>
                  <a:lnTo>
                    <a:pt x="4001" y="15940"/>
                  </a:lnTo>
                  <a:lnTo>
                    <a:pt x="3896" y="15877"/>
                  </a:lnTo>
                  <a:lnTo>
                    <a:pt x="4043" y="15416"/>
                  </a:lnTo>
                  <a:lnTo>
                    <a:pt x="4189" y="14976"/>
                  </a:lnTo>
                  <a:lnTo>
                    <a:pt x="4357" y="14536"/>
                  </a:lnTo>
                  <a:lnTo>
                    <a:pt x="4546" y="14096"/>
                  </a:lnTo>
                  <a:lnTo>
                    <a:pt x="4734" y="13678"/>
                  </a:lnTo>
                  <a:lnTo>
                    <a:pt x="4964" y="13280"/>
                  </a:lnTo>
                  <a:lnTo>
                    <a:pt x="5195" y="12882"/>
                  </a:lnTo>
                  <a:lnTo>
                    <a:pt x="5446" y="12505"/>
                  </a:lnTo>
                  <a:close/>
                  <a:moveTo>
                    <a:pt x="3624" y="17029"/>
                  </a:moveTo>
                  <a:lnTo>
                    <a:pt x="3792" y="17280"/>
                  </a:lnTo>
                  <a:lnTo>
                    <a:pt x="4001" y="17531"/>
                  </a:lnTo>
                  <a:lnTo>
                    <a:pt x="4441" y="18013"/>
                  </a:lnTo>
                  <a:lnTo>
                    <a:pt x="4902" y="18474"/>
                  </a:lnTo>
                  <a:lnTo>
                    <a:pt x="5341" y="18893"/>
                  </a:lnTo>
                  <a:lnTo>
                    <a:pt x="5781" y="19333"/>
                  </a:lnTo>
                  <a:lnTo>
                    <a:pt x="6221" y="19730"/>
                  </a:lnTo>
                  <a:lnTo>
                    <a:pt x="6682" y="20128"/>
                  </a:lnTo>
                  <a:lnTo>
                    <a:pt x="7143" y="20526"/>
                  </a:lnTo>
                  <a:lnTo>
                    <a:pt x="7017" y="20799"/>
                  </a:lnTo>
                  <a:lnTo>
                    <a:pt x="6891" y="21092"/>
                  </a:lnTo>
                  <a:lnTo>
                    <a:pt x="6661" y="21678"/>
                  </a:lnTo>
                  <a:lnTo>
                    <a:pt x="6347" y="21364"/>
                  </a:lnTo>
                  <a:lnTo>
                    <a:pt x="6012" y="21071"/>
                  </a:lnTo>
                  <a:lnTo>
                    <a:pt x="5656" y="20778"/>
                  </a:lnTo>
                  <a:lnTo>
                    <a:pt x="5300" y="20485"/>
                  </a:lnTo>
                  <a:lnTo>
                    <a:pt x="4860" y="20149"/>
                  </a:lnTo>
                  <a:lnTo>
                    <a:pt x="4629" y="19961"/>
                  </a:lnTo>
                  <a:lnTo>
                    <a:pt x="4378" y="19793"/>
                  </a:lnTo>
                  <a:lnTo>
                    <a:pt x="4106" y="19647"/>
                  </a:lnTo>
                  <a:lnTo>
                    <a:pt x="3854" y="19542"/>
                  </a:lnTo>
                  <a:lnTo>
                    <a:pt x="3708" y="19521"/>
                  </a:lnTo>
                  <a:lnTo>
                    <a:pt x="3582" y="19500"/>
                  </a:lnTo>
                  <a:lnTo>
                    <a:pt x="3435" y="19500"/>
                  </a:lnTo>
                  <a:lnTo>
                    <a:pt x="3310" y="19521"/>
                  </a:lnTo>
                  <a:lnTo>
                    <a:pt x="3268" y="19542"/>
                  </a:lnTo>
                  <a:lnTo>
                    <a:pt x="3310" y="18893"/>
                  </a:lnTo>
                  <a:lnTo>
                    <a:pt x="3394" y="18264"/>
                  </a:lnTo>
                  <a:lnTo>
                    <a:pt x="3498" y="17657"/>
                  </a:lnTo>
                  <a:lnTo>
                    <a:pt x="3624" y="17029"/>
                  </a:lnTo>
                  <a:close/>
                  <a:moveTo>
                    <a:pt x="15227" y="10159"/>
                  </a:moveTo>
                  <a:lnTo>
                    <a:pt x="15667" y="10494"/>
                  </a:lnTo>
                  <a:lnTo>
                    <a:pt x="16086" y="10871"/>
                  </a:lnTo>
                  <a:lnTo>
                    <a:pt x="16505" y="11290"/>
                  </a:lnTo>
                  <a:lnTo>
                    <a:pt x="16882" y="11751"/>
                  </a:lnTo>
                  <a:lnTo>
                    <a:pt x="17259" y="12211"/>
                  </a:lnTo>
                  <a:lnTo>
                    <a:pt x="17615" y="12735"/>
                  </a:lnTo>
                  <a:lnTo>
                    <a:pt x="17950" y="13259"/>
                  </a:lnTo>
                  <a:lnTo>
                    <a:pt x="18264" y="13803"/>
                  </a:lnTo>
                  <a:lnTo>
                    <a:pt x="18557" y="14390"/>
                  </a:lnTo>
                  <a:lnTo>
                    <a:pt x="18830" y="14976"/>
                  </a:lnTo>
                  <a:lnTo>
                    <a:pt x="19081" y="15583"/>
                  </a:lnTo>
                  <a:lnTo>
                    <a:pt x="19332" y="16191"/>
                  </a:lnTo>
                  <a:lnTo>
                    <a:pt x="19563" y="16819"/>
                  </a:lnTo>
                  <a:lnTo>
                    <a:pt x="19772" y="17448"/>
                  </a:lnTo>
                  <a:lnTo>
                    <a:pt x="19961" y="18076"/>
                  </a:lnTo>
                  <a:lnTo>
                    <a:pt x="20128" y="18725"/>
                  </a:lnTo>
                  <a:lnTo>
                    <a:pt x="20128" y="18725"/>
                  </a:lnTo>
                  <a:lnTo>
                    <a:pt x="20044" y="18704"/>
                  </a:lnTo>
                  <a:lnTo>
                    <a:pt x="19982" y="18683"/>
                  </a:lnTo>
                  <a:lnTo>
                    <a:pt x="19898" y="18704"/>
                  </a:lnTo>
                  <a:lnTo>
                    <a:pt x="19814" y="18704"/>
                  </a:lnTo>
                  <a:lnTo>
                    <a:pt x="19751" y="18746"/>
                  </a:lnTo>
                  <a:lnTo>
                    <a:pt x="19688" y="18788"/>
                  </a:lnTo>
                  <a:lnTo>
                    <a:pt x="19626" y="18851"/>
                  </a:lnTo>
                  <a:lnTo>
                    <a:pt x="19563" y="18914"/>
                  </a:lnTo>
                  <a:lnTo>
                    <a:pt x="19144" y="19647"/>
                  </a:lnTo>
                  <a:lnTo>
                    <a:pt x="18746" y="20380"/>
                  </a:lnTo>
                  <a:lnTo>
                    <a:pt x="18369" y="21134"/>
                  </a:lnTo>
                  <a:lnTo>
                    <a:pt x="18013" y="21909"/>
                  </a:lnTo>
                  <a:lnTo>
                    <a:pt x="17803" y="21532"/>
                  </a:lnTo>
                  <a:lnTo>
                    <a:pt x="17594" y="21176"/>
                  </a:lnTo>
                  <a:lnTo>
                    <a:pt x="17385" y="20820"/>
                  </a:lnTo>
                  <a:lnTo>
                    <a:pt x="17133" y="20464"/>
                  </a:lnTo>
                  <a:lnTo>
                    <a:pt x="17762" y="19353"/>
                  </a:lnTo>
                  <a:lnTo>
                    <a:pt x="18201" y="18641"/>
                  </a:lnTo>
                  <a:lnTo>
                    <a:pt x="18620" y="17929"/>
                  </a:lnTo>
                  <a:lnTo>
                    <a:pt x="18830" y="17552"/>
                  </a:lnTo>
                  <a:lnTo>
                    <a:pt x="19018" y="17175"/>
                  </a:lnTo>
                  <a:lnTo>
                    <a:pt x="19165" y="16798"/>
                  </a:lnTo>
                  <a:lnTo>
                    <a:pt x="19270" y="16400"/>
                  </a:lnTo>
                  <a:lnTo>
                    <a:pt x="19270" y="16275"/>
                  </a:lnTo>
                  <a:lnTo>
                    <a:pt x="19249" y="16170"/>
                  </a:lnTo>
                  <a:lnTo>
                    <a:pt x="19186" y="16065"/>
                  </a:lnTo>
                  <a:lnTo>
                    <a:pt x="19102" y="16002"/>
                  </a:lnTo>
                  <a:lnTo>
                    <a:pt x="18997" y="15960"/>
                  </a:lnTo>
                  <a:lnTo>
                    <a:pt x="18872" y="15940"/>
                  </a:lnTo>
                  <a:lnTo>
                    <a:pt x="18767" y="15981"/>
                  </a:lnTo>
                  <a:lnTo>
                    <a:pt x="18662" y="16065"/>
                  </a:lnTo>
                  <a:lnTo>
                    <a:pt x="18390" y="16358"/>
                  </a:lnTo>
                  <a:lnTo>
                    <a:pt x="18159" y="16694"/>
                  </a:lnTo>
                  <a:lnTo>
                    <a:pt x="17950" y="17050"/>
                  </a:lnTo>
                  <a:lnTo>
                    <a:pt x="17762" y="17427"/>
                  </a:lnTo>
                  <a:lnTo>
                    <a:pt x="17385" y="18181"/>
                  </a:lnTo>
                  <a:lnTo>
                    <a:pt x="17049" y="18914"/>
                  </a:lnTo>
                  <a:lnTo>
                    <a:pt x="16610" y="19772"/>
                  </a:lnTo>
                  <a:lnTo>
                    <a:pt x="16149" y="19291"/>
                  </a:lnTo>
                  <a:lnTo>
                    <a:pt x="15918" y="19039"/>
                  </a:lnTo>
                  <a:lnTo>
                    <a:pt x="15667" y="18830"/>
                  </a:lnTo>
                  <a:lnTo>
                    <a:pt x="15960" y="18097"/>
                  </a:lnTo>
                  <a:lnTo>
                    <a:pt x="16233" y="17364"/>
                  </a:lnTo>
                  <a:lnTo>
                    <a:pt x="16484" y="16610"/>
                  </a:lnTo>
                  <a:lnTo>
                    <a:pt x="16714" y="15856"/>
                  </a:lnTo>
                  <a:lnTo>
                    <a:pt x="16945" y="15102"/>
                  </a:lnTo>
                  <a:lnTo>
                    <a:pt x="17133" y="14348"/>
                  </a:lnTo>
                  <a:lnTo>
                    <a:pt x="17301" y="13573"/>
                  </a:lnTo>
                  <a:lnTo>
                    <a:pt x="17468" y="12819"/>
                  </a:lnTo>
                  <a:lnTo>
                    <a:pt x="17468" y="12714"/>
                  </a:lnTo>
                  <a:lnTo>
                    <a:pt x="17468" y="12609"/>
                  </a:lnTo>
                  <a:lnTo>
                    <a:pt x="17426" y="12505"/>
                  </a:lnTo>
                  <a:lnTo>
                    <a:pt x="17385" y="12421"/>
                  </a:lnTo>
                  <a:lnTo>
                    <a:pt x="17322" y="12358"/>
                  </a:lnTo>
                  <a:lnTo>
                    <a:pt x="17259" y="12295"/>
                  </a:lnTo>
                  <a:lnTo>
                    <a:pt x="17175" y="12253"/>
                  </a:lnTo>
                  <a:lnTo>
                    <a:pt x="17070" y="12211"/>
                  </a:lnTo>
                  <a:lnTo>
                    <a:pt x="16987" y="12211"/>
                  </a:lnTo>
                  <a:lnTo>
                    <a:pt x="16903" y="12190"/>
                  </a:lnTo>
                  <a:lnTo>
                    <a:pt x="16819" y="12211"/>
                  </a:lnTo>
                  <a:lnTo>
                    <a:pt x="16735" y="12253"/>
                  </a:lnTo>
                  <a:lnTo>
                    <a:pt x="16651" y="12295"/>
                  </a:lnTo>
                  <a:lnTo>
                    <a:pt x="16589" y="12358"/>
                  </a:lnTo>
                  <a:lnTo>
                    <a:pt x="16547" y="12442"/>
                  </a:lnTo>
                  <a:lnTo>
                    <a:pt x="16505" y="12547"/>
                  </a:lnTo>
                  <a:lnTo>
                    <a:pt x="16170" y="14013"/>
                  </a:lnTo>
                  <a:lnTo>
                    <a:pt x="15814" y="15458"/>
                  </a:lnTo>
                  <a:lnTo>
                    <a:pt x="15416" y="16882"/>
                  </a:lnTo>
                  <a:lnTo>
                    <a:pt x="14997" y="18306"/>
                  </a:lnTo>
                  <a:lnTo>
                    <a:pt x="14536" y="18034"/>
                  </a:lnTo>
                  <a:lnTo>
                    <a:pt x="14306" y="17908"/>
                  </a:lnTo>
                  <a:lnTo>
                    <a:pt x="14075" y="17783"/>
                  </a:lnTo>
                  <a:lnTo>
                    <a:pt x="14180" y="16819"/>
                  </a:lnTo>
                  <a:lnTo>
                    <a:pt x="14306" y="15877"/>
                  </a:lnTo>
                  <a:lnTo>
                    <a:pt x="14599" y="13971"/>
                  </a:lnTo>
                  <a:lnTo>
                    <a:pt x="14913" y="12065"/>
                  </a:lnTo>
                  <a:lnTo>
                    <a:pt x="15227" y="10159"/>
                  </a:lnTo>
                  <a:close/>
                  <a:moveTo>
                    <a:pt x="16589" y="21678"/>
                  </a:moveTo>
                  <a:lnTo>
                    <a:pt x="16840" y="22160"/>
                  </a:lnTo>
                  <a:lnTo>
                    <a:pt x="17091" y="22642"/>
                  </a:lnTo>
                  <a:lnTo>
                    <a:pt x="16861" y="22642"/>
                  </a:lnTo>
                  <a:lnTo>
                    <a:pt x="16756" y="22684"/>
                  </a:lnTo>
                  <a:lnTo>
                    <a:pt x="16672" y="22726"/>
                  </a:lnTo>
                  <a:lnTo>
                    <a:pt x="16421" y="22160"/>
                  </a:lnTo>
                  <a:lnTo>
                    <a:pt x="16358" y="22055"/>
                  </a:lnTo>
                  <a:lnTo>
                    <a:pt x="16274" y="21972"/>
                  </a:lnTo>
                  <a:lnTo>
                    <a:pt x="16442" y="21846"/>
                  </a:lnTo>
                  <a:lnTo>
                    <a:pt x="16526" y="21762"/>
                  </a:lnTo>
                  <a:lnTo>
                    <a:pt x="16589" y="21678"/>
                  </a:lnTo>
                  <a:close/>
                  <a:moveTo>
                    <a:pt x="7373" y="23019"/>
                  </a:moveTo>
                  <a:lnTo>
                    <a:pt x="7415" y="23186"/>
                  </a:lnTo>
                  <a:lnTo>
                    <a:pt x="7499" y="23333"/>
                  </a:lnTo>
                  <a:lnTo>
                    <a:pt x="7415" y="23480"/>
                  </a:lnTo>
                  <a:lnTo>
                    <a:pt x="7205" y="23710"/>
                  </a:lnTo>
                  <a:lnTo>
                    <a:pt x="7289" y="23354"/>
                  </a:lnTo>
                  <a:lnTo>
                    <a:pt x="7373" y="23019"/>
                  </a:lnTo>
                  <a:close/>
                  <a:moveTo>
                    <a:pt x="20380" y="19835"/>
                  </a:moveTo>
                  <a:lnTo>
                    <a:pt x="20526" y="20526"/>
                  </a:lnTo>
                  <a:lnTo>
                    <a:pt x="20631" y="21197"/>
                  </a:lnTo>
                  <a:lnTo>
                    <a:pt x="20736" y="21846"/>
                  </a:lnTo>
                  <a:lnTo>
                    <a:pt x="20798" y="22495"/>
                  </a:lnTo>
                  <a:lnTo>
                    <a:pt x="20694" y="22349"/>
                  </a:lnTo>
                  <a:lnTo>
                    <a:pt x="20526" y="22223"/>
                  </a:lnTo>
                  <a:lnTo>
                    <a:pt x="20359" y="22118"/>
                  </a:lnTo>
                  <a:lnTo>
                    <a:pt x="20170" y="22055"/>
                  </a:lnTo>
                  <a:lnTo>
                    <a:pt x="20024" y="22034"/>
                  </a:lnTo>
                  <a:lnTo>
                    <a:pt x="19877" y="22076"/>
                  </a:lnTo>
                  <a:lnTo>
                    <a:pt x="19814" y="22097"/>
                  </a:lnTo>
                  <a:lnTo>
                    <a:pt x="19751" y="22139"/>
                  </a:lnTo>
                  <a:lnTo>
                    <a:pt x="19709" y="22181"/>
                  </a:lnTo>
                  <a:lnTo>
                    <a:pt x="19667" y="22244"/>
                  </a:lnTo>
                  <a:lnTo>
                    <a:pt x="19479" y="22663"/>
                  </a:lnTo>
                  <a:lnTo>
                    <a:pt x="19270" y="23082"/>
                  </a:lnTo>
                  <a:lnTo>
                    <a:pt x="19039" y="23459"/>
                  </a:lnTo>
                  <a:lnTo>
                    <a:pt x="18809" y="23857"/>
                  </a:lnTo>
                  <a:lnTo>
                    <a:pt x="18662" y="23396"/>
                  </a:lnTo>
                  <a:lnTo>
                    <a:pt x="18432" y="22830"/>
                  </a:lnTo>
                  <a:lnTo>
                    <a:pt x="18788" y="22139"/>
                  </a:lnTo>
                  <a:lnTo>
                    <a:pt x="19144" y="21469"/>
                  </a:lnTo>
                  <a:lnTo>
                    <a:pt x="19521" y="20799"/>
                  </a:lnTo>
                  <a:lnTo>
                    <a:pt x="19919" y="20128"/>
                  </a:lnTo>
                  <a:lnTo>
                    <a:pt x="20003" y="20128"/>
                  </a:lnTo>
                  <a:lnTo>
                    <a:pt x="20086" y="20107"/>
                  </a:lnTo>
                  <a:lnTo>
                    <a:pt x="20170" y="20087"/>
                  </a:lnTo>
                  <a:lnTo>
                    <a:pt x="20254" y="20024"/>
                  </a:lnTo>
                  <a:lnTo>
                    <a:pt x="20317" y="19919"/>
                  </a:lnTo>
                  <a:lnTo>
                    <a:pt x="20380" y="19835"/>
                  </a:lnTo>
                  <a:close/>
                  <a:moveTo>
                    <a:pt x="3205" y="20170"/>
                  </a:moveTo>
                  <a:lnTo>
                    <a:pt x="3352" y="20338"/>
                  </a:lnTo>
                  <a:lnTo>
                    <a:pt x="3540" y="20464"/>
                  </a:lnTo>
                  <a:lnTo>
                    <a:pt x="3729" y="20610"/>
                  </a:lnTo>
                  <a:lnTo>
                    <a:pt x="3959" y="20715"/>
                  </a:lnTo>
                  <a:lnTo>
                    <a:pt x="4378" y="20924"/>
                  </a:lnTo>
                  <a:lnTo>
                    <a:pt x="4587" y="21029"/>
                  </a:lnTo>
                  <a:lnTo>
                    <a:pt x="4776" y="21134"/>
                  </a:lnTo>
                  <a:lnTo>
                    <a:pt x="5216" y="21427"/>
                  </a:lnTo>
                  <a:lnTo>
                    <a:pt x="5635" y="21741"/>
                  </a:lnTo>
                  <a:lnTo>
                    <a:pt x="6054" y="22055"/>
                  </a:lnTo>
                  <a:lnTo>
                    <a:pt x="6451" y="22390"/>
                  </a:lnTo>
                  <a:lnTo>
                    <a:pt x="6326" y="22977"/>
                  </a:lnTo>
                  <a:lnTo>
                    <a:pt x="6221" y="23563"/>
                  </a:lnTo>
                  <a:lnTo>
                    <a:pt x="6137" y="24171"/>
                  </a:lnTo>
                  <a:lnTo>
                    <a:pt x="6095" y="24778"/>
                  </a:lnTo>
                  <a:lnTo>
                    <a:pt x="5970" y="24590"/>
                  </a:lnTo>
                  <a:lnTo>
                    <a:pt x="5844" y="24422"/>
                  </a:lnTo>
                  <a:lnTo>
                    <a:pt x="5530" y="24087"/>
                  </a:lnTo>
                  <a:lnTo>
                    <a:pt x="5174" y="23773"/>
                  </a:lnTo>
                  <a:lnTo>
                    <a:pt x="4797" y="23480"/>
                  </a:lnTo>
                  <a:lnTo>
                    <a:pt x="4399" y="23249"/>
                  </a:lnTo>
                  <a:lnTo>
                    <a:pt x="4189" y="23144"/>
                  </a:lnTo>
                  <a:lnTo>
                    <a:pt x="3980" y="23061"/>
                  </a:lnTo>
                  <a:lnTo>
                    <a:pt x="3771" y="22998"/>
                  </a:lnTo>
                  <a:lnTo>
                    <a:pt x="3582" y="22956"/>
                  </a:lnTo>
                  <a:lnTo>
                    <a:pt x="3373" y="22914"/>
                  </a:lnTo>
                  <a:lnTo>
                    <a:pt x="3184" y="22893"/>
                  </a:lnTo>
                  <a:lnTo>
                    <a:pt x="3163" y="22223"/>
                  </a:lnTo>
                  <a:lnTo>
                    <a:pt x="3163" y="21532"/>
                  </a:lnTo>
                  <a:lnTo>
                    <a:pt x="3184" y="20841"/>
                  </a:lnTo>
                  <a:lnTo>
                    <a:pt x="3205" y="20170"/>
                  </a:lnTo>
                  <a:close/>
                  <a:moveTo>
                    <a:pt x="3226" y="23878"/>
                  </a:moveTo>
                  <a:lnTo>
                    <a:pt x="3561" y="24024"/>
                  </a:lnTo>
                  <a:lnTo>
                    <a:pt x="3896" y="24171"/>
                  </a:lnTo>
                  <a:lnTo>
                    <a:pt x="4252" y="24317"/>
                  </a:lnTo>
                  <a:lnTo>
                    <a:pt x="4587" y="24485"/>
                  </a:lnTo>
                  <a:lnTo>
                    <a:pt x="4776" y="24611"/>
                  </a:lnTo>
                  <a:lnTo>
                    <a:pt x="4964" y="24736"/>
                  </a:lnTo>
                  <a:lnTo>
                    <a:pt x="5320" y="25009"/>
                  </a:lnTo>
                  <a:lnTo>
                    <a:pt x="5677" y="25281"/>
                  </a:lnTo>
                  <a:lnTo>
                    <a:pt x="6033" y="25553"/>
                  </a:lnTo>
                  <a:lnTo>
                    <a:pt x="6074" y="25553"/>
                  </a:lnTo>
                  <a:lnTo>
                    <a:pt x="6074" y="26454"/>
                  </a:lnTo>
                  <a:lnTo>
                    <a:pt x="5404" y="26349"/>
                  </a:lnTo>
                  <a:lnTo>
                    <a:pt x="4755" y="26265"/>
                  </a:lnTo>
                  <a:lnTo>
                    <a:pt x="4064" y="26140"/>
                  </a:lnTo>
                  <a:lnTo>
                    <a:pt x="3729" y="26098"/>
                  </a:lnTo>
                  <a:lnTo>
                    <a:pt x="3394" y="26098"/>
                  </a:lnTo>
                  <a:lnTo>
                    <a:pt x="3289" y="24988"/>
                  </a:lnTo>
                  <a:lnTo>
                    <a:pt x="3226" y="23878"/>
                  </a:lnTo>
                  <a:close/>
                  <a:moveTo>
                    <a:pt x="20861" y="23124"/>
                  </a:moveTo>
                  <a:lnTo>
                    <a:pt x="20903" y="23668"/>
                  </a:lnTo>
                  <a:lnTo>
                    <a:pt x="20924" y="24171"/>
                  </a:lnTo>
                  <a:lnTo>
                    <a:pt x="20924" y="24652"/>
                  </a:lnTo>
                  <a:lnTo>
                    <a:pt x="20903" y="25113"/>
                  </a:lnTo>
                  <a:lnTo>
                    <a:pt x="20924" y="25197"/>
                  </a:lnTo>
                  <a:lnTo>
                    <a:pt x="20757" y="25281"/>
                  </a:lnTo>
                  <a:lnTo>
                    <a:pt x="20610" y="25386"/>
                  </a:lnTo>
                  <a:lnTo>
                    <a:pt x="20338" y="25637"/>
                  </a:lnTo>
                  <a:lnTo>
                    <a:pt x="20086" y="25909"/>
                  </a:lnTo>
                  <a:lnTo>
                    <a:pt x="19814" y="26160"/>
                  </a:lnTo>
                  <a:lnTo>
                    <a:pt x="19374" y="26558"/>
                  </a:lnTo>
                  <a:lnTo>
                    <a:pt x="19228" y="25658"/>
                  </a:lnTo>
                  <a:lnTo>
                    <a:pt x="19144" y="25197"/>
                  </a:lnTo>
                  <a:lnTo>
                    <a:pt x="19060" y="24757"/>
                  </a:lnTo>
                  <a:lnTo>
                    <a:pt x="19353" y="24359"/>
                  </a:lnTo>
                  <a:lnTo>
                    <a:pt x="19647" y="23961"/>
                  </a:lnTo>
                  <a:lnTo>
                    <a:pt x="19919" y="23542"/>
                  </a:lnTo>
                  <a:lnTo>
                    <a:pt x="20170" y="23124"/>
                  </a:lnTo>
                  <a:lnTo>
                    <a:pt x="20296" y="23291"/>
                  </a:lnTo>
                  <a:lnTo>
                    <a:pt x="20359" y="23333"/>
                  </a:lnTo>
                  <a:lnTo>
                    <a:pt x="20421" y="23375"/>
                  </a:lnTo>
                  <a:lnTo>
                    <a:pt x="20505" y="23396"/>
                  </a:lnTo>
                  <a:lnTo>
                    <a:pt x="20589" y="23375"/>
                  </a:lnTo>
                  <a:lnTo>
                    <a:pt x="20652" y="23354"/>
                  </a:lnTo>
                  <a:lnTo>
                    <a:pt x="20736" y="23333"/>
                  </a:lnTo>
                  <a:lnTo>
                    <a:pt x="20798" y="23270"/>
                  </a:lnTo>
                  <a:lnTo>
                    <a:pt x="20840" y="23228"/>
                  </a:lnTo>
                  <a:lnTo>
                    <a:pt x="20861" y="23124"/>
                  </a:lnTo>
                  <a:close/>
                  <a:moveTo>
                    <a:pt x="12735" y="1069"/>
                  </a:moveTo>
                  <a:lnTo>
                    <a:pt x="13112" y="1111"/>
                  </a:lnTo>
                  <a:lnTo>
                    <a:pt x="13468" y="1153"/>
                  </a:lnTo>
                  <a:lnTo>
                    <a:pt x="13824" y="1216"/>
                  </a:lnTo>
                  <a:lnTo>
                    <a:pt x="14180" y="1299"/>
                  </a:lnTo>
                  <a:lnTo>
                    <a:pt x="14515" y="1404"/>
                  </a:lnTo>
                  <a:lnTo>
                    <a:pt x="14850" y="1530"/>
                  </a:lnTo>
                  <a:lnTo>
                    <a:pt x="15164" y="1655"/>
                  </a:lnTo>
                  <a:lnTo>
                    <a:pt x="15458" y="1802"/>
                  </a:lnTo>
                  <a:lnTo>
                    <a:pt x="15751" y="1970"/>
                  </a:lnTo>
                  <a:lnTo>
                    <a:pt x="16044" y="2158"/>
                  </a:lnTo>
                  <a:lnTo>
                    <a:pt x="16316" y="2347"/>
                  </a:lnTo>
                  <a:lnTo>
                    <a:pt x="16589" y="2556"/>
                  </a:lnTo>
                  <a:lnTo>
                    <a:pt x="16840" y="2765"/>
                  </a:lnTo>
                  <a:lnTo>
                    <a:pt x="17091" y="3017"/>
                  </a:lnTo>
                  <a:lnTo>
                    <a:pt x="17343" y="3247"/>
                  </a:lnTo>
                  <a:lnTo>
                    <a:pt x="17573" y="3498"/>
                  </a:lnTo>
                  <a:lnTo>
                    <a:pt x="17782" y="3771"/>
                  </a:lnTo>
                  <a:lnTo>
                    <a:pt x="18013" y="4043"/>
                  </a:lnTo>
                  <a:lnTo>
                    <a:pt x="18411" y="4609"/>
                  </a:lnTo>
                  <a:lnTo>
                    <a:pt x="18788" y="5216"/>
                  </a:lnTo>
                  <a:lnTo>
                    <a:pt x="19123" y="5865"/>
                  </a:lnTo>
                  <a:lnTo>
                    <a:pt x="19437" y="6515"/>
                  </a:lnTo>
                  <a:lnTo>
                    <a:pt x="19730" y="7185"/>
                  </a:lnTo>
                  <a:lnTo>
                    <a:pt x="19982" y="7876"/>
                  </a:lnTo>
                  <a:lnTo>
                    <a:pt x="20254" y="8693"/>
                  </a:lnTo>
                  <a:lnTo>
                    <a:pt x="20505" y="9489"/>
                  </a:lnTo>
                  <a:lnTo>
                    <a:pt x="20736" y="10305"/>
                  </a:lnTo>
                  <a:lnTo>
                    <a:pt x="20924" y="11143"/>
                  </a:lnTo>
                  <a:lnTo>
                    <a:pt x="21113" y="11960"/>
                  </a:lnTo>
                  <a:lnTo>
                    <a:pt x="21280" y="12798"/>
                  </a:lnTo>
                  <a:lnTo>
                    <a:pt x="21427" y="13636"/>
                  </a:lnTo>
                  <a:lnTo>
                    <a:pt x="21573" y="14473"/>
                  </a:lnTo>
                  <a:lnTo>
                    <a:pt x="21678" y="15311"/>
                  </a:lnTo>
                  <a:lnTo>
                    <a:pt x="21762" y="16149"/>
                  </a:lnTo>
                  <a:lnTo>
                    <a:pt x="21825" y="17008"/>
                  </a:lnTo>
                  <a:lnTo>
                    <a:pt x="21867" y="17845"/>
                  </a:lnTo>
                  <a:lnTo>
                    <a:pt x="21909" y="18704"/>
                  </a:lnTo>
                  <a:lnTo>
                    <a:pt x="21909" y="19542"/>
                  </a:lnTo>
                  <a:lnTo>
                    <a:pt x="21909" y="20401"/>
                  </a:lnTo>
                  <a:lnTo>
                    <a:pt x="21867" y="21259"/>
                  </a:lnTo>
                  <a:lnTo>
                    <a:pt x="21783" y="20631"/>
                  </a:lnTo>
                  <a:lnTo>
                    <a:pt x="21657" y="20003"/>
                  </a:lnTo>
                  <a:lnTo>
                    <a:pt x="21532" y="19353"/>
                  </a:lnTo>
                  <a:lnTo>
                    <a:pt x="21385" y="18725"/>
                  </a:lnTo>
                  <a:lnTo>
                    <a:pt x="21217" y="18076"/>
                  </a:lnTo>
                  <a:lnTo>
                    <a:pt x="21029" y="17448"/>
                  </a:lnTo>
                  <a:lnTo>
                    <a:pt x="20840" y="16798"/>
                  </a:lnTo>
                  <a:lnTo>
                    <a:pt x="20610" y="16170"/>
                  </a:lnTo>
                  <a:lnTo>
                    <a:pt x="20380" y="15542"/>
                  </a:lnTo>
                  <a:lnTo>
                    <a:pt x="20128" y="14913"/>
                  </a:lnTo>
                  <a:lnTo>
                    <a:pt x="19856" y="14306"/>
                  </a:lnTo>
                  <a:lnTo>
                    <a:pt x="19563" y="13719"/>
                  </a:lnTo>
                  <a:lnTo>
                    <a:pt x="19249" y="13133"/>
                  </a:lnTo>
                  <a:lnTo>
                    <a:pt x="18913" y="12588"/>
                  </a:lnTo>
                  <a:lnTo>
                    <a:pt x="18578" y="12044"/>
                  </a:lnTo>
                  <a:lnTo>
                    <a:pt x="18222" y="11520"/>
                  </a:lnTo>
                  <a:lnTo>
                    <a:pt x="17824" y="11039"/>
                  </a:lnTo>
                  <a:lnTo>
                    <a:pt x="17426" y="10557"/>
                  </a:lnTo>
                  <a:lnTo>
                    <a:pt x="17008" y="10138"/>
                  </a:lnTo>
                  <a:lnTo>
                    <a:pt x="16589" y="9719"/>
                  </a:lnTo>
                  <a:lnTo>
                    <a:pt x="16128" y="9363"/>
                  </a:lnTo>
                  <a:lnTo>
                    <a:pt x="15646" y="9007"/>
                  </a:lnTo>
                  <a:lnTo>
                    <a:pt x="15164" y="8714"/>
                  </a:lnTo>
                  <a:lnTo>
                    <a:pt x="14641" y="8462"/>
                  </a:lnTo>
                  <a:lnTo>
                    <a:pt x="14117" y="8253"/>
                  </a:lnTo>
                  <a:lnTo>
                    <a:pt x="13573" y="8064"/>
                  </a:lnTo>
                  <a:lnTo>
                    <a:pt x="13300" y="8002"/>
                  </a:lnTo>
                  <a:lnTo>
                    <a:pt x="13007" y="7939"/>
                  </a:lnTo>
                  <a:lnTo>
                    <a:pt x="12714" y="7897"/>
                  </a:lnTo>
                  <a:lnTo>
                    <a:pt x="12421" y="7876"/>
                  </a:lnTo>
                  <a:lnTo>
                    <a:pt x="12127" y="7855"/>
                  </a:lnTo>
                  <a:lnTo>
                    <a:pt x="11813" y="7834"/>
                  </a:lnTo>
                  <a:lnTo>
                    <a:pt x="11520" y="7855"/>
                  </a:lnTo>
                  <a:lnTo>
                    <a:pt x="11206" y="7876"/>
                  </a:lnTo>
                  <a:lnTo>
                    <a:pt x="10892" y="7897"/>
                  </a:lnTo>
                  <a:lnTo>
                    <a:pt x="10557" y="7960"/>
                  </a:lnTo>
                  <a:lnTo>
                    <a:pt x="10242" y="8023"/>
                  </a:lnTo>
                  <a:lnTo>
                    <a:pt x="9907" y="8085"/>
                  </a:lnTo>
                  <a:lnTo>
                    <a:pt x="9551" y="8190"/>
                  </a:lnTo>
                  <a:lnTo>
                    <a:pt x="9195" y="8295"/>
                  </a:lnTo>
                  <a:lnTo>
                    <a:pt x="8860" y="8420"/>
                  </a:lnTo>
                  <a:lnTo>
                    <a:pt x="8525" y="8546"/>
                  </a:lnTo>
                  <a:lnTo>
                    <a:pt x="8211" y="8693"/>
                  </a:lnTo>
                  <a:lnTo>
                    <a:pt x="7897" y="8839"/>
                  </a:lnTo>
                  <a:lnTo>
                    <a:pt x="7582" y="9007"/>
                  </a:lnTo>
                  <a:lnTo>
                    <a:pt x="7289" y="9174"/>
                  </a:lnTo>
                  <a:lnTo>
                    <a:pt x="7017" y="9363"/>
                  </a:lnTo>
                  <a:lnTo>
                    <a:pt x="6745" y="9551"/>
                  </a:lnTo>
                  <a:lnTo>
                    <a:pt x="6221" y="9949"/>
                  </a:lnTo>
                  <a:lnTo>
                    <a:pt x="5739" y="10389"/>
                  </a:lnTo>
                  <a:lnTo>
                    <a:pt x="5300" y="10871"/>
                  </a:lnTo>
                  <a:lnTo>
                    <a:pt x="4881" y="11374"/>
                  </a:lnTo>
                  <a:lnTo>
                    <a:pt x="4504" y="11897"/>
                  </a:lnTo>
                  <a:lnTo>
                    <a:pt x="4169" y="12442"/>
                  </a:lnTo>
                  <a:lnTo>
                    <a:pt x="3854" y="13028"/>
                  </a:lnTo>
                  <a:lnTo>
                    <a:pt x="3561" y="13636"/>
                  </a:lnTo>
                  <a:lnTo>
                    <a:pt x="3310" y="14243"/>
                  </a:lnTo>
                  <a:lnTo>
                    <a:pt x="3079" y="14892"/>
                  </a:lnTo>
                  <a:lnTo>
                    <a:pt x="2870" y="15542"/>
                  </a:lnTo>
                  <a:lnTo>
                    <a:pt x="2702" y="16233"/>
                  </a:lnTo>
                  <a:lnTo>
                    <a:pt x="2556" y="16903"/>
                  </a:lnTo>
                  <a:lnTo>
                    <a:pt x="2430" y="17594"/>
                  </a:lnTo>
                  <a:lnTo>
                    <a:pt x="2325" y="18306"/>
                  </a:lnTo>
                  <a:lnTo>
                    <a:pt x="2263" y="19018"/>
                  </a:lnTo>
                  <a:lnTo>
                    <a:pt x="2200" y="19730"/>
                  </a:lnTo>
                  <a:lnTo>
                    <a:pt x="2179" y="20464"/>
                  </a:lnTo>
                  <a:lnTo>
                    <a:pt x="2158" y="21176"/>
                  </a:lnTo>
                  <a:lnTo>
                    <a:pt x="2158" y="21909"/>
                  </a:lnTo>
                  <a:lnTo>
                    <a:pt x="2179" y="22621"/>
                  </a:lnTo>
                  <a:lnTo>
                    <a:pt x="2221" y="23333"/>
                  </a:lnTo>
                  <a:lnTo>
                    <a:pt x="2284" y="24045"/>
                  </a:lnTo>
                  <a:lnTo>
                    <a:pt x="2367" y="24757"/>
                  </a:lnTo>
                  <a:lnTo>
                    <a:pt x="2451" y="25448"/>
                  </a:lnTo>
                  <a:lnTo>
                    <a:pt x="2556" y="26119"/>
                  </a:lnTo>
                  <a:lnTo>
                    <a:pt x="2661" y="26789"/>
                  </a:lnTo>
                  <a:lnTo>
                    <a:pt x="2661" y="26789"/>
                  </a:lnTo>
                  <a:lnTo>
                    <a:pt x="2451" y="26202"/>
                  </a:lnTo>
                  <a:lnTo>
                    <a:pt x="2263" y="25616"/>
                  </a:lnTo>
                  <a:lnTo>
                    <a:pt x="2074" y="25009"/>
                  </a:lnTo>
                  <a:lnTo>
                    <a:pt x="1907" y="24401"/>
                  </a:lnTo>
                  <a:lnTo>
                    <a:pt x="1760" y="23794"/>
                  </a:lnTo>
                  <a:lnTo>
                    <a:pt x="1634" y="23165"/>
                  </a:lnTo>
                  <a:lnTo>
                    <a:pt x="1509" y="22558"/>
                  </a:lnTo>
                  <a:lnTo>
                    <a:pt x="1383" y="21930"/>
                  </a:lnTo>
                  <a:lnTo>
                    <a:pt x="1299" y="21322"/>
                  </a:lnTo>
                  <a:lnTo>
                    <a:pt x="1215" y="20694"/>
                  </a:lnTo>
                  <a:lnTo>
                    <a:pt x="1153" y="20066"/>
                  </a:lnTo>
                  <a:lnTo>
                    <a:pt x="1111" y="19437"/>
                  </a:lnTo>
                  <a:lnTo>
                    <a:pt x="1069" y="18788"/>
                  </a:lnTo>
                  <a:lnTo>
                    <a:pt x="1048" y="18160"/>
                  </a:lnTo>
                  <a:lnTo>
                    <a:pt x="1048" y="17531"/>
                  </a:lnTo>
                  <a:lnTo>
                    <a:pt x="1048" y="16903"/>
                  </a:lnTo>
                  <a:lnTo>
                    <a:pt x="1090" y="16275"/>
                  </a:lnTo>
                  <a:lnTo>
                    <a:pt x="1132" y="15646"/>
                  </a:lnTo>
                  <a:lnTo>
                    <a:pt x="1173" y="15018"/>
                  </a:lnTo>
                  <a:lnTo>
                    <a:pt x="1257" y="14390"/>
                  </a:lnTo>
                  <a:lnTo>
                    <a:pt x="1341" y="13782"/>
                  </a:lnTo>
                  <a:lnTo>
                    <a:pt x="1467" y="13154"/>
                  </a:lnTo>
                  <a:lnTo>
                    <a:pt x="1592" y="12547"/>
                  </a:lnTo>
                  <a:lnTo>
                    <a:pt x="1718" y="11939"/>
                  </a:lnTo>
                  <a:lnTo>
                    <a:pt x="1886" y="11332"/>
                  </a:lnTo>
                  <a:lnTo>
                    <a:pt x="2053" y="10724"/>
                  </a:lnTo>
                  <a:lnTo>
                    <a:pt x="2242" y="10138"/>
                  </a:lnTo>
                  <a:lnTo>
                    <a:pt x="2451" y="9531"/>
                  </a:lnTo>
                  <a:lnTo>
                    <a:pt x="2681" y="8965"/>
                  </a:lnTo>
                  <a:lnTo>
                    <a:pt x="2933" y="8379"/>
                  </a:lnTo>
                  <a:lnTo>
                    <a:pt x="3205" y="7813"/>
                  </a:lnTo>
                  <a:lnTo>
                    <a:pt x="3477" y="7248"/>
                  </a:lnTo>
                  <a:lnTo>
                    <a:pt x="3812" y="6661"/>
                  </a:lnTo>
                  <a:lnTo>
                    <a:pt x="4169" y="6075"/>
                  </a:lnTo>
                  <a:lnTo>
                    <a:pt x="4566" y="5488"/>
                  </a:lnTo>
                  <a:lnTo>
                    <a:pt x="4985" y="4944"/>
                  </a:lnTo>
                  <a:lnTo>
                    <a:pt x="5425" y="4420"/>
                  </a:lnTo>
                  <a:lnTo>
                    <a:pt x="5886" y="3938"/>
                  </a:lnTo>
                  <a:lnTo>
                    <a:pt x="6389" y="3457"/>
                  </a:lnTo>
                  <a:lnTo>
                    <a:pt x="6912" y="3017"/>
                  </a:lnTo>
                  <a:lnTo>
                    <a:pt x="7457" y="2619"/>
                  </a:lnTo>
                  <a:lnTo>
                    <a:pt x="8022" y="2263"/>
                  </a:lnTo>
                  <a:lnTo>
                    <a:pt x="8630" y="1949"/>
                  </a:lnTo>
                  <a:lnTo>
                    <a:pt x="8944" y="1802"/>
                  </a:lnTo>
                  <a:lnTo>
                    <a:pt x="9237" y="1676"/>
                  </a:lnTo>
                  <a:lnTo>
                    <a:pt x="9572" y="1551"/>
                  </a:lnTo>
                  <a:lnTo>
                    <a:pt x="9886" y="1446"/>
                  </a:lnTo>
                  <a:lnTo>
                    <a:pt x="10222" y="1341"/>
                  </a:lnTo>
                  <a:lnTo>
                    <a:pt x="10557" y="1257"/>
                  </a:lnTo>
                  <a:lnTo>
                    <a:pt x="10892" y="1195"/>
                  </a:lnTo>
                  <a:lnTo>
                    <a:pt x="11227" y="1153"/>
                  </a:lnTo>
                  <a:lnTo>
                    <a:pt x="11583" y="1111"/>
                  </a:lnTo>
                  <a:lnTo>
                    <a:pt x="11939" y="1069"/>
                  </a:lnTo>
                  <a:close/>
                  <a:moveTo>
                    <a:pt x="7834" y="25448"/>
                  </a:moveTo>
                  <a:lnTo>
                    <a:pt x="7834" y="25469"/>
                  </a:lnTo>
                  <a:lnTo>
                    <a:pt x="7771" y="25972"/>
                  </a:lnTo>
                  <a:lnTo>
                    <a:pt x="7666" y="26684"/>
                  </a:lnTo>
                  <a:lnTo>
                    <a:pt x="7582" y="27396"/>
                  </a:lnTo>
                  <a:lnTo>
                    <a:pt x="7520" y="28087"/>
                  </a:lnTo>
                  <a:lnTo>
                    <a:pt x="7478" y="28799"/>
                  </a:lnTo>
                  <a:lnTo>
                    <a:pt x="7478" y="28360"/>
                  </a:lnTo>
                  <a:lnTo>
                    <a:pt x="7478" y="27899"/>
                  </a:lnTo>
                  <a:lnTo>
                    <a:pt x="7499" y="27459"/>
                  </a:lnTo>
                  <a:lnTo>
                    <a:pt x="7520" y="27019"/>
                  </a:lnTo>
                  <a:lnTo>
                    <a:pt x="7582" y="26600"/>
                  </a:lnTo>
                  <a:lnTo>
                    <a:pt x="7645" y="26202"/>
                  </a:lnTo>
                  <a:lnTo>
                    <a:pt x="7729" y="25804"/>
                  </a:lnTo>
                  <a:lnTo>
                    <a:pt x="7834" y="25448"/>
                  </a:lnTo>
                  <a:close/>
                  <a:moveTo>
                    <a:pt x="3519" y="27061"/>
                  </a:moveTo>
                  <a:lnTo>
                    <a:pt x="3792" y="27103"/>
                  </a:lnTo>
                  <a:lnTo>
                    <a:pt x="4064" y="27103"/>
                  </a:lnTo>
                  <a:lnTo>
                    <a:pt x="4629" y="27124"/>
                  </a:lnTo>
                  <a:lnTo>
                    <a:pt x="5362" y="27187"/>
                  </a:lnTo>
                  <a:lnTo>
                    <a:pt x="6116" y="27208"/>
                  </a:lnTo>
                  <a:lnTo>
                    <a:pt x="6179" y="27878"/>
                  </a:lnTo>
                  <a:lnTo>
                    <a:pt x="6242" y="28548"/>
                  </a:lnTo>
                  <a:lnTo>
                    <a:pt x="6242" y="29156"/>
                  </a:lnTo>
                  <a:lnTo>
                    <a:pt x="5970" y="29156"/>
                  </a:lnTo>
                  <a:lnTo>
                    <a:pt x="5697" y="29176"/>
                  </a:lnTo>
                  <a:lnTo>
                    <a:pt x="5425" y="29218"/>
                  </a:lnTo>
                  <a:lnTo>
                    <a:pt x="5153" y="29281"/>
                  </a:lnTo>
                  <a:lnTo>
                    <a:pt x="4881" y="29344"/>
                  </a:lnTo>
                  <a:lnTo>
                    <a:pt x="4629" y="29428"/>
                  </a:lnTo>
                  <a:lnTo>
                    <a:pt x="4378" y="29533"/>
                  </a:lnTo>
                  <a:lnTo>
                    <a:pt x="4148" y="29658"/>
                  </a:lnTo>
                  <a:lnTo>
                    <a:pt x="4064" y="29742"/>
                  </a:lnTo>
                  <a:lnTo>
                    <a:pt x="4001" y="29826"/>
                  </a:lnTo>
                  <a:lnTo>
                    <a:pt x="3896" y="29616"/>
                  </a:lnTo>
                  <a:lnTo>
                    <a:pt x="3687" y="28402"/>
                  </a:lnTo>
                  <a:lnTo>
                    <a:pt x="3519" y="27061"/>
                  </a:lnTo>
                  <a:close/>
                  <a:moveTo>
                    <a:pt x="10640" y="30622"/>
                  </a:moveTo>
                  <a:lnTo>
                    <a:pt x="10557" y="31020"/>
                  </a:lnTo>
                  <a:lnTo>
                    <a:pt x="10494" y="31438"/>
                  </a:lnTo>
                  <a:lnTo>
                    <a:pt x="10431" y="31543"/>
                  </a:lnTo>
                  <a:lnTo>
                    <a:pt x="10284" y="30768"/>
                  </a:lnTo>
                  <a:lnTo>
                    <a:pt x="10389" y="30747"/>
                  </a:lnTo>
                  <a:lnTo>
                    <a:pt x="10473" y="30726"/>
                  </a:lnTo>
                  <a:lnTo>
                    <a:pt x="10557" y="30684"/>
                  </a:lnTo>
                  <a:lnTo>
                    <a:pt x="10640" y="30622"/>
                  </a:lnTo>
                  <a:close/>
                  <a:moveTo>
                    <a:pt x="21385" y="25763"/>
                  </a:moveTo>
                  <a:lnTo>
                    <a:pt x="21301" y="26349"/>
                  </a:lnTo>
                  <a:lnTo>
                    <a:pt x="21092" y="27396"/>
                  </a:lnTo>
                  <a:lnTo>
                    <a:pt x="20840" y="28443"/>
                  </a:lnTo>
                  <a:lnTo>
                    <a:pt x="20589" y="29470"/>
                  </a:lnTo>
                  <a:lnTo>
                    <a:pt x="20296" y="30475"/>
                  </a:lnTo>
                  <a:lnTo>
                    <a:pt x="19982" y="31480"/>
                  </a:lnTo>
                  <a:lnTo>
                    <a:pt x="19626" y="32486"/>
                  </a:lnTo>
                  <a:lnTo>
                    <a:pt x="19249" y="33470"/>
                  </a:lnTo>
                  <a:lnTo>
                    <a:pt x="18851" y="34455"/>
                  </a:lnTo>
                  <a:lnTo>
                    <a:pt x="19039" y="33554"/>
                  </a:lnTo>
                  <a:lnTo>
                    <a:pt x="19207" y="32632"/>
                  </a:lnTo>
                  <a:lnTo>
                    <a:pt x="19332" y="31732"/>
                  </a:lnTo>
                  <a:lnTo>
                    <a:pt x="19437" y="30810"/>
                  </a:lnTo>
                  <a:lnTo>
                    <a:pt x="19500" y="29889"/>
                  </a:lnTo>
                  <a:lnTo>
                    <a:pt x="19521" y="28988"/>
                  </a:lnTo>
                  <a:lnTo>
                    <a:pt x="19500" y="28066"/>
                  </a:lnTo>
                  <a:lnTo>
                    <a:pt x="19437" y="27166"/>
                  </a:lnTo>
                  <a:lnTo>
                    <a:pt x="20191" y="26642"/>
                  </a:lnTo>
                  <a:lnTo>
                    <a:pt x="20505" y="26433"/>
                  </a:lnTo>
                  <a:lnTo>
                    <a:pt x="20840" y="26244"/>
                  </a:lnTo>
                  <a:lnTo>
                    <a:pt x="20987" y="26140"/>
                  </a:lnTo>
                  <a:lnTo>
                    <a:pt x="21134" y="26014"/>
                  </a:lnTo>
                  <a:lnTo>
                    <a:pt x="21280" y="25888"/>
                  </a:lnTo>
                  <a:lnTo>
                    <a:pt x="21385" y="25763"/>
                  </a:lnTo>
                  <a:close/>
                  <a:moveTo>
                    <a:pt x="18034" y="32004"/>
                  </a:moveTo>
                  <a:lnTo>
                    <a:pt x="17887" y="32842"/>
                  </a:lnTo>
                  <a:lnTo>
                    <a:pt x="17720" y="33701"/>
                  </a:lnTo>
                  <a:lnTo>
                    <a:pt x="17531" y="34538"/>
                  </a:lnTo>
                  <a:lnTo>
                    <a:pt x="17322" y="35376"/>
                  </a:lnTo>
                  <a:lnTo>
                    <a:pt x="17468" y="34559"/>
                  </a:lnTo>
                  <a:lnTo>
                    <a:pt x="17573" y="33742"/>
                  </a:lnTo>
                  <a:lnTo>
                    <a:pt x="17573" y="33596"/>
                  </a:lnTo>
                  <a:lnTo>
                    <a:pt x="17531" y="33470"/>
                  </a:lnTo>
                  <a:lnTo>
                    <a:pt x="17699" y="32800"/>
                  </a:lnTo>
                  <a:lnTo>
                    <a:pt x="17866" y="32402"/>
                  </a:lnTo>
                  <a:lnTo>
                    <a:pt x="18034" y="32004"/>
                  </a:lnTo>
                  <a:close/>
                  <a:moveTo>
                    <a:pt x="6284" y="29868"/>
                  </a:moveTo>
                  <a:lnTo>
                    <a:pt x="6326" y="30349"/>
                  </a:lnTo>
                  <a:lnTo>
                    <a:pt x="6389" y="30831"/>
                  </a:lnTo>
                  <a:lnTo>
                    <a:pt x="6451" y="31292"/>
                  </a:lnTo>
                  <a:lnTo>
                    <a:pt x="6556" y="31753"/>
                  </a:lnTo>
                  <a:lnTo>
                    <a:pt x="6682" y="32192"/>
                  </a:lnTo>
                  <a:lnTo>
                    <a:pt x="6828" y="32611"/>
                  </a:lnTo>
                  <a:lnTo>
                    <a:pt x="7017" y="32967"/>
                  </a:lnTo>
                  <a:lnTo>
                    <a:pt x="7122" y="33135"/>
                  </a:lnTo>
                  <a:lnTo>
                    <a:pt x="7226" y="33303"/>
                  </a:lnTo>
                  <a:lnTo>
                    <a:pt x="7499" y="34161"/>
                  </a:lnTo>
                  <a:lnTo>
                    <a:pt x="7771" y="35020"/>
                  </a:lnTo>
                  <a:lnTo>
                    <a:pt x="8085" y="35858"/>
                  </a:lnTo>
                  <a:lnTo>
                    <a:pt x="8420" y="36696"/>
                  </a:lnTo>
                  <a:lnTo>
                    <a:pt x="8609" y="37135"/>
                  </a:lnTo>
                  <a:lnTo>
                    <a:pt x="7499" y="35481"/>
                  </a:lnTo>
                  <a:lnTo>
                    <a:pt x="6389" y="33805"/>
                  </a:lnTo>
                  <a:lnTo>
                    <a:pt x="5844" y="32988"/>
                  </a:lnTo>
                  <a:lnTo>
                    <a:pt x="5320" y="32130"/>
                  </a:lnTo>
                  <a:lnTo>
                    <a:pt x="4797" y="31292"/>
                  </a:lnTo>
                  <a:lnTo>
                    <a:pt x="4315" y="30433"/>
                  </a:lnTo>
                  <a:lnTo>
                    <a:pt x="4357" y="30433"/>
                  </a:lnTo>
                  <a:lnTo>
                    <a:pt x="4608" y="30412"/>
                  </a:lnTo>
                  <a:lnTo>
                    <a:pt x="4860" y="30391"/>
                  </a:lnTo>
                  <a:lnTo>
                    <a:pt x="5090" y="30328"/>
                  </a:lnTo>
                  <a:lnTo>
                    <a:pt x="5341" y="30266"/>
                  </a:lnTo>
                  <a:lnTo>
                    <a:pt x="5593" y="30182"/>
                  </a:lnTo>
                  <a:lnTo>
                    <a:pt x="5823" y="30098"/>
                  </a:lnTo>
                  <a:lnTo>
                    <a:pt x="6284" y="29868"/>
                  </a:lnTo>
                  <a:close/>
                  <a:moveTo>
                    <a:pt x="10934" y="38706"/>
                  </a:moveTo>
                  <a:lnTo>
                    <a:pt x="11101" y="39691"/>
                  </a:lnTo>
                  <a:lnTo>
                    <a:pt x="11290" y="40633"/>
                  </a:lnTo>
                  <a:lnTo>
                    <a:pt x="10640" y="39272"/>
                  </a:lnTo>
                  <a:lnTo>
                    <a:pt x="10578" y="38999"/>
                  </a:lnTo>
                  <a:lnTo>
                    <a:pt x="10682" y="38958"/>
                  </a:lnTo>
                  <a:lnTo>
                    <a:pt x="10787" y="38895"/>
                  </a:lnTo>
                  <a:lnTo>
                    <a:pt x="10871" y="38811"/>
                  </a:lnTo>
                  <a:lnTo>
                    <a:pt x="10934" y="38706"/>
                  </a:lnTo>
                  <a:close/>
                  <a:moveTo>
                    <a:pt x="16358" y="38811"/>
                  </a:moveTo>
                  <a:lnTo>
                    <a:pt x="16337" y="38937"/>
                  </a:lnTo>
                  <a:lnTo>
                    <a:pt x="16337" y="39041"/>
                  </a:lnTo>
                  <a:lnTo>
                    <a:pt x="16358" y="39125"/>
                  </a:lnTo>
                  <a:lnTo>
                    <a:pt x="16379" y="39209"/>
                  </a:lnTo>
                  <a:lnTo>
                    <a:pt x="15960" y="39900"/>
                  </a:lnTo>
                  <a:lnTo>
                    <a:pt x="15500" y="40591"/>
                  </a:lnTo>
                  <a:lnTo>
                    <a:pt x="15018" y="41282"/>
                  </a:lnTo>
                  <a:lnTo>
                    <a:pt x="14536" y="41953"/>
                  </a:lnTo>
                  <a:lnTo>
                    <a:pt x="14850" y="41073"/>
                  </a:lnTo>
                  <a:lnTo>
                    <a:pt x="15143" y="40193"/>
                  </a:lnTo>
                  <a:lnTo>
                    <a:pt x="15227" y="40214"/>
                  </a:lnTo>
                  <a:lnTo>
                    <a:pt x="15332" y="40235"/>
                  </a:lnTo>
                  <a:lnTo>
                    <a:pt x="15437" y="40214"/>
                  </a:lnTo>
                  <a:lnTo>
                    <a:pt x="15520" y="40193"/>
                  </a:lnTo>
                  <a:lnTo>
                    <a:pt x="15604" y="40151"/>
                  </a:lnTo>
                  <a:lnTo>
                    <a:pt x="15688" y="40089"/>
                  </a:lnTo>
                  <a:lnTo>
                    <a:pt x="15751" y="40005"/>
                  </a:lnTo>
                  <a:lnTo>
                    <a:pt x="15814" y="39900"/>
                  </a:lnTo>
                  <a:lnTo>
                    <a:pt x="16044" y="39397"/>
                  </a:lnTo>
                  <a:lnTo>
                    <a:pt x="16254" y="38895"/>
                  </a:lnTo>
                  <a:lnTo>
                    <a:pt x="16358" y="38811"/>
                  </a:lnTo>
                  <a:close/>
                  <a:moveTo>
                    <a:pt x="12714" y="30726"/>
                  </a:moveTo>
                  <a:lnTo>
                    <a:pt x="13112" y="30747"/>
                  </a:lnTo>
                  <a:lnTo>
                    <a:pt x="13279" y="30789"/>
                  </a:lnTo>
                  <a:lnTo>
                    <a:pt x="13426" y="30831"/>
                  </a:lnTo>
                  <a:lnTo>
                    <a:pt x="13552" y="30873"/>
                  </a:lnTo>
                  <a:lnTo>
                    <a:pt x="13656" y="30936"/>
                  </a:lnTo>
                  <a:lnTo>
                    <a:pt x="13740" y="31020"/>
                  </a:lnTo>
                  <a:lnTo>
                    <a:pt x="13824" y="31103"/>
                  </a:lnTo>
                  <a:lnTo>
                    <a:pt x="13887" y="31187"/>
                  </a:lnTo>
                  <a:lnTo>
                    <a:pt x="13950" y="31292"/>
                  </a:lnTo>
                  <a:lnTo>
                    <a:pt x="14075" y="31543"/>
                  </a:lnTo>
                  <a:lnTo>
                    <a:pt x="14306" y="32234"/>
                  </a:lnTo>
                  <a:lnTo>
                    <a:pt x="14431" y="32632"/>
                  </a:lnTo>
                  <a:lnTo>
                    <a:pt x="14536" y="33051"/>
                  </a:lnTo>
                  <a:lnTo>
                    <a:pt x="14599" y="33449"/>
                  </a:lnTo>
                  <a:lnTo>
                    <a:pt x="14662" y="33868"/>
                  </a:lnTo>
                  <a:lnTo>
                    <a:pt x="14725" y="34308"/>
                  </a:lnTo>
                  <a:lnTo>
                    <a:pt x="14746" y="34727"/>
                  </a:lnTo>
                  <a:lnTo>
                    <a:pt x="14766" y="35146"/>
                  </a:lnTo>
                  <a:lnTo>
                    <a:pt x="14766" y="35586"/>
                  </a:lnTo>
                  <a:lnTo>
                    <a:pt x="14766" y="36004"/>
                  </a:lnTo>
                  <a:lnTo>
                    <a:pt x="14725" y="36423"/>
                  </a:lnTo>
                  <a:lnTo>
                    <a:pt x="14683" y="36863"/>
                  </a:lnTo>
                  <a:lnTo>
                    <a:pt x="14620" y="37282"/>
                  </a:lnTo>
                  <a:lnTo>
                    <a:pt x="14473" y="38099"/>
                  </a:lnTo>
                  <a:lnTo>
                    <a:pt x="14306" y="38895"/>
                  </a:lnTo>
                  <a:lnTo>
                    <a:pt x="14075" y="39670"/>
                  </a:lnTo>
                  <a:lnTo>
                    <a:pt x="13824" y="40445"/>
                  </a:lnTo>
                  <a:lnTo>
                    <a:pt x="13552" y="41220"/>
                  </a:lnTo>
                  <a:lnTo>
                    <a:pt x="13279" y="41974"/>
                  </a:lnTo>
                  <a:lnTo>
                    <a:pt x="12693" y="43503"/>
                  </a:lnTo>
                  <a:lnTo>
                    <a:pt x="12442" y="41953"/>
                  </a:lnTo>
                  <a:lnTo>
                    <a:pt x="12190" y="40403"/>
                  </a:lnTo>
                  <a:lnTo>
                    <a:pt x="11960" y="38853"/>
                  </a:lnTo>
                  <a:lnTo>
                    <a:pt x="11771" y="37303"/>
                  </a:lnTo>
                  <a:lnTo>
                    <a:pt x="11688" y="36465"/>
                  </a:lnTo>
                  <a:lnTo>
                    <a:pt x="11625" y="35648"/>
                  </a:lnTo>
                  <a:lnTo>
                    <a:pt x="11583" y="34811"/>
                  </a:lnTo>
                  <a:lnTo>
                    <a:pt x="11562" y="33994"/>
                  </a:lnTo>
                  <a:lnTo>
                    <a:pt x="11562" y="33156"/>
                  </a:lnTo>
                  <a:lnTo>
                    <a:pt x="11562" y="32737"/>
                  </a:lnTo>
                  <a:lnTo>
                    <a:pt x="11583" y="32318"/>
                  </a:lnTo>
                  <a:lnTo>
                    <a:pt x="11604" y="31941"/>
                  </a:lnTo>
                  <a:lnTo>
                    <a:pt x="11604" y="31627"/>
                  </a:lnTo>
                  <a:lnTo>
                    <a:pt x="11834" y="31355"/>
                  </a:lnTo>
                  <a:lnTo>
                    <a:pt x="12107" y="31103"/>
                  </a:lnTo>
                  <a:lnTo>
                    <a:pt x="12400" y="30894"/>
                  </a:lnTo>
                  <a:lnTo>
                    <a:pt x="12693" y="30726"/>
                  </a:lnTo>
                  <a:close/>
                  <a:moveTo>
                    <a:pt x="12274" y="1"/>
                  </a:moveTo>
                  <a:lnTo>
                    <a:pt x="11709" y="22"/>
                  </a:lnTo>
                  <a:lnTo>
                    <a:pt x="11143" y="85"/>
                  </a:lnTo>
                  <a:lnTo>
                    <a:pt x="10599" y="168"/>
                  </a:lnTo>
                  <a:lnTo>
                    <a:pt x="10033" y="294"/>
                  </a:lnTo>
                  <a:lnTo>
                    <a:pt x="9488" y="462"/>
                  </a:lnTo>
                  <a:lnTo>
                    <a:pt x="8965" y="629"/>
                  </a:lnTo>
                  <a:lnTo>
                    <a:pt x="8441" y="859"/>
                  </a:lnTo>
                  <a:lnTo>
                    <a:pt x="7918" y="1090"/>
                  </a:lnTo>
                  <a:lnTo>
                    <a:pt x="7436" y="1362"/>
                  </a:lnTo>
                  <a:lnTo>
                    <a:pt x="6954" y="1655"/>
                  </a:lnTo>
                  <a:lnTo>
                    <a:pt x="6493" y="1970"/>
                  </a:lnTo>
                  <a:lnTo>
                    <a:pt x="5949" y="2388"/>
                  </a:lnTo>
                  <a:lnTo>
                    <a:pt x="5446" y="2828"/>
                  </a:lnTo>
                  <a:lnTo>
                    <a:pt x="4964" y="3289"/>
                  </a:lnTo>
                  <a:lnTo>
                    <a:pt x="4525" y="3771"/>
                  </a:lnTo>
                  <a:lnTo>
                    <a:pt x="4085" y="4273"/>
                  </a:lnTo>
                  <a:lnTo>
                    <a:pt x="3687" y="4797"/>
                  </a:lnTo>
                  <a:lnTo>
                    <a:pt x="3289" y="5342"/>
                  </a:lnTo>
                  <a:lnTo>
                    <a:pt x="2933" y="5907"/>
                  </a:lnTo>
                  <a:lnTo>
                    <a:pt x="2598" y="6494"/>
                  </a:lnTo>
                  <a:lnTo>
                    <a:pt x="2284" y="7080"/>
                  </a:lnTo>
                  <a:lnTo>
                    <a:pt x="1990" y="7687"/>
                  </a:lnTo>
                  <a:lnTo>
                    <a:pt x="1718" y="8316"/>
                  </a:lnTo>
                  <a:lnTo>
                    <a:pt x="1467" y="8965"/>
                  </a:lnTo>
                  <a:lnTo>
                    <a:pt x="1236" y="9593"/>
                  </a:lnTo>
                  <a:lnTo>
                    <a:pt x="1048" y="10264"/>
                  </a:lnTo>
                  <a:lnTo>
                    <a:pt x="859" y="10913"/>
                  </a:lnTo>
                  <a:lnTo>
                    <a:pt x="692" y="11604"/>
                  </a:lnTo>
                  <a:lnTo>
                    <a:pt x="524" y="12274"/>
                  </a:lnTo>
                  <a:lnTo>
                    <a:pt x="399" y="12944"/>
                  </a:lnTo>
                  <a:lnTo>
                    <a:pt x="294" y="13636"/>
                  </a:lnTo>
                  <a:lnTo>
                    <a:pt x="210" y="14327"/>
                  </a:lnTo>
                  <a:lnTo>
                    <a:pt x="126" y="15018"/>
                  </a:lnTo>
                  <a:lnTo>
                    <a:pt x="63" y="15709"/>
                  </a:lnTo>
                  <a:lnTo>
                    <a:pt x="22" y="16379"/>
                  </a:lnTo>
                  <a:lnTo>
                    <a:pt x="1" y="17071"/>
                  </a:lnTo>
                  <a:lnTo>
                    <a:pt x="1" y="17741"/>
                  </a:lnTo>
                  <a:lnTo>
                    <a:pt x="1" y="18432"/>
                  </a:lnTo>
                  <a:lnTo>
                    <a:pt x="22" y="19081"/>
                  </a:lnTo>
                  <a:lnTo>
                    <a:pt x="63" y="19751"/>
                  </a:lnTo>
                  <a:lnTo>
                    <a:pt x="126" y="20401"/>
                  </a:lnTo>
                  <a:lnTo>
                    <a:pt x="189" y="21050"/>
                  </a:lnTo>
                  <a:lnTo>
                    <a:pt x="273" y="21678"/>
                  </a:lnTo>
                  <a:lnTo>
                    <a:pt x="399" y="22495"/>
                  </a:lnTo>
                  <a:lnTo>
                    <a:pt x="566" y="23291"/>
                  </a:lnTo>
                  <a:lnTo>
                    <a:pt x="755" y="24108"/>
                  </a:lnTo>
                  <a:lnTo>
                    <a:pt x="964" y="24883"/>
                  </a:lnTo>
                  <a:lnTo>
                    <a:pt x="1194" y="25679"/>
                  </a:lnTo>
                  <a:lnTo>
                    <a:pt x="1446" y="26454"/>
                  </a:lnTo>
                  <a:lnTo>
                    <a:pt x="1739" y="27208"/>
                  </a:lnTo>
                  <a:lnTo>
                    <a:pt x="2032" y="27962"/>
                  </a:lnTo>
                  <a:lnTo>
                    <a:pt x="2346" y="28716"/>
                  </a:lnTo>
                  <a:lnTo>
                    <a:pt x="2681" y="29470"/>
                  </a:lnTo>
                  <a:lnTo>
                    <a:pt x="3038" y="30203"/>
                  </a:lnTo>
                  <a:lnTo>
                    <a:pt x="3415" y="30936"/>
                  </a:lnTo>
                  <a:lnTo>
                    <a:pt x="3792" y="31669"/>
                  </a:lnTo>
                  <a:lnTo>
                    <a:pt x="4189" y="32381"/>
                  </a:lnTo>
                  <a:lnTo>
                    <a:pt x="5006" y="33805"/>
                  </a:lnTo>
                  <a:lnTo>
                    <a:pt x="5865" y="35229"/>
                  </a:lnTo>
                  <a:lnTo>
                    <a:pt x="6745" y="36633"/>
                  </a:lnTo>
                  <a:lnTo>
                    <a:pt x="8567" y="39397"/>
                  </a:lnTo>
                  <a:lnTo>
                    <a:pt x="9468" y="40801"/>
                  </a:lnTo>
                  <a:lnTo>
                    <a:pt x="10347" y="42183"/>
                  </a:lnTo>
                  <a:lnTo>
                    <a:pt x="11206" y="43565"/>
                  </a:lnTo>
                  <a:lnTo>
                    <a:pt x="12044" y="44969"/>
                  </a:lnTo>
                  <a:lnTo>
                    <a:pt x="11960" y="45073"/>
                  </a:lnTo>
                  <a:lnTo>
                    <a:pt x="11918" y="45178"/>
                  </a:lnTo>
                  <a:lnTo>
                    <a:pt x="11897" y="45283"/>
                  </a:lnTo>
                  <a:lnTo>
                    <a:pt x="11897" y="45388"/>
                  </a:lnTo>
                  <a:lnTo>
                    <a:pt x="11918" y="45492"/>
                  </a:lnTo>
                  <a:lnTo>
                    <a:pt x="11939" y="45597"/>
                  </a:lnTo>
                  <a:lnTo>
                    <a:pt x="12002" y="45681"/>
                  </a:lnTo>
                  <a:lnTo>
                    <a:pt x="12065" y="45765"/>
                  </a:lnTo>
                  <a:lnTo>
                    <a:pt x="12148" y="45827"/>
                  </a:lnTo>
                  <a:lnTo>
                    <a:pt x="12232" y="45869"/>
                  </a:lnTo>
                  <a:lnTo>
                    <a:pt x="12337" y="45911"/>
                  </a:lnTo>
                  <a:lnTo>
                    <a:pt x="12421" y="45932"/>
                  </a:lnTo>
                  <a:lnTo>
                    <a:pt x="12525" y="45932"/>
                  </a:lnTo>
                  <a:lnTo>
                    <a:pt x="12630" y="45890"/>
                  </a:lnTo>
                  <a:lnTo>
                    <a:pt x="12735" y="45848"/>
                  </a:lnTo>
                  <a:lnTo>
                    <a:pt x="12819" y="45765"/>
                  </a:lnTo>
                  <a:lnTo>
                    <a:pt x="13677" y="44780"/>
                  </a:lnTo>
                  <a:lnTo>
                    <a:pt x="14515" y="43775"/>
                  </a:lnTo>
                  <a:lnTo>
                    <a:pt x="15311" y="42749"/>
                  </a:lnTo>
                  <a:lnTo>
                    <a:pt x="16065" y="41680"/>
                  </a:lnTo>
                  <a:lnTo>
                    <a:pt x="16798" y="40591"/>
                  </a:lnTo>
                  <a:lnTo>
                    <a:pt x="17489" y="39481"/>
                  </a:lnTo>
                  <a:lnTo>
                    <a:pt x="18139" y="38350"/>
                  </a:lnTo>
                  <a:lnTo>
                    <a:pt x="18746" y="37177"/>
                  </a:lnTo>
                  <a:lnTo>
                    <a:pt x="19332" y="36004"/>
                  </a:lnTo>
                  <a:lnTo>
                    <a:pt x="19856" y="34811"/>
                  </a:lnTo>
                  <a:lnTo>
                    <a:pt x="20359" y="33596"/>
                  </a:lnTo>
                  <a:lnTo>
                    <a:pt x="20819" y="32360"/>
                  </a:lnTo>
                  <a:lnTo>
                    <a:pt x="21217" y="31103"/>
                  </a:lnTo>
                  <a:lnTo>
                    <a:pt x="21594" y="29847"/>
                  </a:lnTo>
                  <a:lnTo>
                    <a:pt x="21929" y="28569"/>
                  </a:lnTo>
                  <a:lnTo>
                    <a:pt x="22223" y="27291"/>
                  </a:lnTo>
                  <a:lnTo>
                    <a:pt x="22474" y="26014"/>
                  </a:lnTo>
                  <a:lnTo>
                    <a:pt x="22683" y="24715"/>
                  </a:lnTo>
                  <a:lnTo>
                    <a:pt x="22830" y="23396"/>
                  </a:lnTo>
                  <a:lnTo>
                    <a:pt x="22956" y="22097"/>
                  </a:lnTo>
                  <a:lnTo>
                    <a:pt x="23019" y="20799"/>
                  </a:lnTo>
                  <a:lnTo>
                    <a:pt x="23040" y="19479"/>
                  </a:lnTo>
                  <a:lnTo>
                    <a:pt x="23040" y="18181"/>
                  </a:lnTo>
                  <a:lnTo>
                    <a:pt x="22956" y="16861"/>
                  </a:lnTo>
                  <a:lnTo>
                    <a:pt x="22851" y="15563"/>
                  </a:lnTo>
                  <a:lnTo>
                    <a:pt x="22683" y="14264"/>
                  </a:lnTo>
                  <a:lnTo>
                    <a:pt x="22474" y="12965"/>
                  </a:lnTo>
                  <a:lnTo>
                    <a:pt x="22223" y="11688"/>
                  </a:lnTo>
                  <a:lnTo>
                    <a:pt x="22076" y="11059"/>
                  </a:lnTo>
                  <a:lnTo>
                    <a:pt x="21909" y="10410"/>
                  </a:lnTo>
                  <a:lnTo>
                    <a:pt x="21741" y="9782"/>
                  </a:lnTo>
                  <a:lnTo>
                    <a:pt x="21552" y="9154"/>
                  </a:lnTo>
                  <a:lnTo>
                    <a:pt x="21343" y="8525"/>
                  </a:lnTo>
                  <a:lnTo>
                    <a:pt x="21134" y="7897"/>
                  </a:lnTo>
                  <a:lnTo>
                    <a:pt x="20924" y="7289"/>
                  </a:lnTo>
                  <a:lnTo>
                    <a:pt x="20673" y="6661"/>
                  </a:lnTo>
                  <a:lnTo>
                    <a:pt x="20463" y="6158"/>
                  </a:lnTo>
                  <a:lnTo>
                    <a:pt x="20254" y="5677"/>
                  </a:lnTo>
                  <a:lnTo>
                    <a:pt x="20003" y="5174"/>
                  </a:lnTo>
                  <a:lnTo>
                    <a:pt x="19751" y="4692"/>
                  </a:lnTo>
                  <a:lnTo>
                    <a:pt x="19479" y="4211"/>
                  </a:lnTo>
                  <a:lnTo>
                    <a:pt x="19186" y="3771"/>
                  </a:lnTo>
                  <a:lnTo>
                    <a:pt x="18872" y="3331"/>
                  </a:lnTo>
                  <a:lnTo>
                    <a:pt x="18536" y="2891"/>
                  </a:lnTo>
                  <a:lnTo>
                    <a:pt x="18180" y="2493"/>
                  </a:lnTo>
                  <a:lnTo>
                    <a:pt x="17803" y="2116"/>
                  </a:lnTo>
                  <a:lnTo>
                    <a:pt x="17405" y="1760"/>
                  </a:lnTo>
                  <a:lnTo>
                    <a:pt x="16987" y="1425"/>
                  </a:lnTo>
                  <a:lnTo>
                    <a:pt x="16547" y="1132"/>
                  </a:lnTo>
                  <a:lnTo>
                    <a:pt x="16065" y="859"/>
                  </a:lnTo>
                  <a:lnTo>
                    <a:pt x="15562" y="629"/>
                  </a:lnTo>
                  <a:lnTo>
                    <a:pt x="15039" y="420"/>
                  </a:lnTo>
                  <a:lnTo>
                    <a:pt x="14494" y="252"/>
                  </a:lnTo>
                  <a:lnTo>
                    <a:pt x="13950" y="126"/>
                  </a:lnTo>
                  <a:lnTo>
                    <a:pt x="13384" y="43"/>
                  </a:lnTo>
                  <a:lnTo>
                    <a:pt x="12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6"/>
            <p:cNvSpPr/>
            <p:nvPr/>
          </p:nvSpPr>
          <p:spPr>
            <a:xfrm>
              <a:off x="1041650" y="1520975"/>
              <a:ext cx="1441000" cy="1210600"/>
            </a:xfrm>
            <a:custGeom>
              <a:avLst/>
              <a:gdLst/>
              <a:ahLst/>
              <a:cxnLst/>
              <a:rect l="l" t="t" r="r" b="b"/>
              <a:pathLst>
                <a:path w="57640" h="48424" extrusionOk="0">
                  <a:moveTo>
                    <a:pt x="11750" y="0"/>
                  </a:moveTo>
                  <a:lnTo>
                    <a:pt x="11205" y="21"/>
                  </a:lnTo>
                  <a:lnTo>
                    <a:pt x="10640" y="42"/>
                  </a:lnTo>
                  <a:lnTo>
                    <a:pt x="10074" y="84"/>
                  </a:lnTo>
                  <a:lnTo>
                    <a:pt x="9530" y="168"/>
                  </a:lnTo>
                  <a:lnTo>
                    <a:pt x="8964" y="251"/>
                  </a:lnTo>
                  <a:lnTo>
                    <a:pt x="8420" y="335"/>
                  </a:lnTo>
                  <a:lnTo>
                    <a:pt x="8001" y="440"/>
                  </a:lnTo>
                  <a:lnTo>
                    <a:pt x="7561" y="545"/>
                  </a:lnTo>
                  <a:lnTo>
                    <a:pt x="7142" y="670"/>
                  </a:lnTo>
                  <a:lnTo>
                    <a:pt x="6702" y="817"/>
                  </a:lnTo>
                  <a:lnTo>
                    <a:pt x="6283" y="964"/>
                  </a:lnTo>
                  <a:lnTo>
                    <a:pt x="5844" y="1131"/>
                  </a:lnTo>
                  <a:lnTo>
                    <a:pt x="5425" y="1341"/>
                  </a:lnTo>
                  <a:lnTo>
                    <a:pt x="5006" y="1529"/>
                  </a:lnTo>
                  <a:lnTo>
                    <a:pt x="4587" y="1759"/>
                  </a:lnTo>
                  <a:lnTo>
                    <a:pt x="4189" y="1990"/>
                  </a:lnTo>
                  <a:lnTo>
                    <a:pt x="3791" y="2241"/>
                  </a:lnTo>
                  <a:lnTo>
                    <a:pt x="3393" y="2492"/>
                  </a:lnTo>
                  <a:lnTo>
                    <a:pt x="3016" y="2786"/>
                  </a:lnTo>
                  <a:lnTo>
                    <a:pt x="2660" y="3058"/>
                  </a:lnTo>
                  <a:lnTo>
                    <a:pt x="2325" y="3372"/>
                  </a:lnTo>
                  <a:lnTo>
                    <a:pt x="1990" y="3686"/>
                  </a:lnTo>
                  <a:lnTo>
                    <a:pt x="1697" y="4021"/>
                  </a:lnTo>
                  <a:lnTo>
                    <a:pt x="1403" y="4357"/>
                  </a:lnTo>
                  <a:lnTo>
                    <a:pt x="1131" y="4713"/>
                  </a:lnTo>
                  <a:lnTo>
                    <a:pt x="901" y="5069"/>
                  </a:lnTo>
                  <a:lnTo>
                    <a:pt x="670" y="5446"/>
                  </a:lnTo>
                  <a:lnTo>
                    <a:pt x="482" y="5844"/>
                  </a:lnTo>
                  <a:lnTo>
                    <a:pt x="335" y="6242"/>
                  </a:lnTo>
                  <a:lnTo>
                    <a:pt x="209" y="6660"/>
                  </a:lnTo>
                  <a:lnTo>
                    <a:pt x="105" y="7079"/>
                  </a:lnTo>
                  <a:lnTo>
                    <a:pt x="42" y="7519"/>
                  </a:lnTo>
                  <a:lnTo>
                    <a:pt x="0" y="7959"/>
                  </a:lnTo>
                  <a:lnTo>
                    <a:pt x="21" y="8399"/>
                  </a:lnTo>
                  <a:lnTo>
                    <a:pt x="63" y="8860"/>
                  </a:lnTo>
                  <a:lnTo>
                    <a:pt x="147" y="9341"/>
                  </a:lnTo>
                  <a:lnTo>
                    <a:pt x="272" y="9823"/>
                  </a:lnTo>
                  <a:lnTo>
                    <a:pt x="440" y="10305"/>
                  </a:lnTo>
                  <a:lnTo>
                    <a:pt x="586" y="10640"/>
                  </a:lnTo>
                  <a:lnTo>
                    <a:pt x="775" y="10975"/>
                  </a:lnTo>
                  <a:lnTo>
                    <a:pt x="963" y="11289"/>
                  </a:lnTo>
                  <a:lnTo>
                    <a:pt x="1194" y="11603"/>
                  </a:lnTo>
                  <a:lnTo>
                    <a:pt x="1424" y="11897"/>
                  </a:lnTo>
                  <a:lnTo>
                    <a:pt x="1697" y="12148"/>
                  </a:lnTo>
                  <a:lnTo>
                    <a:pt x="1969" y="12378"/>
                  </a:lnTo>
                  <a:lnTo>
                    <a:pt x="2283" y="12609"/>
                  </a:lnTo>
                  <a:lnTo>
                    <a:pt x="2597" y="12776"/>
                  </a:lnTo>
                  <a:lnTo>
                    <a:pt x="2911" y="12923"/>
                  </a:lnTo>
                  <a:lnTo>
                    <a:pt x="3267" y="13049"/>
                  </a:lnTo>
                  <a:lnTo>
                    <a:pt x="3623" y="13111"/>
                  </a:lnTo>
                  <a:lnTo>
                    <a:pt x="3979" y="13153"/>
                  </a:lnTo>
                  <a:lnTo>
                    <a:pt x="4356" y="13153"/>
                  </a:lnTo>
                  <a:lnTo>
                    <a:pt x="4733" y="13090"/>
                  </a:lnTo>
                  <a:lnTo>
                    <a:pt x="5110" y="12986"/>
                  </a:lnTo>
                  <a:lnTo>
                    <a:pt x="5446" y="12860"/>
                  </a:lnTo>
                  <a:lnTo>
                    <a:pt x="5781" y="12692"/>
                  </a:lnTo>
                  <a:lnTo>
                    <a:pt x="6074" y="12504"/>
                  </a:lnTo>
                  <a:lnTo>
                    <a:pt x="6346" y="12274"/>
                  </a:lnTo>
                  <a:lnTo>
                    <a:pt x="6598" y="12043"/>
                  </a:lnTo>
                  <a:lnTo>
                    <a:pt x="6828" y="11792"/>
                  </a:lnTo>
                  <a:lnTo>
                    <a:pt x="7016" y="11520"/>
                  </a:lnTo>
                  <a:lnTo>
                    <a:pt x="7163" y="11226"/>
                  </a:lnTo>
                  <a:lnTo>
                    <a:pt x="7289" y="10912"/>
                  </a:lnTo>
                  <a:lnTo>
                    <a:pt x="7372" y="10598"/>
                  </a:lnTo>
                  <a:lnTo>
                    <a:pt x="7414" y="10284"/>
                  </a:lnTo>
                  <a:lnTo>
                    <a:pt x="7435" y="9949"/>
                  </a:lnTo>
                  <a:lnTo>
                    <a:pt x="7393" y="9614"/>
                  </a:lnTo>
                  <a:lnTo>
                    <a:pt x="7331" y="9279"/>
                  </a:lnTo>
                  <a:lnTo>
                    <a:pt x="7205" y="8943"/>
                  </a:lnTo>
                  <a:lnTo>
                    <a:pt x="7037" y="8608"/>
                  </a:lnTo>
                  <a:lnTo>
                    <a:pt x="6975" y="8545"/>
                  </a:lnTo>
                  <a:lnTo>
                    <a:pt x="6933" y="8483"/>
                  </a:lnTo>
                  <a:lnTo>
                    <a:pt x="6870" y="8462"/>
                  </a:lnTo>
                  <a:lnTo>
                    <a:pt x="6807" y="8420"/>
                  </a:lnTo>
                  <a:lnTo>
                    <a:pt x="6660" y="8420"/>
                  </a:lnTo>
                  <a:lnTo>
                    <a:pt x="6535" y="8462"/>
                  </a:lnTo>
                  <a:lnTo>
                    <a:pt x="6430" y="8545"/>
                  </a:lnTo>
                  <a:lnTo>
                    <a:pt x="6346" y="8650"/>
                  </a:lnTo>
                  <a:lnTo>
                    <a:pt x="6325" y="8713"/>
                  </a:lnTo>
                  <a:lnTo>
                    <a:pt x="6304" y="8776"/>
                  </a:lnTo>
                  <a:lnTo>
                    <a:pt x="6304" y="8860"/>
                  </a:lnTo>
                  <a:lnTo>
                    <a:pt x="6325" y="8943"/>
                  </a:lnTo>
                  <a:lnTo>
                    <a:pt x="6388" y="9216"/>
                  </a:lnTo>
                  <a:lnTo>
                    <a:pt x="6409" y="9509"/>
                  </a:lnTo>
                  <a:lnTo>
                    <a:pt x="6388" y="9802"/>
                  </a:lnTo>
                  <a:lnTo>
                    <a:pt x="6325" y="10074"/>
                  </a:lnTo>
                  <a:lnTo>
                    <a:pt x="6241" y="10347"/>
                  </a:lnTo>
                  <a:lnTo>
                    <a:pt x="6116" y="10598"/>
                  </a:lnTo>
                  <a:lnTo>
                    <a:pt x="5969" y="10828"/>
                  </a:lnTo>
                  <a:lnTo>
                    <a:pt x="5781" y="11059"/>
                  </a:lnTo>
                  <a:lnTo>
                    <a:pt x="5592" y="11247"/>
                  </a:lnTo>
                  <a:lnTo>
                    <a:pt x="5362" y="11415"/>
                  </a:lnTo>
                  <a:lnTo>
                    <a:pt x="5131" y="11561"/>
                  </a:lnTo>
                  <a:lnTo>
                    <a:pt x="4859" y="11687"/>
                  </a:lnTo>
                  <a:lnTo>
                    <a:pt x="4587" y="11771"/>
                  </a:lnTo>
                  <a:lnTo>
                    <a:pt x="4315" y="11813"/>
                  </a:lnTo>
                  <a:lnTo>
                    <a:pt x="4021" y="11813"/>
                  </a:lnTo>
                  <a:lnTo>
                    <a:pt x="3728" y="11771"/>
                  </a:lnTo>
                  <a:lnTo>
                    <a:pt x="3561" y="11729"/>
                  </a:lnTo>
                  <a:lnTo>
                    <a:pt x="3393" y="11687"/>
                  </a:lnTo>
                  <a:lnTo>
                    <a:pt x="3246" y="11624"/>
                  </a:lnTo>
                  <a:lnTo>
                    <a:pt x="3100" y="11541"/>
                  </a:lnTo>
                  <a:lnTo>
                    <a:pt x="2828" y="11352"/>
                  </a:lnTo>
                  <a:lnTo>
                    <a:pt x="2576" y="11143"/>
                  </a:lnTo>
                  <a:lnTo>
                    <a:pt x="2367" y="10891"/>
                  </a:lnTo>
                  <a:lnTo>
                    <a:pt x="2178" y="10640"/>
                  </a:lnTo>
                  <a:lnTo>
                    <a:pt x="2011" y="10347"/>
                  </a:lnTo>
                  <a:lnTo>
                    <a:pt x="1843" y="10053"/>
                  </a:lnTo>
                  <a:lnTo>
                    <a:pt x="1676" y="9656"/>
                  </a:lnTo>
                  <a:lnTo>
                    <a:pt x="1571" y="9258"/>
                  </a:lnTo>
                  <a:lnTo>
                    <a:pt x="1487" y="8839"/>
                  </a:lnTo>
                  <a:lnTo>
                    <a:pt x="1445" y="8420"/>
                  </a:lnTo>
                  <a:lnTo>
                    <a:pt x="1445" y="8001"/>
                  </a:lnTo>
                  <a:lnTo>
                    <a:pt x="1487" y="7582"/>
                  </a:lnTo>
                  <a:lnTo>
                    <a:pt x="1571" y="7163"/>
                  </a:lnTo>
                  <a:lnTo>
                    <a:pt x="1676" y="6765"/>
                  </a:lnTo>
                  <a:lnTo>
                    <a:pt x="1780" y="6765"/>
                  </a:lnTo>
                  <a:lnTo>
                    <a:pt x="1885" y="6744"/>
                  </a:lnTo>
                  <a:lnTo>
                    <a:pt x="1969" y="6723"/>
                  </a:lnTo>
                  <a:lnTo>
                    <a:pt x="2074" y="6702"/>
                  </a:lnTo>
                  <a:lnTo>
                    <a:pt x="2157" y="6640"/>
                  </a:lnTo>
                  <a:lnTo>
                    <a:pt x="2241" y="6577"/>
                  </a:lnTo>
                  <a:lnTo>
                    <a:pt x="2325" y="6514"/>
                  </a:lnTo>
                  <a:lnTo>
                    <a:pt x="2388" y="6409"/>
                  </a:lnTo>
                  <a:lnTo>
                    <a:pt x="2513" y="6221"/>
                  </a:lnTo>
                  <a:lnTo>
                    <a:pt x="2639" y="6053"/>
                  </a:lnTo>
                  <a:lnTo>
                    <a:pt x="2765" y="5906"/>
                  </a:lnTo>
                  <a:lnTo>
                    <a:pt x="2911" y="5781"/>
                  </a:lnTo>
                  <a:lnTo>
                    <a:pt x="3058" y="5655"/>
                  </a:lnTo>
                  <a:lnTo>
                    <a:pt x="3225" y="5550"/>
                  </a:lnTo>
                  <a:lnTo>
                    <a:pt x="3372" y="5446"/>
                  </a:lnTo>
                  <a:lnTo>
                    <a:pt x="3540" y="5362"/>
                  </a:lnTo>
                  <a:lnTo>
                    <a:pt x="3707" y="5299"/>
                  </a:lnTo>
                  <a:lnTo>
                    <a:pt x="3896" y="5236"/>
                  </a:lnTo>
                  <a:lnTo>
                    <a:pt x="4252" y="5152"/>
                  </a:lnTo>
                  <a:lnTo>
                    <a:pt x="4608" y="5132"/>
                  </a:lnTo>
                  <a:lnTo>
                    <a:pt x="4985" y="5132"/>
                  </a:lnTo>
                  <a:lnTo>
                    <a:pt x="5362" y="5173"/>
                  </a:lnTo>
                  <a:lnTo>
                    <a:pt x="5739" y="5257"/>
                  </a:lnTo>
                  <a:lnTo>
                    <a:pt x="6116" y="5383"/>
                  </a:lnTo>
                  <a:lnTo>
                    <a:pt x="6472" y="5529"/>
                  </a:lnTo>
                  <a:lnTo>
                    <a:pt x="6828" y="5697"/>
                  </a:lnTo>
                  <a:lnTo>
                    <a:pt x="7142" y="5906"/>
                  </a:lnTo>
                  <a:lnTo>
                    <a:pt x="7456" y="6137"/>
                  </a:lnTo>
                  <a:lnTo>
                    <a:pt x="7749" y="6388"/>
                  </a:lnTo>
                  <a:lnTo>
                    <a:pt x="7980" y="6619"/>
                  </a:lnTo>
                  <a:lnTo>
                    <a:pt x="8210" y="6870"/>
                  </a:lnTo>
                  <a:lnTo>
                    <a:pt x="8629" y="7373"/>
                  </a:lnTo>
                  <a:lnTo>
                    <a:pt x="9027" y="7917"/>
                  </a:lnTo>
                  <a:lnTo>
                    <a:pt x="9404" y="8483"/>
                  </a:lnTo>
                  <a:lnTo>
                    <a:pt x="9739" y="9069"/>
                  </a:lnTo>
                  <a:lnTo>
                    <a:pt x="10074" y="9656"/>
                  </a:lnTo>
                  <a:lnTo>
                    <a:pt x="10703" y="10828"/>
                  </a:lnTo>
                  <a:lnTo>
                    <a:pt x="11352" y="12064"/>
                  </a:lnTo>
                  <a:lnTo>
                    <a:pt x="11980" y="13279"/>
                  </a:lnTo>
                  <a:lnTo>
                    <a:pt x="13216" y="15771"/>
                  </a:lnTo>
                  <a:lnTo>
                    <a:pt x="15666" y="20735"/>
                  </a:lnTo>
                  <a:lnTo>
                    <a:pt x="16777" y="22934"/>
                  </a:lnTo>
                  <a:lnTo>
                    <a:pt x="17928" y="25134"/>
                  </a:lnTo>
                  <a:lnTo>
                    <a:pt x="18515" y="26223"/>
                  </a:lnTo>
                  <a:lnTo>
                    <a:pt x="19101" y="27291"/>
                  </a:lnTo>
                  <a:lnTo>
                    <a:pt x="19709" y="28359"/>
                  </a:lnTo>
                  <a:lnTo>
                    <a:pt x="20337" y="29427"/>
                  </a:lnTo>
                  <a:lnTo>
                    <a:pt x="20965" y="30474"/>
                  </a:lnTo>
                  <a:lnTo>
                    <a:pt x="21636" y="31522"/>
                  </a:lnTo>
                  <a:lnTo>
                    <a:pt x="22306" y="32548"/>
                  </a:lnTo>
                  <a:lnTo>
                    <a:pt x="22997" y="33574"/>
                  </a:lnTo>
                  <a:lnTo>
                    <a:pt x="23709" y="34580"/>
                  </a:lnTo>
                  <a:lnTo>
                    <a:pt x="24463" y="35564"/>
                  </a:lnTo>
                  <a:lnTo>
                    <a:pt x="25217" y="36527"/>
                  </a:lnTo>
                  <a:lnTo>
                    <a:pt x="26013" y="37491"/>
                  </a:lnTo>
                  <a:lnTo>
                    <a:pt x="26767" y="38329"/>
                  </a:lnTo>
                  <a:lnTo>
                    <a:pt x="27542" y="39187"/>
                  </a:lnTo>
                  <a:lnTo>
                    <a:pt x="28338" y="40004"/>
                  </a:lnTo>
                  <a:lnTo>
                    <a:pt x="29155" y="40821"/>
                  </a:lnTo>
                  <a:lnTo>
                    <a:pt x="30013" y="41596"/>
                  </a:lnTo>
                  <a:lnTo>
                    <a:pt x="30893" y="42350"/>
                  </a:lnTo>
                  <a:lnTo>
                    <a:pt x="31794" y="43083"/>
                  </a:lnTo>
                  <a:lnTo>
                    <a:pt x="32715" y="43774"/>
                  </a:lnTo>
                  <a:lnTo>
                    <a:pt x="33658" y="44423"/>
                  </a:lnTo>
                  <a:lnTo>
                    <a:pt x="34621" y="45052"/>
                  </a:lnTo>
                  <a:lnTo>
                    <a:pt x="35627" y="45638"/>
                  </a:lnTo>
                  <a:lnTo>
                    <a:pt x="36129" y="45911"/>
                  </a:lnTo>
                  <a:lnTo>
                    <a:pt x="36632" y="46162"/>
                  </a:lnTo>
                  <a:lnTo>
                    <a:pt x="37156" y="46413"/>
                  </a:lnTo>
                  <a:lnTo>
                    <a:pt x="37679" y="46665"/>
                  </a:lnTo>
                  <a:lnTo>
                    <a:pt x="38203" y="46895"/>
                  </a:lnTo>
                  <a:lnTo>
                    <a:pt x="38726" y="47104"/>
                  </a:lnTo>
                  <a:lnTo>
                    <a:pt x="39271" y="47293"/>
                  </a:lnTo>
                  <a:lnTo>
                    <a:pt x="39815" y="47481"/>
                  </a:lnTo>
                  <a:lnTo>
                    <a:pt x="40360" y="47670"/>
                  </a:lnTo>
                  <a:lnTo>
                    <a:pt x="40905" y="47816"/>
                  </a:lnTo>
                  <a:lnTo>
                    <a:pt x="41386" y="47942"/>
                  </a:lnTo>
                  <a:lnTo>
                    <a:pt x="41868" y="48047"/>
                  </a:lnTo>
                  <a:lnTo>
                    <a:pt x="42350" y="48152"/>
                  </a:lnTo>
                  <a:lnTo>
                    <a:pt x="42852" y="48235"/>
                  </a:lnTo>
                  <a:lnTo>
                    <a:pt x="43334" y="48298"/>
                  </a:lnTo>
                  <a:lnTo>
                    <a:pt x="43837" y="48361"/>
                  </a:lnTo>
                  <a:lnTo>
                    <a:pt x="44339" y="48382"/>
                  </a:lnTo>
                  <a:lnTo>
                    <a:pt x="44821" y="48424"/>
                  </a:lnTo>
                  <a:lnTo>
                    <a:pt x="45827" y="48424"/>
                  </a:lnTo>
                  <a:lnTo>
                    <a:pt x="46329" y="48382"/>
                  </a:lnTo>
                  <a:lnTo>
                    <a:pt x="46811" y="48361"/>
                  </a:lnTo>
                  <a:lnTo>
                    <a:pt x="47314" y="48298"/>
                  </a:lnTo>
                  <a:lnTo>
                    <a:pt x="47816" y="48235"/>
                  </a:lnTo>
                  <a:lnTo>
                    <a:pt x="48298" y="48131"/>
                  </a:lnTo>
                  <a:lnTo>
                    <a:pt x="48780" y="48026"/>
                  </a:lnTo>
                  <a:lnTo>
                    <a:pt x="49261" y="47921"/>
                  </a:lnTo>
                  <a:lnTo>
                    <a:pt x="49722" y="47775"/>
                  </a:lnTo>
                  <a:lnTo>
                    <a:pt x="50183" y="47607"/>
                  </a:lnTo>
                  <a:lnTo>
                    <a:pt x="50644" y="47439"/>
                  </a:lnTo>
                  <a:lnTo>
                    <a:pt x="51105" y="47251"/>
                  </a:lnTo>
                  <a:lnTo>
                    <a:pt x="51544" y="47042"/>
                  </a:lnTo>
                  <a:lnTo>
                    <a:pt x="51984" y="46811"/>
                  </a:lnTo>
                  <a:lnTo>
                    <a:pt x="52403" y="46560"/>
                  </a:lnTo>
                  <a:lnTo>
                    <a:pt x="52822" y="46308"/>
                  </a:lnTo>
                  <a:lnTo>
                    <a:pt x="53220" y="46015"/>
                  </a:lnTo>
                  <a:lnTo>
                    <a:pt x="53618" y="45722"/>
                  </a:lnTo>
                  <a:lnTo>
                    <a:pt x="53995" y="45387"/>
                  </a:lnTo>
                  <a:lnTo>
                    <a:pt x="54351" y="45052"/>
                  </a:lnTo>
                  <a:lnTo>
                    <a:pt x="54707" y="44696"/>
                  </a:lnTo>
                  <a:lnTo>
                    <a:pt x="55042" y="44319"/>
                  </a:lnTo>
                  <a:lnTo>
                    <a:pt x="55356" y="43921"/>
                  </a:lnTo>
                  <a:lnTo>
                    <a:pt x="55670" y="43481"/>
                  </a:lnTo>
                  <a:lnTo>
                    <a:pt x="55964" y="43041"/>
                  </a:lnTo>
                  <a:lnTo>
                    <a:pt x="56236" y="42580"/>
                  </a:lnTo>
                  <a:lnTo>
                    <a:pt x="56466" y="42120"/>
                  </a:lnTo>
                  <a:lnTo>
                    <a:pt x="56676" y="41659"/>
                  </a:lnTo>
                  <a:lnTo>
                    <a:pt x="56864" y="41177"/>
                  </a:lnTo>
                  <a:lnTo>
                    <a:pt x="57053" y="40695"/>
                  </a:lnTo>
                  <a:lnTo>
                    <a:pt x="57199" y="40214"/>
                  </a:lnTo>
                  <a:lnTo>
                    <a:pt x="57325" y="39732"/>
                  </a:lnTo>
                  <a:lnTo>
                    <a:pt x="57409" y="39229"/>
                  </a:lnTo>
                  <a:lnTo>
                    <a:pt x="57493" y="38727"/>
                  </a:lnTo>
                  <a:lnTo>
                    <a:pt x="57555" y="38224"/>
                  </a:lnTo>
                  <a:lnTo>
                    <a:pt x="57597" y="37721"/>
                  </a:lnTo>
                  <a:lnTo>
                    <a:pt x="57639" y="37219"/>
                  </a:lnTo>
                  <a:lnTo>
                    <a:pt x="57639" y="36716"/>
                  </a:lnTo>
                  <a:lnTo>
                    <a:pt x="57618" y="36192"/>
                  </a:lnTo>
                  <a:lnTo>
                    <a:pt x="57597" y="35690"/>
                  </a:lnTo>
                  <a:lnTo>
                    <a:pt x="57535" y="35187"/>
                  </a:lnTo>
                  <a:lnTo>
                    <a:pt x="57472" y="34663"/>
                  </a:lnTo>
                  <a:lnTo>
                    <a:pt x="57388" y="34161"/>
                  </a:lnTo>
                  <a:lnTo>
                    <a:pt x="57304" y="33658"/>
                  </a:lnTo>
                  <a:lnTo>
                    <a:pt x="57199" y="33155"/>
                  </a:lnTo>
                  <a:lnTo>
                    <a:pt x="57074" y="32653"/>
                  </a:lnTo>
                  <a:lnTo>
                    <a:pt x="56927" y="32150"/>
                  </a:lnTo>
                  <a:lnTo>
                    <a:pt x="56781" y="31647"/>
                  </a:lnTo>
                  <a:lnTo>
                    <a:pt x="56613" y="31166"/>
                  </a:lnTo>
                  <a:lnTo>
                    <a:pt x="56424" y="30684"/>
                  </a:lnTo>
                  <a:lnTo>
                    <a:pt x="56236" y="30202"/>
                  </a:lnTo>
                  <a:lnTo>
                    <a:pt x="56027" y="29720"/>
                  </a:lnTo>
                  <a:lnTo>
                    <a:pt x="55817" y="29260"/>
                  </a:lnTo>
                  <a:lnTo>
                    <a:pt x="55356" y="28338"/>
                  </a:lnTo>
                  <a:lnTo>
                    <a:pt x="54770" y="27291"/>
                  </a:lnTo>
                  <a:lnTo>
                    <a:pt x="54142" y="26244"/>
                  </a:lnTo>
                  <a:lnTo>
                    <a:pt x="53471" y="25238"/>
                  </a:lnTo>
                  <a:lnTo>
                    <a:pt x="52759" y="24233"/>
                  </a:lnTo>
                  <a:lnTo>
                    <a:pt x="52005" y="23269"/>
                  </a:lnTo>
                  <a:lnTo>
                    <a:pt x="51230" y="22306"/>
                  </a:lnTo>
                  <a:lnTo>
                    <a:pt x="50434" y="21384"/>
                  </a:lnTo>
                  <a:lnTo>
                    <a:pt x="49597" y="20463"/>
                  </a:lnTo>
                  <a:lnTo>
                    <a:pt x="48759" y="19583"/>
                  </a:lnTo>
                  <a:lnTo>
                    <a:pt x="47879" y="18704"/>
                  </a:lnTo>
                  <a:lnTo>
                    <a:pt x="46978" y="17866"/>
                  </a:lnTo>
                  <a:lnTo>
                    <a:pt x="46078" y="17028"/>
                  </a:lnTo>
                  <a:lnTo>
                    <a:pt x="45156" y="16232"/>
                  </a:lnTo>
                  <a:lnTo>
                    <a:pt x="44214" y="15436"/>
                  </a:lnTo>
                  <a:lnTo>
                    <a:pt x="43271" y="14661"/>
                  </a:lnTo>
                  <a:lnTo>
                    <a:pt x="42329" y="13928"/>
                  </a:lnTo>
                  <a:lnTo>
                    <a:pt x="41365" y="13174"/>
                  </a:lnTo>
                  <a:lnTo>
                    <a:pt x="40402" y="12462"/>
                  </a:lnTo>
                  <a:lnTo>
                    <a:pt x="39438" y="11729"/>
                  </a:lnTo>
                  <a:lnTo>
                    <a:pt x="38454" y="11038"/>
                  </a:lnTo>
                  <a:lnTo>
                    <a:pt x="37449" y="10326"/>
                  </a:lnTo>
                  <a:lnTo>
                    <a:pt x="36443" y="9656"/>
                  </a:lnTo>
                  <a:lnTo>
                    <a:pt x="35417" y="8964"/>
                  </a:lnTo>
                  <a:lnTo>
                    <a:pt x="34391" y="8315"/>
                  </a:lnTo>
                  <a:lnTo>
                    <a:pt x="33365" y="7666"/>
                  </a:lnTo>
                  <a:lnTo>
                    <a:pt x="32317" y="7037"/>
                  </a:lnTo>
                  <a:lnTo>
                    <a:pt x="31270" y="6430"/>
                  </a:lnTo>
                  <a:lnTo>
                    <a:pt x="30202" y="5823"/>
                  </a:lnTo>
                  <a:lnTo>
                    <a:pt x="29134" y="5257"/>
                  </a:lnTo>
                  <a:lnTo>
                    <a:pt x="28066" y="4692"/>
                  </a:lnTo>
                  <a:lnTo>
                    <a:pt x="26977" y="4147"/>
                  </a:lnTo>
                  <a:lnTo>
                    <a:pt x="25887" y="3623"/>
                  </a:lnTo>
                  <a:lnTo>
                    <a:pt x="24882" y="3163"/>
                  </a:lnTo>
                  <a:lnTo>
                    <a:pt x="23856" y="2723"/>
                  </a:lnTo>
                  <a:lnTo>
                    <a:pt x="22829" y="2304"/>
                  </a:lnTo>
                  <a:lnTo>
                    <a:pt x="21761" y="1885"/>
                  </a:lnTo>
                  <a:lnTo>
                    <a:pt x="20672" y="1529"/>
                  </a:lnTo>
                  <a:lnTo>
                    <a:pt x="19583" y="1173"/>
                  </a:lnTo>
                  <a:lnTo>
                    <a:pt x="18494" y="880"/>
                  </a:lnTo>
                  <a:lnTo>
                    <a:pt x="17384" y="607"/>
                  </a:lnTo>
                  <a:lnTo>
                    <a:pt x="16253" y="377"/>
                  </a:lnTo>
                  <a:lnTo>
                    <a:pt x="15143" y="210"/>
                  </a:lnTo>
                  <a:lnTo>
                    <a:pt x="14577" y="147"/>
                  </a:lnTo>
                  <a:lnTo>
                    <a:pt x="14012" y="84"/>
                  </a:lnTo>
                  <a:lnTo>
                    <a:pt x="13446" y="42"/>
                  </a:lnTo>
                  <a:lnTo>
                    <a:pt x="128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6"/>
            <p:cNvSpPr/>
            <p:nvPr/>
          </p:nvSpPr>
          <p:spPr>
            <a:xfrm>
              <a:off x="1041650" y="1520975"/>
              <a:ext cx="1441000" cy="1210600"/>
            </a:xfrm>
            <a:custGeom>
              <a:avLst/>
              <a:gdLst/>
              <a:ahLst/>
              <a:cxnLst/>
              <a:rect l="l" t="t" r="r" b="b"/>
              <a:pathLst>
                <a:path w="57640" h="48424" extrusionOk="0">
                  <a:moveTo>
                    <a:pt x="12588" y="1445"/>
                  </a:moveTo>
                  <a:lnTo>
                    <a:pt x="13111" y="1466"/>
                  </a:lnTo>
                  <a:lnTo>
                    <a:pt x="13635" y="1508"/>
                  </a:lnTo>
                  <a:lnTo>
                    <a:pt x="14158" y="1550"/>
                  </a:lnTo>
                  <a:lnTo>
                    <a:pt x="15185" y="1697"/>
                  </a:lnTo>
                  <a:lnTo>
                    <a:pt x="16232" y="1864"/>
                  </a:lnTo>
                  <a:lnTo>
                    <a:pt x="17258" y="2074"/>
                  </a:lnTo>
                  <a:lnTo>
                    <a:pt x="18285" y="2325"/>
                  </a:lnTo>
                  <a:lnTo>
                    <a:pt x="19311" y="2618"/>
                  </a:lnTo>
                  <a:lnTo>
                    <a:pt x="20295" y="2932"/>
                  </a:lnTo>
                  <a:lnTo>
                    <a:pt x="21301" y="3288"/>
                  </a:lnTo>
                  <a:lnTo>
                    <a:pt x="22264" y="3644"/>
                  </a:lnTo>
                  <a:lnTo>
                    <a:pt x="23227" y="4042"/>
                  </a:lnTo>
                  <a:lnTo>
                    <a:pt x="24149" y="4440"/>
                  </a:lnTo>
                  <a:lnTo>
                    <a:pt x="25071" y="4859"/>
                  </a:lnTo>
                  <a:lnTo>
                    <a:pt x="25992" y="5299"/>
                  </a:lnTo>
                  <a:lnTo>
                    <a:pt x="26914" y="5739"/>
                  </a:lnTo>
                  <a:lnTo>
                    <a:pt x="27814" y="6221"/>
                  </a:lnTo>
                  <a:lnTo>
                    <a:pt x="28715" y="6702"/>
                  </a:lnTo>
                  <a:lnTo>
                    <a:pt x="29616" y="7184"/>
                  </a:lnTo>
                  <a:lnTo>
                    <a:pt x="30495" y="7687"/>
                  </a:lnTo>
                  <a:lnTo>
                    <a:pt x="31375" y="8210"/>
                  </a:lnTo>
                  <a:lnTo>
                    <a:pt x="33113" y="9279"/>
                  </a:lnTo>
                  <a:lnTo>
                    <a:pt x="34831" y="10389"/>
                  </a:lnTo>
                  <a:lnTo>
                    <a:pt x="36527" y="11541"/>
                  </a:lnTo>
                  <a:lnTo>
                    <a:pt x="38203" y="12692"/>
                  </a:lnTo>
                  <a:lnTo>
                    <a:pt x="39061" y="13321"/>
                  </a:lnTo>
                  <a:lnTo>
                    <a:pt x="39920" y="13928"/>
                  </a:lnTo>
                  <a:lnTo>
                    <a:pt x="40758" y="14577"/>
                  </a:lnTo>
                  <a:lnTo>
                    <a:pt x="41596" y="15227"/>
                  </a:lnTo>
                  <a:lnTo>
                    <a:pt x="42434" y="15876"/>
                  </a:lnTo>
                  <a:lnTo>
                    <a:pt x="43250" y="16567"/>
                  </a:lnTo>
                  <a:lnTo>
                    <a:pt x="44046" y="17237"/>
                  </a:lnTo>
                  <a:lnTo>
                    <a:pt x="44842" y="17950"/>
                  </a:lnTo>
                  <a:lnTo>
                    <a:pt x="45638" y="18662"/>
                  </a:lnTo>
                  <a:lnTo>
                    <a:pt x="46392" y="19395"/>
                  </a:lnTo>
                  <a:lnTo>
                    <a:pt x="47146" y="20128"/>
                  </a:lnTo>
                  <a:lnTo>
                    <a:pt x="47900" y="20882"/>
                  </a:lnTo>
                  <a:lnTo>
                    <a:pt x="48612" y="21657"/>
                  </a:lnTo>
                  <a:lnTo>
                    <a:pt x="49324" y="22453"/>
                  </a:lnTo>
                  <a:lnTo>
                    <a:pt x="50015" y="23249"/>
                  </a:lnTo>
                  <a:lnTo>
                    <a:pt x="50686" y="24065"/>
                  </a:lnTo>
                  <a:lnTo>
                    <a:pt x="51314" y="24882"/>
                  </a:lnTo>
                  <a:lnTo>
                    <a:pt x="51942" y="25741"/>
                  </a:lnTo>
                  <a:lnTo>
                    <a:pt x="52550" y="26621"/>
                  </a:lnTo>
                  <a:lnTo>
                    <a:pt x="53136" y="27521"/>
                  </a:lnTo>
                  <a:lnTo>
                    <a:pt x="53702" y="28443"/>
                  </a:lnTo>
                  <a:lnTo>
                    <a:pt x="54204" y="29385"/>
                  </a:lnTo>
                  <a:lnTo>
                    <a:pt x="54456" y="29867"/>
                  </a:lnTo>
                  <a:lnTo>
                    <a:pt x="54665" y="30349"/>
                  </a:lnTo>
                  <a:lnTo>
                    <a:pt x="54896" y="30830"/>
                  </a:lnTo>
                  <a:lnTo>
                    <a:pt x="55084" y="31333"/>
                  </a:lnTo>
                  <a:lnTo>
                    <a:pt x="55273" y="31815"/>
                  </a:lnTo>
                  <a:lnTo>
                    <a:pt x="55440" y="32318"/>
                  </a:lnTo>
                  <a:lnTo>
                    <a:pt x="55608" y="32820"/>
                  </a:lnTo>
                  <a:lnTo>
                    <a:pt x="55733" y="33344"/>
                  </a:lnTo>
                  <a:lnTo>
                    <a:pt x="55859" y="33846"/>
                  </a:lnTo>
                  <a:lnTo>
                    <a:pt x="55964" y="34370"/>
                  </a:lnTo>
                  <a:lnTo>
                    <a:pt x="56047" y="34873"/>
                  </a:lnTo>
                  <a:lnTo>
                    <a:pt x="56110" y="35396"/>
                  </a:lnTo>
                  <a:lnTo>
                    <a:pt x="56152" y="35920"/>
                  </a:lnTo>
                  <a:lnTo>
                    <a:pt x="56173" y="36444"/>
                  </a:lnTo>
                  <a:lnTo>
                    <a:pt x="56173" y="36967"/>
                  </a:lnTo>
                  <a:lnTo>
                    <a:pt x="56131" y="37512"/>
                  </a:lnTo>
                  <a:lnTo>
                    <a:pt x="56089" y="38035"/>
                  </a:lnTo>
                  <a:lnTo>
                    <a:pt x="56006" y="38559"/>
                  </a:lnTo>
                  <a:lnTo>
                    <a:pt x="55901" y="39104"/>
                  </a:lnTo>
                  <a:lnTo>
                    <a:pt x="55775" y="39627"/>
                  </a:lnTo>
                  <a:lnTo>
                    <a:pt x="55608" y="40214"/>
                  </a:lnTo>
                  <a:lnTo>
                    <a:pt x="55419" y="40758"/>
                  </a:lnTo>
                  <a:lnTo>
                    <a:pt x="55189" y="41282"/>
                  </a:lnTo>
                  <a:lnTo>
                    <a:pt x="54937" y="41784"/>
                  </a:lnTo>
                  <a:lnTo>
                    <a:pt x="54644" y="42245"/>
                  </a:lnTo>
                  <a:lnTo>
                    <a:pt x="54351" y="42706"/>
                  </a:lnTo>
                  <a:lnTo>
                    <a:pt x="54016" y="43125"/>
                  </a:lnTo>
                  <a:lnTo>
                    <a:pt x="53681" y="43544"/>
                  </a:lnTo>
                  <a:lnTo>
                    <a:pt x="53304" y="43921"/>
                  </a:lnTo>
                  <a:lnTo>
                    <a:pt x="52906" y="44277"/>
                  </a:lnTo>
                  <a:lnTo>
                    <a:pt x="52508" y="44612"/>
                  </a:lnTo>
                  <a:lnTo>
                    <a:pt x="52068" y="44926"/>
                  </a:lnTo>
                  <a:lnTo>
                    <a:pt x="51628" y="45219"/>
                  </a:lnTo>
                  <a:lnTo>
                    <a:pt x="51167" y="45471"/>
                  </a:lnTo>
                  <a:lnTo>
                    <a:pt x="50707" y="45722"/>
                  </a:lnTo>
                  <a:lnTo>
                    <a:pt x="50225" y="45931"/>
                  </a:lnTo>
                  <a:lnTo>
                    <a:pt x="49722" y="46141"/>
                  </a:lnTo>
                  <a:lnTo>
                    <a:pt x="49220" y="46308"/>
                  </a:lnTo>
                  <a:lnTo>
                    <a:pt x="48696" y="46455"/>
                  </a:lnTo>
                  <a:lnTo>
                    <a:pt x="48172" y="46602"/>
                  </a:lnTo>
                  <a:lnTo>
                    <a:pt x="47649" y="46706"/>
                  </a:lnTo>
                  <a:lnTo>
                    <a:pt x="47104" y="46790"/>
                  </a:lnTo>
                  <a:lnTo>
                    <a:pt x="46560" y="46853"/>
                  </a:lnTo>
                  <a:lnTo>
                    <a:pt x="46015" y="46895"/>
                  </a:lnTo>
                  <a:lnTo>
                    <a:pt x="45450" y="46916"/>
                  </a:lnTo>
                  <a:lnTo>
                    <a:pt x="44905" y="46916"/>
                  </a:lnTo>
                  <a:lnTo>
                    <a:pt x="44339" y="46895"/>
                  </a:lnTo>
                  <a:lnTo>
                    <a:pt x="43795" y="46853"/>
                  </a:lnTo>
                  <a:lnTo>
                    <a:pt x="43250" y="46790"/>
                  </a:lnTo>
                  <a:lnTo>
                    <a:pt x="42685" y="46706"/>
                  </a:lnTo>
                  <a:lnTo>
                    <a:pt x="42140" y="46602"/>
                  </a:lnTo>
                  <a:lnTo>
                    <a:pt x="41617" y="46476"/>
                  </a:lnTo>
                  <a:lnTo>
                    <a:pt x="40611" y="46204"/>
                  </a:lnTo>
                  <a:lnTo>
                    <a:pt x="39627" y="45869"/>
                  </a:lnTo>
                  <a:lnTo>
                    <a:pt x="38664" y="45513"/>
                  </a:lnTo>
                  <a:lnTo>
                    <a:pt x="37721" y="45094"/>
                  </a:lnTo>
                  <a:lnTo>
                    <a:pt x="36820" y="44654"/>
                  </a:lnTo>
                  <a:lnTo>
                    <a:pt x="35920" y="44172"/>
                  </a:lnTo>
                  <a:lnTo>
                    <a:pt x="35040" y="43669"/>
                  </a:lnTo>
                  <a:lnTo>
                    <a:pt x="34181" y="43104"/>
                  </a:lnTo>
                  <a:lnTo>
                    <a:pt x="33365" y="42517"/>
                  </a:lnTo>
                  <a:lnTo>
                    <a:pt x="32548" y="41910"/>
                  </a:lnTo>
                  <a:lnTo>
                    <a:pt x="31752" y="41261"/>
                  </a:lnTo>
                  <a:lnTo>
                    <a:pt x="30977" y="40591"/>
                  </a:lnTo>
                  <a:lnTo>
                    <a:pt x="30202" y="39899"/>
                  </a:lnTo>
                  <a:lnTo>
                    <a:pt x="29469" y="39187"/>
                  </a:lnTo>
                  <a:lnTo>
                    <a:pt x="28757" y="38433"/>
                  </a:lnTo>
                  <a:lnTo>
                    <a:pt x="28045" y="37679"/>
                  </a:lnTo>
                  <a:lnTo>
                    <a:pt x="27354" y="36904"/>
                  </a:lnTo>
                  <a:lnTo>
                    <a:pt x="26704" y="36108"/>
                  </a:lnTo>
                  <a:lnTo>
                    <a:pt x="26034" y="35292"/>
                  </a:lnTo>
                  <a:lnTo>
                    <a:pt x="25406" y="34454"/>
                  </a:lnTo>
                  <a:lnTo>
                    <a:pt x="24777" y="33616"/>
                  </a:lnTo>
                  <a:lnTo>
                    <a:pt x="24191" y="32757"/>
                  </a:lnTo>
                  <a:lnTo>
                    <a:pt x="23604" y="31899"/>
                  </a:lnTo>
                  <a:lnTo>
                    <a:pt x="23018" y="31019"/>
                  </a:lnTo>
                  <a:lnTo>
                    <a:pt x="22473" y="30139"/>
                  </a:lnTo>
                  <a:lnTo>
                    <a:pt x="21929" y="29260"/>
                  </a:lnTo>
                  <a:lnTo>
                    <a:pt x="21384" y="28380"/>
                  </a:lnTo>
                  <a:lnTo>
                    <a:pt x="20882" y="27500"/>
                  </a:lnTo>
                  <a:lnTo>
                    <a:pt x="19897" y="25741"/>
                  </a:lnTo>
                  <a:lnTo>
                    <a:pt x="18955" y="23982"/>
                  </a:lnTo>
                  <a:lnTo>
                    <a:pt x="18410" y="22934"/>
                  </a:lnTo>
                  <a:lnTo>
                    <a:pt x="17887" y="21866"/>
                  </a:lnTo>
                  <a:lnTo>
                    <a:pt x="16839" y="19709"/>
                  </a:lnTo>
                  <a:lnTo>
                    <a:pt x="15834" y="17510"/>
                  </a:lnTo>
                  <a:lnTo>
                    <a:pt x="14808" y="15331"/>
                  </a:lnTo>
                  <a:lnTo>
                    <a:pt x="14263" y="14242"/>
                  </a:lnTo>
                  <a:lnTo>
                    <a:pt x="13740" y="13153"/>
                  </a:lnTo>
                  <a:lnTo>
                    <a:pt x="13195" y="12085"/>
                  </a:lnTo>
                  <a:lnTo>
                    <a:pt x="12630" y="11038"/>
                  </a:lnTo>
                  <a:lnTo>
                    <a:pt x="12043" y="9991"/>
                  </a:lnTo>
                  <a:lnTo>
                    <a:pt x="11436" y="8964"/>
                  </a:lnTo>
                  <a:lnTo>
                    <a:pt x="10786" y="7959"/>
                  </a:lnTo>
                  <a:lnTo>
                    <a:pt x="10137" y="6975"/>
                  </a:lnTo>
                  <a:lnTo>
                    <a:pt x="9865" y="6619"/>
                  </a:lnTo>
                  <a:lnTo>
                    <a:pt x="9572" y="6263"/>
                  </a:lnTo>
                  <a:lnTo>
                    <a:pt x="9257" y="5927"/>
                  </a:lnTo>
                  <a:lnTo>
                    <a:pt x="8922" y="5592"/>
                  </a:lnTo>
                  <a:lnTo>
                    <a:pt x="8566" y="5278"/>
                  </a:lnTo>
                  <a:lnTo>
                    <a:pt x="8189" y="5006"/>
                  </a:lnTo>
                  <a:lnTo>
                    <a:pt x="7812" y="4734"/>
                  </a:lnTo>
                  <a:lnTo>
                    <a:pt x="7414" y="4482"/>
                  </a:lnTo>
                  <a:lnTo>
                    <a:pt x="6995" y="4273"/>
                  </a:lnTo>
                  <a:lnTo>
                    <a:pt x="6577" y="4084"/>
                  </a:lnTo>
                  <a:lnTo>
                    <a:pt x="6158" y="3917"/>
                  </a:lnTo>
                  <a:lnTo>
                    <a:pt x="5739" y="3791"/>
                  </a:lnTo>
                  <a:lnTo>
                    <a:pt x="5299" y="3707"/>
                  </a:lnTo>
                  <a:lnTo>
                    <a:pt x="4880" y="3665"/>
                  </a:lnTo>
                  <a:lnTo>
                    <a:pt x="4440" y="3644"/>
                  </a:lnTo>
                  <a:lnTo>
                    <a:pt x="4021" y="3686"/>
                  </a:lnTo>
                  <a:lnTo>
                    <a:pt x="4482" y="3372"/>
                  </a:lnTo>
                  <a:lnTo>
                    <a:pt x="4943" y="3079"/>
                  </a:lnTo>
                  <a:lnTo>
                    <a:pt x="5425" y="2828"/>
                  </a:lnTo>
                  <a:lnTo>
                    <a:pt x="5927" y="2597"/>
                  </a:lnTo>
                  <a:lnTo>
                    <a:pt x="6430" y="2388"/>
                  </a:lnTo>
                  <a:lnTo>
                    <a:pt x="6954" y="2220"/>
                  </a:lnTo>
                  <a:lnTo>
                    <a:pt x="7456" y="2053"/>
                  </a:lnTo>
                  <a:lnTo>
                    <a:pt x="7980" y="1906"/>
                  </a:lnTo>
                  <a:lnTo>
                    <a:pt x="8483" y="1801"/>
                  </a:lnTo>
                  <a:lnTo>
                    <a:pt x="8985" y="1697"/>
                  </a:lnTo>
                  <a:lnTo>
                    <a:pt x="9488" y="1613"/>
                  </a:lnTo>
                  <a:lnTo>
                    <a:pt x="10011" y="1550"/>
                  </a:lnTo>
                  <a:lnTo>
                    <a:pt x="10514" y="1508"/>
                  </a:lnTo>
                  <a:lnTo>
                    <a:pt x="11038" y="1466"/>
                  </a:lnTo>
                  <a:lnTo>
                    <a:pt x="11561" y="1445"/>
                  </a:lnTo>
                  <a:close/>
                  <a:moveTo>
                    <a:pt x="11750" y="0"/>
                  </a:moveTo>
                  <a:lnTo>
                    <a:pt x="11205" y="21"/>
                  </a:lnTo>
                  <a:lnTo>
                    <a:pt x="10640" y="42"/>
                  </a:lnTo>
                  <a:lnTo>
                    <a:pt x="10074" y="84"/>
                  </a:lnTo>
                  <a:lnTo>
                    <a:pt x="9530" y="168"/>
                  </a:lnTo>
                  <a:lnTo>
                    <a:pt x="8964" y="251"/>
                  </a:lnTo>
                  <a:lnTo>
                    <a:pt x="8420" y="335"/>
                  </a:lnTo>
                  <a:lnTo>
                    <a:pt x="8001" y="440"/>
                  </a:lnTo>
                  <a:lnTo>
                    <a:pt x="7561" y="545"/>
                  </a:lnTo>
                  <a:lnTo>
                    <a:pt x="7142" y="670"/>
                  </a:lnTo>
                  <a:lnTo>
                    <a:pt x="6702" y="817"/>
                  </a:lnTo>
                  <a:lnTo>
                    <a:pt x="6283" y="964"/>
                  </a:lnTo>
                  <a:lnTo>
                    <a:pt x="5844" y="1131"/>
                  </a:lnTo>
                  <a:lnTo>
                    <a:pt x="5425" y="1341"/>
                  </a:lnTo>
                  <a:lnTo>
                    <a:pt x="5006" y="1529"/>
                  </a:lnTo>
                  <a:lnTo>
                    <a:pt x="4587" y="1759"/>
                  </a:lnTo>
                  <a:lnTo>
                    <a:pt x="4189" y="1990"/>
                  </a:lnTo>
                  <a:lnTo>
                    <a:pt x="3791" y="2241"/>
                  </a:lnTo>
                  <a:lnTo>
                    <a:pt x="3393" y="2492"/>
                  </a:lnTo>
                  <a:lnTo>
                    <a:pt x="3016" y="2786"/>
                  </a:lnTo>
                  <a:lnTo>
                    <a:pt x="2660" y="3058"/>
                  </a:lnTo>
                  <a:lnTo>
                    <a:pt x="2325" y="3372"/>
                  </a:lnTo>
                  <a:lnTo>
                    <a:pt x="1990" y="3686"/>
                  </a:lnTo>
                  <a:lnTo>
                    <a:pt x="1697" y="4021"/>
                  </a:lnTo>
                  <a:lnTo>
                    <a:pt x="1403" y="4357"/>
                  </a:lnTo>
                  <a:lnTo>
                    <a:pt x="1131" y="4713"/>
                  </a:lnTo>
                  <a:lnTo>
                    <a:pt x="901" y="5069"/>
                  </a:lnTo>
                  <a:lnTo>
                    <a:pt x="670" y="5446"/>
                  </a:lnTo>
                  <a:lnTo>
                    <a:pt x="482" y="5844"/>
                  </a:lnTo>
                  <a:lnTo>
                    <a:pt x="335" y="6242"/>
                  </a:lnTo>
                  <a:lnTo>
                    <a:pt x="209" y="6660"/>
                  </a:lnTo>
                  <a:lnTo>
                    <a:pt x="105" y="7079"/>
                  </a:lnTo>
                  <a:lnTo>
                    <a:pt x="42" y="7519"/>
                  </a:lnTo>
                  <a:lnTo>
                    <a:pt x="0" y="7959"/>
                  </a:lnTo>
                  <a:lnTo>
                    <a:pt x="21" y="8399"/>
                  </a:lnTo>
                  <a:lnTo>
                    <a:pt x="63" y="8860"/>
                  </a:lnTo>
                  <a:lnTo>
                    <a:pt x="147" y="9341"/>
                  </a:lnTo>
                  <a:lnTo>
                    <a:pt x="272" y="9823"/>
                  </a:lnTo>
                  <a:lnTo>
                    <a:pt x="440" y="10305"/>
                  </a:lnTo>
                  <a:lnTo>
                    <a:pt x="586" y="10640"/>
                  </a:lnTo>
                  <a:lnTo>
                    <a:pt x="775" y="10975"/>
                  </a:lnTo>
                  <a:lnTo>
                    <a:pt x="963" y="11289"/>
                  </a:lnTo>
                  <a:lnTo>
                    <a:pt x="1194" y="11603"/>
                  </a:lnTo>
                  <a:lnTo>
                    <a:pt x="1424" y="11897"/>
                  </a:lnTo>
                  <a:lnTo>
                    <a:pt x="1697" y="12148"/>
                  </a:lnTo>
                  <a:lnTo>
                    <a:pt x="1969" y="12378"/>
                  </a:lnTo>
                  <a:lnTo>
                    <a:pt x="2283" y="12609"/>
                  </a:lnTo>
                  <a:lnTo>
                    <a:pt x="2597" y="12776"/>
                  </a:lnTo>
                  <a:lnTo>
                    <a:pt x="2911" y="12923"/>
                  </a:lnTo>
                  <a:lnTo>
                    <a:pt x="3267" y="13049"/>
                  </a:lnTo>
                  <a:lnTo>
                    <a:pt x="3623" y="13111"/>
                  </a:lnTo>
                  <a:lnTo>
                    <a:pt x="3979" y="13153"/>
                  </a:lnTo>
                  <a:lnTo>
                    <a:pt x="4356" y="13153"/>
                  </a:lnTo>
                  <a:lnTo>
                    <a:pt x="4733" y="13090"/>
                  </a:lnTo>
                  <a:lnTo>
                    <a:pt x="5110" y="12986"/>
                  </a:lnTo>
                  <a:lnTo>
                    <a:pt x="5446" y="12860"/>
                  </a:lnTo>
                  <a:lnTo>
                    <a:pt x="5781" y="12692"/>
                  </a:lnTo>
                  <a:lnTo>
                    <a:pt x="6074" y="12504"/>
                  </a:lnTo>
                  <a:lnTo>
                    <a:pt x="6346" y="12274"/>
                  </a:lnTo>
                  <a:lnTo>
                    <a:pt x="6598" y="12043"/>
                  </a:lnTo>
                  <a:lnTo>
                    <a:pt x="6828" y="11792"/>
                  </a:lnTo>
                  <a:lnTo>
                    <a:pt x="7016" y="11520"/>
                  </a:lnTo>
                  <a:lnTo>
                    <a:pt x="7163" y="11226"/>
                  </a:lnTo>
                  <a:lnTo>
                    <a:pt x="7289" y="10912"/>
                  </a:lnTo>
                  <a:lnTo>
                    <a:pt x="7372" y="10598"/>
                  </a:lnTo>
                  <a:lnTo>
                    <a:pt x="7414" y="10284"/>
                  </a:lnTo>
                  <a:lnTo>
                    <a:pt x="7435" y="9949"/>
                  </a:lnTo>
                  <a:lnTo>
                    <a:pt x="7393" y="9614"/>
                  </a:lnTo>
                  <a:lnTo>
                    <a:pt x="7331" y="9279"/>
                  </a:lnTo>
                  <a:lnTo>
                    <a:pt x="7205" y="8943"/>
                  </a:lnTo>
                  <a:lnTo>
                    <a:pt x="7037" y="8608"/>
                  </a:lnTo>
                  <a:lnTo>
                    <a:pt x="6975" y="8545"/>
                  </a:lnTo>
                  <a:lnTo>
                    <a:pt x="6933" y="8483"/>
                  </a:lnTo>
                  <a:lnTo>
                    <a:pt x="6870" y="8462"/>
                  </a:lnTo>
                  <a:lnTo>
                    <a:pt x="6807" y="8420"/>
                  </a:lnTo>
                  <a:lnTo>
                    <a:pt x="6660" y="8420"/>
                  </a:lnTo>
                  <a:lnTo>
                    <a:pt x="6535" y="8462"/>
                  </a:lnTo>
                  <a:lnTo>
                    <a:pt x="6430" y="8545"/>
                  </a:lnTo>
                  <a:lnTo>
                    <a:pt x="6346" y="8650"/>
                  </a:lnTo>
                  <a:lnTo>
                    <a:pt x="6325" y="8713"/>
                  </a:lnTo>
                  <a:lnTo>
                    <a:pt x="6304" y="8776"/>
                  </a:lnTo>
                  <a:lnTo>
                    <a:pt x="6304" y="8860"/>
                  </a:lnTo>
                  <a:lnTo>
                    <a:pt x="6325" y="8943"/>
                  </a:lnTo>
                  <a:lnTo>
                    <a:pt x="6388" y="9216"/>
                  </a:lnTo>
                  <a:lnTo>
                    <a:pt x="6409" y="9509"/>
                  </a:lnTo>
                  <a:lnTo>
                    <a:pt x="6388" y="9802"/>
                  </a:lnTo>
                  <a:lnTo>
                    <a:pt x="6325" y="10074"/>
                  </a:lnTo>
                  <a:lnTo>
                    <a:pt x="6241" y="10347"/>
                  </a:lnTo>
                  <a:lnTo>
                    <a:pt x="6116" y="10598"/>
                  </a:lnTo>
                  <a:lnTo>
                    <a:pt x="5969" y="10828"/>
                  </a:lnTo>
                  <a:lnTo>
                    <a:pt x="5781" y="11059"/>
                  </a:lnTo>
                  <a:lnTo>
                    <a:pt x="5592" y="11247"/>
                  </a:lnTo>
                  <a:lnTo>
                    <a:pt x="5362" y="11415"/>
                  </a:lnTo>
                  <a:lnTo>
                    <a:pt x="5131" y="11561"/>
                  </a:lnTo>
                  <a:lnTo>
                    <a:pt x="4859" y="11687"/>
                  </a:lnTo>
                  <a:lnTo>
                    <a:pt x="4587" y="11771"/>
                  </a:lnTo>
                  <a:lnTo>
                    <a:pt x="4315" y="11813"/>
                  </a:lnTo>
                  <a:lnTo>
                    <a:pt x="4021" y="11813"/>
                  </a:lnTo>
                  <a:lnTo>
                    <a:pt x="3728" y="11771"/>
                  </a:lnTo>
                  <a:lnTo>
                    <a:pt x="3561" y="11729"/>
                  </a:lnTo>
                  <a:lnTo>
                    <a:pt x="3393" y="11687"/>
                  </a:lnTo>
                  <a:lnTo>
                    <a:pt x="3246" y="11624"/>
                  </a:lnTo>
                  <a:lnTo>
                    <a:pt x="3100" y="11541"/>
                  </a:lnTo>
                  <a:lnTo>
                    <a:pt x="2828" y="11352"/>
                  </a:lnTo>
                  <a:lnTo>
                    <a:pt x="2576" y="11143"/>
                  </a:lnTo>
                  <a:lnTo>
                    <a:pt x="2367" y="10891"/>
                  </a:lnTo>
                  <a:lnTo>
                    <a:pt x="2178" y="10640"/>
                  </a:lnTo>
                  <a:lnTo>
                    <a:pt x="2011" y="10347"/>
                  </a:lnTo>
                  <a:lnTo>
                    <a:pt x="1843" y="10053"/>
                  </a:lnTo>
                  <a:lnTo>
                    <a:pt x="1676" y="9656"/>
                  </a:lnTo>
                  <a:lnTo>
                    <a:pt x="1571" y="9258"/>
                  </a:lnTo>
                  <a:lnTo>
                    <a:pt x="1487" y="8839"/>
                  </a:lnTo>
                  <a:lnTo>
                    <a:pt x="1445" y="8420"/>
                  </a:lnTo>
                  <a:lnTo>
                    <a:pt x="1445" y="8001"/>
                  </a:lnTo>
                  <a:lnTo>
                    <a:pt x="1487" y="7582"/>
                  </a:lnTo>
                  <a:lnTo>
                    <a:pt x="1571" y="7163"/>
                  </a:lnTo>
                  <a:lnTo>
                    <a:pt x="1676" y="6765"/>
                  </a:lnTo>
                  <a:lnTo>
                    <a:pt x="1780" y="6765"/>
                  </a:lnTo>
                  <a:lnTo>
                    <a:pt x="1885" y="6744"/>
                  </a:lnTo>
                  <a:lnTo>
                    <a:pt x="1969" y="6723"/>
                  </a:lnTo>
                  <a:lnTo>
                    <a:pt x="2074" y="6702"/>
                  </a:lnTo>
                  <a:lnTo>
                    <a:pt x="2157" y="6640"/>
                  </a:lnTo>
                  <a:lnTo>
                    <a:pt x="2241" y="6577"/>
                  </a:lnTo>
                  <a:lnTo>
                    <a:pt x="2325" y="6514"/>
                  </a:lnTo>
                  <a:lnTo>
                    <a:pt x="2388" y="6409"/>
                  </a:lnTo>
                  <a:lnTo>
                    <a:pt x="2513" y="6221"/>
                  </a:lnTo>
                  <a:lnTo>
                    <a:pt x="2639" y="6053"/>
                  </a:lnTo>
                  <a:lnTo>
                    <a:pt x="2765" y="5906"/>
                  </a:lnTo>
                  <a:lnTo>
                    <a:pt x="2911" y="5781"/>
                  </a:lnTo>
                  <a:lnTo>
                    <a:pt x="3058" y="5655"/>
                  </a:lnTo>
                  <a:lnTo>
                    <a:pt x="3225" y="5550"/>
                  </a:lnTo>
                  <a:lnTo>
                    <a:pt x="3372" y="5446"/>
                  </a:lnTo>
                  <a:lnTo>
                    <a:pt x="3540" y="5362"/>
                  </a:lnTo>
                  <a:lnTo>
                    <a:pt x="3707" y="5299"/>
                  </a:lnTo>
                  <a:lnTo>
                    <a:pt x="3896" y="5236"/>
                  </a:lnTo>
                  <a:lnTo>
                    <a:pt x="4252" y="5152"/>
                  </a:lnTo>
                  <a:lnTo>
                    <a:pt x="4608" y="5132"/>
                  </a:lnTo>
                  <a:lnTo>
                    <a:pt x="4985" y="5132"/>
                  </a:lnTo>
                  <a:lnTo>
                    <a:pt x="5362" y="5173"/>
                  </a:lnTo>
                  <a:lnTo>
                    <a:pt x="5739" y="5257"/>
                  </a:lnTo>
                  <a:lnTo>
                    <a:pt x="6116" y="5383"/>
                  </a:lnTo>
                  <a:lnTo>
                    <a:pt x="6472" y="5529"/>
                  </a:lnTo>
                  <a:lnTo>
                    <a:pt x="6828" y="5697"/>
                  </a:lnTo>
                  <a:lnTo>
                    <a:pt x="7142" y="5906"/>
                  </a:lnTo>
                  <a:lnTo>
                    <a:pt x="7456" y="6137"/>
                  </a:lnTo>
                  <a:lnTo>
                    <a:pt x="7749" y="6388"/>
                  </a:lnTo>
                  <a:lnTo>
                    <a:pt x="7980" y="6619"/>
                  </a:lnTo>
                  <a:lnTo>
                    <a:pt x="8210" y="6870"/>
                  </a:lnTo>
                  <a:lnTo>
                    <a:pt x="8629" y="7373"/>
                  </a:lnTo>
                  <a:lnTo>
                    <a:pt x="9027" y="7917"/>
                  </a:lnTo>
                  <a:lnTo>
                    <a:pt x="9404" y="8483"/>
                  </a:lnTo>
                  <a:lnTo>
                    <a:pt x="9739" y="9069"/>
                  </a:lnTo>
                  <a:lnTo>
                    <a:pt x="10074" y="9656"/>
                  </a:lnTo>
                  <a:lnTo>
                    <a:pt x="10703" y="10828"/>
                  </a:lnTo>
                  <a:lnTo>
                    <a:pt x="11352" y="12064"/>
                  </a:lnTo>
                  <a:lnTo>
                    <a:pt x="11980" y="13279"/>
                  </a:lnTo>
                  <a:lnTo>
                    <a:pt x="13216" y="15771"/>
                  </a:lnTo>
                  <a:lnTo>
                    <a:pt x="15666" y="20735"/>
                  </a:lnTo>
                  <a:lnTo>
                    <a:pt x="16777" y="22934"/>
                  </a:lnTo>
                  <a:lnTo>
                    <a:pt x="17928" y="25134"/>
                  </a:lnTo>
                  <a:lnTo>
                    <a:pt x="18515" y="26223"/>
                  </a:lnTo>
                  <a:lnTo>
                    <a:pt x="19101" y="27291"/>
                  </a:lnTo>
                  <a:lnTo>
                    <a:pt x="19709" y="28359"/>
                  </a:lnTo>
                  <a:lnTo>
                    <a:pt x="20337" y="29427"/>
                  </a:lnTo>
                  <a:lnTo>
                    <a:pt x="20965" y="30474"/>
                  </a:lnTo>
                  <a:lnTo>
                    <a:pt x="21636" y="31522"/>
                  </a:lnTo>
                  <a:lnTo>
                    <a:pt x="22306" y="32548"/>
                  </a:lnTo>
                  <a:lnTo>
                    <a:pt x="22997" y="33574"/>
                  </a:lnTo>
                  <a:lnTo>
                    <a:pt x="23709" y="34580"/>
                  </a:lnTo>
                  <a:lnTo>
                    <a:pt x="24463" y="35564"/>
                  </a:lnTo>
                  <a:lnTo>
                    <a:pt x="25217" y="36527"/>
                  </a:lnTo>
                  <a:lnTo>
                    <a:pt x="26013" y="37491"/>
                  </a:lnTo>
                  <a:lnTo>
                    <a:pt x="26767" y="38329"/>
                  </a:lnTo>
                  <a:lnTo>
                    <a:pt x="27542" y="39187"/>
                  </a:lnTo>
                  <a:lnTo>
                    <a:pt x="28338" y="40004"/>
                  </a:lnTo>
                  <a:lnTo>
                    <a:pt x="29155" y="40821"/>
                  </a:lnTo>
                  <a:lnTo>
                    <a:pt x="30013" y="41596"/>
                  </a:lnTo>
                  <a:lnTo>
                    <a:pt x="30893" y="42350"/>
                  </a:lnTo>
                  <a:lnTo>
                    <a:pt x="31794" y="43083"/>
                  </a:lnTo>
                  <a:lnTo>
                    <a:pt x="32715" y="43774"/>
                  </a:lnTo>
                  <a:lnTo>
                    <a:pt x="33658" y="44423"/>
                  </a:lnTo>
                  <a:lnTo>
                    <a:pt x="34621" y="45052"/>
                  </a:lnTo>
                  <a:lnTo>
                    <a:pt x="35627" y="45638"/>
                  </a:lnTo>
                  <a:lnTo>
                    <a:pt x="36129" y="45911"/>
                  </a:lnTo>
                  <a:lnTo>
                    <a:pt x="36632" y="46162"/>
                  </a:lnTo>
                  <a:lnTo>
                    <a:pt x="37156" y="46413"/>
                  </a:lnTo>
                  <a:lnTo>
                    <a:pt x="37679" y="46665"/>
                  </a:lnTo>
                  <a:lnTo>
                    <a:pt x="38203" y="46895"/>
                  </a:lnTo>
                  <a:lnTo>
                    <a:pt x="38726" y="47104"/>
                  </a:lnTo>
                  <a:lnTo>
                    <a:pt x="39271" y="47293"/>
                  </a:lnTo>
                  <a:lnTo>
                    <a:pt x="39815" y="47481"/>
                  </a:lnTo>
                  <a:lnTo>
                    <a:pt x="40360" y="47670"/>
                  </a:lnTo>
                  <a:lnTo>
                    <a:pt x="40905" y="47816"/>
                  </a:lnTo>
                  <a:lnTo>
                    <a:pt x="41386" y="47942"/>
                  </a:lnTo>
                  <a:lnTo>
                    <a:pt x="41868" y="48047"/>
                  </a:lnTo>
                  <a:lnTo>
                    <a:pt x="42350" y="48152"/>
                  </a:lnTo>
                  <a:lnTo>
                    <a:pt x="42852" y="48235"/>
                  </a:lnTo>
                  <a:lnTo>
                    <a:pt x="43334" y="48298"/>
                  </a:lnTo>
                  <a:lnTo>
                    <a:pt x="43837" y="48361"/>
                  </a:lnTo>
                  <a:lnTo>
                    <a:pt x="44339" y="48382"/>
                  </a:lnTo>
                  <a:lnTo>
                    <a:pt x="44821" y="48424"/>
                  </a:lnTo>
                  <a:lnTo>
                    <a:pt x="45827" y="48424"/>
                  </a:lnTo>
                  <a:lnTo>
                    <a:pt x="46329" y="48382"/>
                  </a:lnTo>
                  <a:lnTo>
                    <a:pt x="46811" y="48361"/>
                  </a:lnTo>
                  <a:lnTo>
                    <a:pt x="47314" y="48298"/>
                  </a:lnTo>
                  <a:lnTo>
                    <a:pt x="47816" y="48235"/>
                  </a:lnTo>
                  <a:lnTo>
                    <a:pt x="48298" y="48131"/>
                  </a:lnTo>
                  <a:lnTo>
                    <a:pt x="48780" y="48026"/>
                  </a:lnTo>
                  <a:lnTo>
                    <a:pt x="49261" y="47921"/>
                  </a:lnTo>
                  <a:lnTo>
                    <a:pt x="49722" y="47775"/>
                  </a:lnTo>
                  <a:lnTo>
                    <a:pt x="50183" y="47607"/>
                  </a:lnTo>
                  <a:lnTo>
                    <a:pt x="50644" y="47439"/>
                  </a:lnTo>
                  <a:lnTo>
                    <a:pt x="51105" y="47251"/>
                  </a:lnTo>
                  <a:lnTo>
                    <a:pt x="51544" y="47042"/>
                  </a:lnTo>
                  <a:lnTo>
                    <a:pt x="51984" y="46811"/>
                  </a:lnTo>
                  <a:lnTo>
                    <a:pt x="52403" y="46560"/>
                  </a:lnTo>
                  <a:lnTo>
                    <a:pt x="52822" y="46308"/>
                  </a:lnTo>
                  <a:lnTo>
                    <a:pt x="53220" y="46015"/>
                  </a:lnTo>
                  <a:lnTo>
                    <a:pt x="53618" y="45722"/>
                  </a:lnTo>
                  <a:lnTo>
                    <a:pt x="53995" y="45387"/>
                  </a:lnTo>
                  <a:lnTo>
                    <a:pt x="54351" y="45052"/>
                  </a:lnTo>
                  <a:lnTo>
                    <a:pt x="54707" y="44696"/>
                  </a:lnTo>
                  <a:lnTo>
                    <a:pt x="55042" y="44319"/>
                  </a:lnTo>
                  <a:lnTo>
                    <a:pt x="55356" y="43921"/>
                  </a:lnTo>
                  <a:lnTo>
                    <a:pt x="55670" y="43481"/>
                  </a:lnTo>
                  <a:lnTo>
                    <a:pt x="55964" y="43041"/>
                  </a:lnTo>
                  <a:lnTo>
                    <a:pt x="56236" y="42580"/>
                  </a:lnTo>
                  <a:lnTo>
                    <a:pt x="56466" y="42120"/>
                  </a:lnTo>
                  <a:lnTo>
                    <a:pt x="56676" y="41659"/>
                  </a:lnTo>
                  <a:lnTo>
                    <a:pt x="56864" y="41177"/>
                  </a:lnTo>
                  <a:lnTo>
                    <a:pt x="57053" y="40695"/>
                  </a:lnTo>
                  <a:lnTo>
                    <a:pt x="57199" y="40214"/>
                  </a:lnTo>
                  <a:lnTo>
                    <a:pt x="57325" y="39732"/>
                  </a:lnTo>
                  <a:lnTo>
                    <a:pt x="57409" y="39229"/>
                  </a:lnTo>
                  <a:lnTo>
                    <a:pt x="57493" y="38727"/>
                  </a:lnTo>
                  <a:lnTo>
                    <a:pt x="57555" y="38224"/>
                  </a:lnTo>
                  <a:lnTo>
                    <a:pt x="57597" y="37721"/>
                  </a:lnTo>
                  <a:lnTo>
                    <a:pt x="57639" y="37219"/>
                  </a:lnTo>
                  <a:lnTo>
                    <a:pt x="57639" y="36716"/>
                  </a:lnTo>
                  <a:lnTo>
                    <a:pt x="57618" y="36192"/>
                  </a:lnTo>
                  <a:lnTo>
                    <a:pt x="57597" y="35690"/>
                  </a:lnTo>
                  <a:lnTo>
                    <a:pt x="57535" y="35187"/>
                  </a:lnTo>
                  <a:lnTo>
                    <a:pt x="57472" y="34663"/>
                  </a:lnTo>
                  <a:lnTo>
                    <a:pt x="57388" y="34161"/>
                  </a:lnTo>
                  <a:lnTo>
                    <a:pt x="57304" y="33658"/>
                  </a:lnTo>
                  <a:lnTo>
                    <a:pt x="57199" y="33155"/>
                  </a:lnTo>
                  <a:lnTo>
                    <a:pt x="57074" y="32653"/>
                  </a:lnTo>
                  <a:lnTo>
                    <a:pt x="56927" y="32150"/>
                  </a:lnTo>
                  <a:lnTo>
                    <a:pt x="56781" y="31647"/>
                  </a:lnTo>
                  <a:lnTo>
                    <a:pt x="56613" y="31166"/>
                  </a:lnTo>
                  <a:lnTo>
                    <a:pt x="56424" y="30684"/>
                  </a:lnTo>
                  <a:lnTo>
                    <a:pt x="56236" y="30202"/>
                  </a:lnTo>
                  <a:lnTo>
                    <a:pt x="56027" y="29720"/>
                  </a:lnTo>
                  <a:lnTo>
                    <a:pt x="55817" y="29260"/>
                  </a:lnTo>
                  <a:lnTo>
                    <a:pt x="55356" y="28338"/>
                  </a:lnTo>
                  <a:lnTo>
                    <a:pt x="54770" y="27291"/>
                  </a:lnTo>
                  <a:lnTo>
                    <a:pt x="54142" y="26244"/>
                  </a:lnTo>
                  <a:lnTo>
                    <a:pt x="53471" y="25238"/>
                  </a:lnTo>
                  <a:lnTo>
                    <a:pt x="52759" y="24233"/>
                  </a:lnTo>
                  <a:lnTo>
                    <a:pt x="52005" y="23269"/>
                  </a:lnTo>
                  <a:lnTo>
                    <a:pt x="51230" y="22306"/>
                  </a:lnTo>
                  <a:lnTo>
                    <a:pt x="50434" y="21384"/>
                  </a:lnTo>
                  <a:lnTo>
                    <a:pt x="49597" y="20463"/>
                  </a:lnTo>
                  <a:lnTo>
                    <a:pt x="48759" y="19583"/>
                  </a:lnTo>
                  <a:lnTo>
                    <a:pt x="47879" y="18704"/>
                  </a:lnTo>
                  <a:lnTo>
                    <a:pt x="46978" y="17866"/>
                  </a:lnTo>
                  <a:lnTo>
                    <a:pt x="46078" y="17028"/>
                  </a:lnTo>
                  <a:lnTo>
                    <a:pt x="45156" y="16232"/>
                  </a:lnTo>
                  <a:lnTo>
                    <a:pt x="44214" y="15436"/>
                  </a:lnTo>
                  <a:lnTo>
                    <a:pt x="43271" y="14661"/>
                  </a:lnTo>
                  <a:lnTo>
                    <a:pt x="42329" y="13928"/>
                  </a:lnTo>
                  <a:lnTo>
                    <a:pt x="41365" y="13174"/>
                  </a:lnTo>
                  <a:lnTo>
                    <a:pt x="40402" y="12462"/>
                  </a:lnTo>
                  <a:lnTo>
                    <a:pt x="39438" y="11729"/>
                  </a:lnTo>
                  <a:lnTo>
                    <a:pt x="38454" y="11038"/>
                  </a:lnTo>
                  <a:lnTo>
                    <a:pt x="37449" y="10326"/>
                  </a:lnTo>
                  <a:lnTo>
                    <a:pt x="36443" y="9656"/>
                  </a:lnTo>
                  <a:lnTo>
                    <a:pt x="35417" y="8964"/>
                  </a:lnTo>
                  <a:lnTo>
                    <a:pt x="34391" y="8315"/>
                  </a:lnTo>
                  <a:lnTo>
                    <a:pt x="33365" y="7666"/>
                  </a:lnTo>
                  <a:lnTo>
                    <a:pt x="32317" y="7037"/>
                  </a:lnTo>
                  <a:lnTo>
                    <a:pt x="31270" y="6430"/>
                  </a:lnTo>
                  <a:lnTo>
                    <a:pt x="30202" y="5823"/>
                  </a:lnTo>
                  <a:lnTo>
                    <a:pt x="29134" y="5257"/>
                  </a:lnTo>
                  <a:lnTo>
                    <a:pt x="28066" y="4692"/>
                  </a:lnTo>
                  <a:lnTo>
                    <a:pt x="26977" y="4147"/>
                  </a:lnTo>
                  <a:lnTo>
                    <a:pt x="25887" y="3623"/>
                  </a:lnTo>
                  <a:lnTo>
                    <a:pt x="24882" y="3163"/>
                  </a:lnTo>
                  <a:lnTo>
                    <a:pt x="23856" y="2723"/>
                  </a:lnTo>
                  <a:lnTo>
                    <a:pt x="22829" y="2304"/>
                  </a:lnTo>
                  <a:lnTo>
                    <a:pt x="21761" y="1885"/>
                  </a:lnTo>
                  <a:lnTo>
                    <a:pt x="20672" y="1529"/>
                  </a:lnTo>
                  <a:lnTo>
                    <a:pt x="19583" y="1173"/>
                  </a:lnTo>
                  <a:lnTo>
                    <a:pt x="18494" y="880"/>
                  </a:lnTo>
                  <a:lnTo>
                    <a:pt x="17384" y="607"/>
                  </a:lnTo>
                  <a:lnTo>
                    <a:pt x="16253" y="377"/>
                  </a:lnTo>
                  <a:lnTo>
                    <a:pt x="15143" y="210"/>
                  </a:lnTo>
                  <a:lnTo>
                    <a:pt x="14577" y="147"/>
                  </a:lnTo>
                  <a:lnTo>
                    <a:pt x="14012" y="84"/>
                  </a:lnTo>
                  <a:lnTo>
                    <a:pt x="13446" y="42"/>
                  </a:lnTo>
                  <a:lnTo>
                    <a:pt x="12881"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6"/>
            <p:cNvSpPr/>
            <p:nvPr/>
          </p:nvSpPr>
          <p:spPr>
            <a:xfrm>
              <a:off x="1041650" y="1520975"/>
              <a:ext cx="1441000" cy="1210600"/>
            </a:xfrm>
            <a:custGeom>
              <a:avLst/>
              <a:gdLst/>
              <a:ahLst/>
              <a:cxnLst/>
              <a:rect l="l" t="t" r="r" b="b"/>
              <a:pathLst>
                <a:path w="57640" h="48424" extrusionOk="0">
                  <a:moveTo>
                    <a:pt x="12588" y="1445"/>
                  </a:moveTo>
                  <a:lnTo>
                    <a:pt x="13111" y="1466"/>
                  </a:lnTo>
                  <a:lnTo>
                    <a:pt x="13635" y="1508"/>
                  </a:lnTo>
                  <a:lnTo>
                    <a:pt x="14158" y="1550"/>
                  </a:lnTo>
                  <a:lnTo>
                    <a:pt x="15185" y="1697"/>
                  </a:lnTo>
                  <a:lnTo>
                    <a:pt x="16232" y="1864"/>
                  </a:lnTo>
                  <a:lnTo>
                    <a:pt x="17258" y="2074"/>
                  </a:lnTo>
                  <a:lnTo>
                    <a:pt x="18285" y="2325"/>
                  </a:lnTo>
                  <a:lnTo>
                    <a:pt x="19311" y="2618"/>
                  </a:lnTo>
                  <a:lnTo>
                    <a:pt x="20295" y="2932"/>
                  </a:lnTo>
                  <a:lnTo>
                    <a:pt x="21301" y="3288"/>
                  </a:lnTo>
                  <a:lnTo>
                    <a:pt x="22264" y="3644"/>
                  </a:lnTo>
                  <a:lnTo>
                    <a:pt x="23227" y="4042"/>
                  </a:lnTo>
                  <a:lnTo>
                    <a:pt x="24149" y="4440"/>
                  </a:lnTo>
                  <a:lnTo>
                    <a:pt x="25071" y="4859"/>
                  </a:lnTo>
                  <a:lnTo>
                    <a:pt x="25992" y="5299"/>
                  </a:lnTo>
                  <a:lnTo>
                    <a:pt x="26914" y="5739"/>
                  </a:lnTo>
                  <a:lnTo>
                    <a:pt x="27814" y="6221"/>
                  </a:lnTo>
                  <a:lnTo>
                    <a:pt x="28715" y="6702"/>
                  </a:lnTo>
                  <a:lnTo>
                    <a:pt x="29616" y="7184"/>
                  </a:lnTo>
                  <a:lnTo>
                    <a:pt x="30495" y="7687"/>
                  </a:lnTo>
                  <a:lnTo>
                    <a:pt x="31375" y="8210"/>
                  </a:lnTo>
                  <a:lnTo>
                    <a:pt x="33113" y="9279"/>
                  </a:lnTo>
                  <a:lnTo>
                    <a:pt x="34831" y="10389"/>
                  </a:lnTo>
                  <a:lnTo>
                    <a:pt x="36527" y="11541"/>
                  </a:lnTo>
                  <a:lnTo>
                    <a:pt x="38203" y="12692"/>
                  </a:lnTo>
                  <a:lnTo>
                    <a:pt x="39061" y="13321"/>
                  </a:lnTo>
                  <a:lnTo>
                    <a:pt x="39920" y="13928"/>
                  </a:lnTo>
                  <a:lnTo>
                    <a:pt x="40758" y="14577"/>
                  </a:lnTo>
                  <a:lnTo>
                    <a:pt x="41596" y="15227"/>
                  </a:lnTo>
                  <a:lnTo>
                    <a:pt x="42434" y="15876"/>
                  </a:lnTo>
                  <a:lnTo>
                    <a:pt x="43250" y="16567"/>
                  </a:lnTo>
                  <a:lnTo>
                    <a:pt x="44046" y="17237"/>
                  </a:lnTo>
                  <a:lnTo>
                    <a:pt x="44842" y="17950"/>
                  </a:lnTo>
                  <a:lnTo>
                    <a:pt x="45638" y="18662"/>
                  </a:lnTo>
                  <a:lnTo>
                    <a:pt x="46392" y="19395"/>
                  </a:lnTo>
                  <a:lnTo>
                    <a:pt x="47146" y="20128"/>
                  </a:lnTo>
                  <a:lnTo>
                    <a:pt x="47900" y="20882"/>
                  </a:lnTo>
                  <a:lnTo>
                    <a:pt x="48612" y="21657"/>
                  </a:lnTo>
                  <a:lnTo>
                    <a:pt x="49324" y="22453"/>
                  </a:lnTo>
                  <a:lnTo>
                    <a:pt x="50015" y="23249"/>
                  </a:lnTo>
                  <a:lnTo>
                    <a:pt x="50686" y="24065"/>
                  </a:lnTo>
                  <a:lnTo>
                    <a:pt x="51314" y="24882"/>
                  </a:lnTo>
                  <a:lnTo>
                    <a:pt x="51942" y="25741"/>
                  </a:lnTo>
                  <a:lnTo>
                    <a:pt x="52550" y="26621"/>
                  </a:lnTo>
                  <a:lnTo>
                    <a:pt x="53136" y="27521"/>
                  </a:lnTo>
                  <a:lnTo>
                    <a:pt x="53702" y="28443"/>
                  </a:lnTo>
                  <a:lnTo>
                    <a:pt x="54204" y="29385"/>
                  </a:lnTo>
                  <a:lnTo>
                    <a:pt x="54456" y="29867"/>
                  </a:lnTo>
                  <a:lnTo>
                    <a:pt x="54665" y="30349"/>
                  </a:lnTo>
                  <a:lnTo>
                    <a:pt x="54896" y="30830"/>
                  </a:lnTo>
                  <a:lnTo>
                    <a:pt x="55084" y="31333"/>
                  </a:lnTo>
                  <a:lnTo>
                    <a:pt x="55273" y="31815"/>
                  </a:lnTo>
                  <a:lnTo>
                    <a:pt x="55440" y="32318"/>
                  </a:lnTo>
                  <a:lnTo>
                    <a:pt x="55608" y="32820"/>
                  </a:lnTo>
                  <a:lnTo>
                    <a:pt x="55733" y="33344"/>
                  </a:lnTo>
                  <a:lnTo>
                    <a:pt x="55859" y="33846"/>
                  </a:lnTo>
                  <a:lnTo>
                    <a:pt x="55964" y="34370"/>
                  </a:lnTo>
                  <a:lnTo>
                    <a:pt x="56047" y="34873"/>
                  </a:lnTo>
                  <a:lnTo>
                    <a:pt x="56110" y="35396"/>
                  </a:lnTo>
                  <a:lnTo>
                    <a:pt x="56152" y="35920"/>
                  </a:lnTo>
                  <a:lnTo>
                    <a:pt x="56173" y="36444"/>
                  </a:lnTo>
                  <a:lnTo>
                    <a:pt x="56173" y="36967"/>
                  </a:lnTo>
                  <a:lnTo>
                    <a:pt x="56131" y="37512"/>
                  </a:lnTo>
                  <a:lnTo>
                    <a:pt x="56089" y="38035"/>
                  </a:lnTo>
                  <a:lnTo>
                    <a:pt x="56006" y="38559"/>
                  </a:lnTo>
                  <a:lnTo>
                    <a:pt x="55901" y="39104"/>
                  </a:lnTo>
                  <a:lnTo>
                    <a:pt x="55775" y="39627"/>
                  </a:lnTo>
                  <a:lnTo>
                    <a:pt x="55608" y="40214"/>
                  </a:lnTo>
                  <a:lnTo>
                    <a:pt x="55419" y="40758"/>
                  </a:lnTo>
                  <a:lnTo>
                    <a:pt x="55189" y="41282"/>
                  </a:lnTo>
                  <a:lnTo>
                    <a:pt x="54937" y="41784"/>
                  </a:lnTo>
                  <a:lnTo>
                    <a:pt x="54644" y="42245"/>
                  </a:lnTo>
                  <a:lnTo>
                    <a:pt x="54351" y="42706"/>
                  </a:lnTo>
                  <a:lnTo>
                    <a:pt x="54016" y="43125"/>
                  </a:lnTo>
                  <a:lnTo>
                    <a:pt x="53681" y="43544"/>
                  </a:lnTo>
                  <a:lnTo>
                    <a:pt x="53304" y="43921"/>
                  </a:lnTo>
                  <a:lnTo>
                    <a:pt x="52906" y="44277"/>
                  </a:lnTo>
                  <a:lnTo>
                    <a:pt x="52508" y="44612"/>
                  </a:lnTo>
                  <a:lnTo>
                    <a:pt x="52068" y="44926"/>
                  </a:lnTo>
                  <a:lnTo>
                    <a:pt x="51628" y="45219"/>
                  </a:lnTo>
                  <a:lnTo>
                    <a:pt x="51167" y="45471"/>
                  </a:lnTo>
                  <a:lnTo>
                    <a:pt x="50707" y="45722"/>
                  </a:lnTo>
                  <a:lnTo>
                    <a:pt x="50225" y="45931"/>
                  </a:lnTo>
                  <a:lnTo>
                    <a:pt x="49722" y="46141"/>
                  </a:lnTo>
                  <a:lnTo>
                    <a:pt x="49220" y="46308"/>
                  </a:lnTo>
                  <a:lnTo>
                    <a:pt x="48696" y="46455"/>
                  </a:lnTo>
                  <a:lnTo>
                    <a:pt x="48172" y="46602"/>
                  </a:lnTo>
                  <a:lnTo>
                    <a:pt x="47649" y="46706"/>
                  </a:lnTo>
                  <a:lnTo>
                    <a:pt x="47104" y="46790"/>
                  </a:lnTo>
                  <a:lnTo>
                    <a:pt x="46560" y="46853"/>
                  </a:lnTo>
                  <a:lnTo>
                    <a:pt x="46015" y="46895"/>
                  </a:lnTo>
                  <a:lnTo>
                    <a:pt x="45450" y="46916"/>
                  </a:lnTo>
                  <a:lnTo>
                    <a:pt x="44905" y="46916"/>
                  </a:lnTo>
                  <a:lnTo>
                    <a:pt x="44339" y="46895"/>
                  </a:lnTo>
                  <a:lnTo>
                    <a:pt x="43795" y="46853"/>
                  </a:lnTo>
                  <a:lnTo>
                    <a:pt x="43250" y="46790"/>
                  </a:lnTo>
                  <a:lnTo>
                    <a:pt x="42685" y="46706"/>
                  </a:lnTo>
                  <a:lnTo>
                    <a:pt x="42140" y="46602"/>
                  </a:lnTo>
                  <a:lnTo>
                    <a:pt x="41617" y="46476"/>
                  </a:lnTo>
                  <a:lnTo>
                    <a:pt x="40611" y="46204"/>
                  </a:lnTo>
                  <a:lnTo>
                    <a:pt x="39627" y="45869"/>
                  </a:lnTo>
                  <a:lnTo>
                    <a:pt x="38664" y="45513"/>
                  </a:lnTo>
                  <a:lnTo>
                    <a:pt x="37721" y="45094"/>
                  </a:lnTo>
                  <a:lnTo>
                    <a:pt x="36820" y="44654"/>
                  </a:lnTo>
                  <a:lnTo>
                    <a:pt x="35920" y="44172"/>
                  </a:lnTo>
                  <a:lnTo>
                    <a:pt x="35040" y="43669"/>
                  </a:lnTo>
                  <a:lnTo>
                    <a:pt x="34181" y="43104"/>
                  </a:lnTo>
                  <a:lnTo>
                    <a:pt x="33365" y="42517"/>
                  </a:lnTo>
                  <a:lnTo>
                    <a:pt x="32548" y="41910"/>
                  </a:lnTo>
                  <a:lnTo>
                    <a:pt x="31752" y="41261"/>
                  </a:lnTo>
                  <a:lnTo>
                    <a:pt x="30977" y="40591"/>
                  </a:lnTo>
                  <a:lnTo>
                    <a:pt x="30202" y="39899"/>
                  </a:lnTo>
                  <a:lnTo>
                    <a:pt x="29469" y="39187"/>
                  </a:lnTo>
                  <a:lnTo>
                    <a:pt x="28757" y="38433"/>
                  </a:lnTo>
                  <a:lnTo>
                    <a:pt x="28045" y="37679"/>
                  </a:lnTo>
                  <a:lnTo>
                    <a:pt x="27354" y="36904"/>
                  </a:lnTo>
                  <a:lnTo>
                    <a:pt x="26704" y="36108"/>
                  </a:lnTo>
                  <a:lnTo>
                    <a:pt x="26034" y="35292"/>
                  </a:lnTo>
                  <a:lnTo>
                    <a:pt x="25406" y="34454"/>
                  </a:lnTo>
                  <a:lnTo>
                    <a:pt x="24777" y="33616"/>
                  </a:lnTo>
                  <a:lnTo>
                    <a:pt x="24191" y="32757"/>
                  </a:lnTo>
                  <a:lnTo>
                    <a:pt x="23604" y="31899"/>
                  </a:lnTo>
                  <a:lnTo>
                    <a:pt x="23018" y="31019"/>
                  </a:lnTo>
                  <a:lnTo>
                    <a:pt x="22473" y="30139"/>
                  </a:lnTo>
                  <a:lnTo>
                    <a:pt x="21929" y="29260"/>
                  </a:lnTo>
                  <a:lnTo>
                    <a:pt x="21384" y="28380"/>
                  </a:lnTo>
                  <a:lnTo>
                    <a:pt x="20882" y="27500"/>
                  </a:lnTo>
                  <a:lnTo>
                    <a:pt x="19897" y="25741"/>
                  </a:lnTo>
                  <a:lnTo>
                    <a:pt x="18955" y="23982"/>
                  </a:lnTo>
                  <a:lnTo>
                    <a:pt x="18410" y="22934"/>
                  </a:lnTo>
                  <a:lnTo>
                    <a:pt x="17887" y="21866"/>
                  </a:lnTo>
                  <a:lnTo>
                    <a:pt x="16839" y="19709"/>
                  </a:lnTo>
                  <a:lnTo>
                    <a:pt x="15834" y="17510"/>
                  </a:lnTo>
                  <a:lnTo>
                    <a:pt x="14808" y="15331"/>
                  </a:lnTo>
                  <a:lnTo>
                    <a:pt x="14263" y="14242"/>
                  </a:lnTo>
                  <a:lnTo>
                    <a:pt x="13740" y="13153"/>
                  </a:lnTo>
                  <a:lnTo>
                    <a:pt x="13195" y="12085"/>
                  </a:lnTo>
                  <a:lnTo>
                    <a:pt x="12630" y="11038"/>
                  </a:lnTo>
                  <a:lnTo>
                    <a:pt x="12043" y="9991"/>
                  </a:lnTo>
                  <a:lnTo>
                    <a:pt x="11436" y="8964"/>
                  </a:lnTo>
                  <a:lnTo>
                    <a:pt x="10786" y="7959"/>
                  </a:lnTo>
                  <a:lnTo>
                    <a:pt x="10137" y="6975"/>
                  </a:lnTo>
                  <a:lnTo>
                    <a:pt x="9865" y="6619"/>
                  </a:lnTo>
                  <a:lnTo>
                    <a:pt x="9572" y="6263"/>
                  </a:lnTo>
                  <a:lnTo>
                    <a:pt x="9257" y="5927"/>
                  </a:lnTo>
                  <a:lnTo>
                    <a:pt x="8922" y="5592"/>
                  </a:lnTo>
                  <a:lnTo>
                    <a:pt x="8566" y="5278"/>
                  </a:lnTo>
                  <a:lnTo>
                    <a:pt x="8189" y="5006"/>
                  </a:lnTo>
                  <a:lnTo>
                    <a:pt x="7812" y="4734"/>
                  </a:lnTo>
                  <a:lnTo>
                    <a:pt x="7414" y="4482"/>
                  </a:lnTo>
                  <a:lnTo>
                    <a:pt x="6995" y="4273"/>
                  </a:lnTo>
                  <a:lnTo>
                    <a:pt x="6577" y="4084"/>
                  </a:lnTo>
                  <a:lnTo>
                    <a:pt x="6158" y="3917"/>
                  </a:lnTo>
                  <a:lnTo>
                    <a:pt x="5739" y="3791"/>
                  </a:lnTo>
                  <a:lnTo>
                    <a:pt x="5299" y="3707"/>
                  </a:lnTo>
                  <a:lnTo>
                    <a:pt x="4880" y="3665"/>
                  </a:lnTo>
                  <a:lnTo>
                    <a:pt x="4440" y="3644"/>
                  </a:lnTo>
                  <a:lnTo>
                    <a:pt x="4021" y="3686"/>
                  </a:lnTo>
                  <a:lnTo>
                    <a:pt x="4482" y="3372"/>
                  </a:lnTo>
                  <a:lnTo>
                    <a:pt x="4943" y="3079"/>
                  </a:lnTo>
                  <a:lnTo>
                    <a:pt x="5425" y="2828"/>
                  </a:lnTo>
                  <a:lnTo>
                    <a:pt x="5927" y="2597"/>
                  </a:lnTo>
                  <a:lnTo>
                    <a:pt x="6430" y="2388"/>
                  </a:lnTo>
                  <a:lnTo>
                    <a:pt x="6954" y="2220"/>
                  </a:lnTo>
                  <a:lnTo>
                    <a:pt x="7456" y="2053"/>
                  </a:lnTo>
                  <a:lnTo>
                    <a:pt x="7980" y="1906"/>
                  </a:lnTo>
                  <a:lnTo>
                    <a:pt x="8483" y="1801"/>
                  </a:lnTo>
                  <a:lnTo>
                    <a:pt x="8985" y="1697"/>
                  </a:lnTo>
                  <a:lnTo>
                    <a:pt x="9488" y="1613"/>
                  </a:lnTo>
                  <a:lnTo>
                    <a:pt x="10011" y="1550"/>
                  </a:lnTo>
                  <a:lnTo>
                    <a:pt x="10514" y="1508"/>
                  </a:lnTo>
                  <a:lnTo>
                    <a:pt x="11038" y="1466"/>
                  </a:lnTo>
                  <a:lnTo>
                    <a:pt x="11561" y="1445"/>
                  </a:lnTo>
                  <a:close/>
                  <a:moveTo>
                    <a:pt x="11750" y="0"/>
                  </a:moveTo>
                  <a:lnTo>
                    <a:pt x="11205" y="21"/>
                  </a:lnTo>
                  <a:lnTo>
                    <a:pt x="10640" y="42"/>
                  </a:lnTo>
                  <a:lnTo>
                    <a:pt x="10074" y="84"/>
                  </a:lnTo>
                  <a:lnTo>
                    <a:pt x="9530" y="168"/>
                  </a:lnTo>
                  <a:lnTo>
                    <a:pt x="8964" y="251"/>
                  </a:lnTo>
                  <a:lnTo>
                    <a:pt x="8420" y="335"/>
                  </a:lnTo>
                  <a:lnTo>
                    <a:pt x="8001" y="440"/>
                  </a:lnTo>
                  <a:lnTo>
                    <a:pt x="7561" y="545"/>
                  </a:lnTo>
                  <a:lnTo>
                    <a:pt x="7142" y="670"/>
                  </a:lnTo>
                  <a:lnTo>
                    <a:pt x="6702" y="817"/>
                  </a:lnTo>
                  <a:lnTo>
                    <a:pt x="6283" y="964"/>
                  </a:lnTo>
                  <a:lnTo>
                    <a:pt x="5844" y="1131"/>
                  </a:lnTo>
                  <a:lnTo>
                    <a:pt x="5425" y="1341"/>
                  </a:lnTo>
                  <a:lnTo>
                    <a:pt x="5006" y="1529"/>
                  </a:lnTo>
                  <a:lnTo>
                    <a:pt x="4587" y="1759"/>
                  </a:lnTo>
                  <a:lnTo>
                    <a:pt x="4189" y="1990"/>
                  </a:lnTo>
                  <a:lnTo>
                    <a:pt x="3791" y="2241"/>
                  </a:lnTo>
                  <a:lnTo>
                    <a:pt x="3393" y="2492"/>
                  </a:lnTo>
                  <a:lnTo>
                    <a:pt x="3016" y="2786"/>
                  </a:lnTo>
                  <a:lnTo>
                    <a:pt x="2660" y="3058"/>
                  </a:lnTo>
                  <a:lnTo>
                    <a:pt x="2325" y="3372"/>
                  </a:lnTo>
                  <a:lnTo>
                    <a:pt x="1990" y="3686"/>
                  </a:lnTo>
                  <a:lnTo>
                    <a:pt x="1697" y="4021"/>
                  </a:lnTo>
                  <a:lnTo>
                    <a:pt x="1403" y="4357"/>
                  </a:lnTo>
                  <a:lnTo>
                    <a:pt x="1131" y="4713"/>
                  </a:lnTo>
                  <a:lnTo>
                    <a:pt x="901" y="5069"/>
                  </a:lnTo>
                  <a:lnTo>
                    <a:pt x="670" y="5446"/>
                  </a:lnTo>
                  <a:lnTo>
                    <a:pt x="482" y="5844"/>
                  </a:lnTo>
                  <a:lnTo>
                    <a:pt x="335" y="6242"/>
                  </a:lnTo>
                  <a:lnTo>
                    <a:pt x="209" y="6660"/>
                  </a:lnTo>
                  <a:lnTo>
                    <a:pt x="105" y="7079"/>
                  </a:lnTo>
                  <a:lnTo>
                    <a:pt x="42" y="7519"/>
                  </a:lnTo>
                  <a:lnTo>
                    <a:pt x="0" y="7959"/>
                  </a:lnTo>
                  <a:lnTo>
                    <a:pt x="21" y="8399"/>
                  </a:lnTo>
                  <a:lnTo>
                    <a:pt x="63" y="8860"/>
                  </a:lnTo>
                  <a:lnTo>
                    <a:pt x="147" y="9341"/>
                  </a:lnTo>
                  <a:lnTo>
                    <a:pt x="272" y="9823"/>
                  </a:lnTo>
                  <a:lnTo>
                    <a:pt x="440" y="10305"/>
                  </a:lnTo>
                  <a:lnTo>
                    <a:pt x="586" y="10640"/>
                  </a:lnTo>
                  <a:lnTo>
                    <a:pt x="775" y="10975"/>
                  </a:lnTo>
                  <a:lnTo>
                    <a:pt x="963" y="11289"/>
                  </a:lnTo>
                  <a:lnTo>
                    <a:pt x="1194" y="11603"/>
                  </a:lnTo>
                  <a:lnTo>
                    <a:pt x="1424" y="11897"/>
                  </a:lnTo>
                  <a:lnTo>
                    <a:pt x="1697" y="12148"/>
                  </a:lnTo>
                  <a:lnTo>
                    <a:pt x="1969" y="12378"/>
                  </a:lnTo>
                  <a:lnTo>
                    <a:pt x="2283" y="12609"/>
                  </a:lnTo>
                  <a:lnTo>
                    <a:pt x="2597" y="12776"/>
                  </a:lnTo>
                  <a:lnTo>
                    <a:pt x="2911" y="12923"/>
                  </a:lnTo>
                  <a:lnTo>
                    <a:pt x="3267" y="13049"/>
                  </a:lnTo>
                  <a:lnTo>
                    <a:pt x="3623" y="13111"/>
                  </a:lnTo>
                  <a:lnTo>
                    <a:pt x="3979" y="13153"/>
                  </a:lnTo>
                  <a:lnTo>
                    <a:pt x="4356" y="13153"/>
                  </a:lnTo>
                  <a:lnTo>
                    <a:pt x="4733" y="13090"/>
                  </a:lnTo>
                  <a:lnTo>
                    <a:pt x="5110" y="12986"/>
                  </a:lnTo>
                  <a:lnTo>
                    <a:pt x="5446" y="12860"/>
                  </a:lnTo>
                  <a:lnTo>
                    <a:pt x="5781" y="12692"/>
                  </a:lnTo>
                  <a:lnTo>
                    <a:pt x="6074" y="12504"/>
                  </a:lnTo>
                  <a:lnTo>
                    <a:pt x="6346" y="12274"/>
                  </a:lnTo>
                  <a:lnTo>
                    <a:pt x="6598" y="12043"/>
                  </a:lnTo>
                  <a:lnTo>
                    <a:pt x="6828" y="11792"/>
                  </a:lnTo>
                  <a:lnTo>
                    <a:pt x="7016" y="11520"/>
                  </a:lnTo>
                  <a:lnTo>
                    <a:pt x="7163" y="11226"/>
                  </a:lnTo>
                  <a:lnTo>
                    <a:pt x="7289" y="10912"/>
                  </a:lnTo>
                  <a:lnTo>
                    <a:pt x="7372" y="10598"/>
                  </a:lnTo>
                  <a:lnTo>
                    <a:pt x="7414" y="10284"/>
                  </a:lnTo>
                  <a:lnTo>
                    <a:pt x="7435" y="9949"/>
                  </a:lnTo>
                  <a:lnTo>
                    <a:pt x="7393" y="9614"/>
                  </a:lnTo>
                  <a:lnTo>
                    <a:pt x="7331" y="9279"/>
                  </a:lnTo>
                  <a:lnTo>
                    <a:pt x="7205" y="8943"/>
                  </a:lnTo>
                  <a:lnTo>
                    <a:pt x="7037" y="8608"/>
                  </a:lnTo>
                  <a:lnTo>
                    <a:pt x="6975" y="8545"/>
                  </a:lnTo>
                  <a:lnTo>
                    <a:pt x="6933" y="8483"/>
                  </a:lnTo>
                  <a:lnTo>
                    <a:pt x="6870" y="8462"/>
                  </a:lnTo>
                  <a:lnTo>
                    <a:pt x="6807" y="8420"/>
                  </a:lnTo>
                  <a:lnTo>
                    <a:pt x="6660" y="8420"/>
                  </a:lnTo>
                  <a:lnTo>
                    <a:pt x="6535" y="8462"/>
                  </a:lnTo>
                  <a:lnTo>
                    <a:pt x="6430" y="8545"/>
                  </a:lnTo>
                  <a:lnTo>
                    <a:pt x="6346" y="8650"/>
                  </a:lnTo>
                  <a:lnTo>
                    <a:pt x="6325" y="8713"/>
                  </a:lnTo>
                  <a:lnTo>
                    <a:pt x="6304" y="8776"/>
                  </a:lnTo>
                  <a:lnTo>
                    <a:pt x="6304" y="8860"/>
                  </a:lnTo>
                  <a:lnTo>
                    <a:pt x="6325" y="8943"/>
                  </a:lnTo>
                  <a:lnTo>
                    <a:pt x="6388" y="9216"/>
                  </a:lnTo>
                  <a:lnTo>
                    <a:pt x="6409" y="9509"/>
                  </a:lnTo>
                  <a:lnTo>
                    <a:pt x="6388" y="9802"/>
                  </a:lnTo>
                  <a:lnTo>
                    <a:pt x="6325" y="10074"/>
                  </a:lnTo>
                  <a:lnTo>
                    <a:pt x="6241" y="10347"/>
                  </a:lnTo>
                  <a:lnTo>
                    <a:pt x="6116" y="10598"/>
                  </a:lnTo>
                  <a:lnTo>
                    <a:pt x="5969" y="10828"/>
                  </a:lnTo>
                  <a:lnTo>
                    <a:pt x="5781" y="11059"/>
                  </a:lnTo>
                  <a:lnTo>
                    <a:pt x="5592" y="11247"/>
                  </a:lnTo>
                  <a:lnTo>
                    <a:pt x="5362" y="11415"/>
                  </a:lnTo>
                  <a:lnTo>
                    <a:pt x="5131" y="11561"/>
                  </a:lnTo>
                  <a:lnTo>
                    <a:pt x="4859" y="11687"/>
                  </a:lnTo>
                  <a:lnTo>
                    <a:pt x="4587" y="11771"/>
                  </a:lnTo>
                  <a:lnTo>
                    <a:pt x="4315" y="11813"/>
                  </a:lnTo>
                  <a:lnTo>
                    <a:pt x="4021" y="11813"/>
                  </a:lnTo>
                  <a:lnTo>
                    <a:pt x="3728" y="11771"/>
                  </a:lnTo>
                  <a:lnTo>
                    <a:pt x="3561" y="11729"/>
                  </a:lnTo>
                  <a:lnTo>
                    <a:pt x="3393" y="11687"/>
                  </a:lnTo>
                  <a:lnTo>
                    <a:pt x="3246" y="11624"/>
                  </a:lnTo>
                  <a:lnTo>
                    <a:pt x="3100" y="11541"/>
                  </a:lnTo>
                  <a:lnTo>
                    <a:pt x="2828" y="11352"/>
                  </a:lnTo>
                  <a:lnTo>
                    <a:pt x="2576" y="11143"/>
                  </a:lnTo>
                  <a:lnTo>
                    <a:pt x="2367" y="10891"/>
                  </a:lnTo>
                  <a:lnTo>
                    <a:pt x="2178" y="10640"/>
                  </a:lnTo>
                  <a:lnTo>
                    <a:pt x="2011" y="10347"/>
                  </a:lnTo>
                  <a:lnTo>
                    <a:pt x="1843" y="10053"/>
                  </a:lnTo>
                  <a:lnTo>
                    <a:pt x="1676" y="9656"/>
                  </a:lnTo>
                  <a:lnTo>
                    <a:pt x="1571" y="9258"/>
                  </a:lnTo>
                  <a:lnTo>
                    <a:pt x="1487" y="8839"/>
                  </a:lnTo>
                  <a:lnTo>
                    <a:pt x="1445" y="8420"/>
                  </a:lnTo>
                  <a:lnTo>
                    <a:pt x="1445" y="8001"/>
                  </a:lnTo>
                  <a:lnTo>
                    <a:pt x="1487" y="7582"/>
                  </a:lnTo>
                  <a:lnTo>
                    <a:pt x="1571" y="7163"/>
                  </a:lnTo>
                  <a:lnTo>
                    <a:pt x="1676" y="6765"/>
                  </a:lnTo>
                  <a:lnTo>
                    <a:pt x="1780" y="6765"/>
                  </a:lnTo>
                  <a:lnTo>
                    <a:pt x="1885" y="6744"/>
                  </a:lnTo>
                  <a:lnTo>
                    <a:pt x="1969" y="6723"/>
                  </a:lnTo>
                  <a:lnTo>
                    <a:pt x="2074" y="6702"/>
                  </a:lnTo>
                  <a:lnTo>
                    <a:pt x="2157" y="6640"/>
                  </a:lnTo>
                  <a:lnTo>
                    <a:pt x="2241" y="6577"/>
                  </a:lnTo>
                  <a:lnTo>
                    <a:pt x="2325" y="6514"/>
                  </a:lnTo>
                  <a:lnTo>
                    <a:pt x="2388" y="6409"/>
                  </a:lnTo>
                  <a:lnTo>
                    <a:pt x="2513" y="6221"/>
                  </a:lnTo>
                  <a:lnTo>
                    <a:pt x="2639" y="6053"/>
                  </a:lnTo>
                  <a:lnTo>
                    <a:pt x="2765" y="5906"/>
                  </a:lnTo>
                  <a:lnTo>
                    <a:pt x="2911" y="5781"/>
                  </a:lnTo>
                  <a:lnTo>
                    <a:pt x="3058" y="5655"/>
                  </a:lnTo>
                  <a:lnTo>
                    <a:pt x="3225" y="5550"/>
                  </a:lnTo>
                  <a:lnTo>
                    <a:pt x="3372" y="5446"/>
                  </a:lnTo>
                  <a:lnTo>
                    <a:pt x="3540" y="5362"/>
                  </a:lnTo>
                  <a:lnTo>
                    <a:pt x="3707" y="5299"/>
                  </a:lnTo>
                  <a:lnTo>
                    <a:pt x="3896" y="5236"/>
                  </a:lnTo>
                  <a:lnTo>
                    <a:pt x="4252" y="5152"/>
                  </a:lnTo>
                  <a:lnTo>
                    <a:pt x="4608" y="5132"/>
                  </a:lnTo>
                  <a:lnTo>
                    <a:pt x="4985" y="5132"/>
                  </a:lnTo>
                  <a:lnTo>
                    <a:pt x="5362" y="5173"/>
                  </a:lnTo>
                  <a:lnTo>
                    <a:pt x="5739" y="5257"/>
                  </a:lnTo>
                  <a:lnTo>
                    <a:pt x="6116" y="5383"/>
                  </a:lnTo>
                  <a:lnTo>
                    <a:pt x="6472" y="5529"/>
                  </a:lnTo>
                  <a:lnTo>
                    <a:pt x="6828" y="5697"/>
                  </a:lnTo>
                  <a:lnTo>
                    <a:pt x="7142" y="5906"/>
                  </a:lnTo>
                  <a:lnTo>
                    <a:pt x="7456" y="6137"/>
                  </a:lnTo>
                  <a:lnTo>
                    <a:pt x="7749" y="6388"/>
                  </a:lnTo>
                  <a:lnTo>
                    <a:pt x="7980" y="6619"/>
                  </a:lnTo>
                  <a:lnTo>
                    <a:pt x="8210" y="6870"/>
                  </a:lnTo>
                  <a:lnTo>
                    <a:pt x="8629" y="7373"/>
                  </a:lnTo>
                  <a:lnTo>
                    <a:pt x="9027" y="7917"/>
                  </a:lnTo>
                  <a:lnTo>
                    <a:pt x="9404" y="8483"/>
                  </a:lnTo>
                  <a:lnTo>
                    <a:pt x="9739" y="9069"/>
                  </a:lnTo>
                  <a:lnTo>
                    <a:pt x="10074" y="9656"/>
                  </a:lnTo>
                  <a:lnTo>
                    <a:pt x="10703" y="10828"/>
                  </a:lnTo>
                  <a:lnTo>
                    <a:pt x="11352" y="12064"/>
                  </a:lnTo>
                  <a:lnTo>
                    <a:pt x="11980" y="13279"/>
                  </a:lnTo>
                  <a:lnTo>
                    <a:pt x="13216" y="15771"/>
                  </a:lnTo>
                  <a:lnTo>
                    <a:pt x="15666" y="20735"/>
                  </a:lnTo>
                  <a:lnTo>
                    <a:pt x="16777" y="22934"/>
                  </a:lnTo>
                  <a:lnTo>
                    <a:pt x="17928" y="25134"/>
                  </a:lnTo>
                  <a:lnTo>
                    <a:pt x="18515" y="26223"/>
                  </a:lnTo>
                  <a:lnTo>
                    <a:pt x="19101" y="27291"/>
                  </a:lnTo>
                  <a:lnTo>
                    <a:pt x="19709" y="28359"/>
                  </a:lnTo>
                  <a:lnTo>
                    <a:pt x="20337" y="29427"/>
                  </a:lnTo>
                  <a:lnTo>
                    <a:pt x="20965" y="30474"/>
                  </a:lnTo>
                  <a:lnTo>
                    <a:pt x="21636" y="31522"/>
                  </a:lnTo>
                  <a:lnTo>
                    <a:pt x="22306" y="32548"/>
                  </a:lnTo>
                  <a:lnTo>
                    <a:pt x="22997" y="33574"/>
                  </a:lnTo>
                  <a:lnTo>
                    <a:pt x="23709" y="34580"/>
                  </a:lnTo>
                  <a:lnTo>
                    <a:pt x="24463" y="35564"/>
                  </a:lnTo>
                  <a:lnTo>
                    <a:pt x="25217" y="36527"/>
                  </a:lnTo>
                  <a:lnTo>
                    <a:pt x="26013" y="37491"/>
                  </a:lnTo>
                  <a:lnTo>
                    <a:pt x="26767" y="38329"/>
                  </a:lnTo>
                  <a:lnTo>
                    <a:pt x="27542" y="39187"/>
                  </a:lnTo>
                  <a:lnTo>
                    <a:pt x="28338" y="40004"/>
                  </a:lnTo>
                  <a:lnTo>
                    <a:pt x="29155" y="40821"/>
                  </a:lnTo>
                  <a:lnTo>
                    <a:pt x="30013" y="41596"/>
                  </a:lnTo>
                  <a:lnTo>
                    <a:pt x="30893" y="42350"/>
                  </a:lnTo>
                  <a:lnTo>
                    <a:pt x="31794" y="43083"/>
                  </a:lnTo>
                  <a:lnTo>
                    <a:pt x="32715" y="43774"/>
                  </a:lnTo>
                  <a:lnTo>
                    <a:pt x="33658" y="44423"/>
                  </a:lnTo>
                  <a:lnTo>
                    <a:pt x="34621" y="45052"/>
                  </a:lnTo>
                  <a:lnTo>
                    <a:pt x="35627" y="45638"/>
                  </a:lnTo>
                  <a:lnTo>
                    <a:pt x="36129" y="45911"/>
                  </a:lnTo>
                  <a:lnTo>
                    <a:pt x="36632" y="46162"/>
                  </a:lnTo>
                  <a:lnTo>
                    <a:pt x="37156" y="46413"/>
                  </a:lnTo>
                  <a:lnTo>
                    <a:pt x="37679" y="46665"/>
                  </a:lnTo>
                  <a:lnTo>
                    <a:pt x="38203" y="46895"/>
                  </a:lnTo>
                  <a:lnTo>
                    <a:pt x="38726" y="47104"/>
                  </a:lnTo>
                  <a:lnTo>
                    <a:pt x="39271" y="47293"/>
                  </a:lnTo>
                  <a:lnTo>
                    <a:pt x="39815" y="47481"/>
                  </a:lnTo>
                  <a:lnTo>
                    <a:pt x="40360" y="47670"/>
                  </a:lnTo>
                  <a:lnTo>
                    <a:pt x="40905" y="47816"/>
                  </a:lnTo>
                  <a:lnTo>
                    <a:pt x="41386" y="47942"/>
                  </a:lnTo>
                  <a:lnTo>
                    <a:pt x="41868" y="48047"/>
                  </a:lnTo>
                  <a:lnTo>
                    <a:pt x="42350" y="48152"/>
                  </a:lnTo>
                  <a:lnTo>
                    <a:pt x="42852" y="48235"/>
                  </a:lnTo>
                  <a:lnTo>
                    <a:pt x="43334" y="48298"/>
                  </a:lnTo>
                  <a:lnTo>
                    <a:pt x="43837" y="48361"/>
                  </a:lnTo>
                  <a:lnTo>
                    <a:pt x="44339" y="48382"/>
                  </a:lnTo>
                  <a:lnTo>
                    <a:pt x="44821" y="48424"/>
                  </a:lnTo>
                  <a:lnTo>
                    <a:pt x="45827" y="48424"/>
                  </a:lnTo>
                  <a:lnTo>
                    <a:pt x="46329" y="48382"/>
                  </a:lnTo>
                  <a:lnTo>
                    <a:pt x="46811" y="48361"/>
                  </a:lnTo>
                  <a:lnTo>
                    <a:pt x="47314" y="48298"/>
                  </a:lnTo>
                  <a:lnTo>
                    <a:pt x="47816" y="48235"/>
                  </a:lnTo>
                  <a:lnTo>
                    <a:pt x="48298" y="48131"/>
                  </a:lnTo>
                  <a:lnTo>
                    <a:pt x="48780" y="48026"/>
                  </a:lnTo>
                  <a:lnTo>
                    <a:pt x="49261" y="47921"/>
                  </a:lnTo>
                  <a:lnTo>
                    <a:pt x="49722" y="47775"/>
                  </a:lnTo>
                  <a:lnTo>
                    <a:pt x="50183" y="47607"/>
                  </a:lnTo>
                  <a:lnTo>
                    <a:pt x="50644" y="47439"/>
                  </a:lnTo>
                  <a:lnTo>
                    <a:pt x="51105" y="47251"/>
                  </a:lnTo>
                  <a:lnTo>
                    <a:pt x="51544" y="47042"/>
                  </a:lnTo>
                  <a:lnTo>
                    <a:pt x="51984" y="46811"/>
                  </a:lnTo>
                  <a:lnTo>
                    <a:pt x="52403" y="46560"/>
                  </a:lnTo>
                  <a:lnTo>
                    <a:pt x="52822" y="46308"/>
                  </a:lnTo>
                  <a:lnTo>
                    <a:pt x="53220" y="46015"/>
                  </a:lnTo>
                  <a:lnTo>
                    <a:pt x="53618" y="45722"/>
                  </a:lnTo>
                  <a:lnTo>
                    <a:pt x="53995" y="45387"/>
                  </a:lnTo>
                  <a:lnTo>
                    <a:pt x="54351" y="45052"/>
                  </a:lnTo>
                  <a:lnTo>
                    <a:pt x="54707" y="44696"/>
                  </a:lnTo>
                  <a:lnTo>
                    <a:pt x="55042" y="44319"/>
                  </a:lnTo>
                  <a:lnTo>
                    <a:pt x="55356" y="43921"/>
                  </a:lnTo>
                  <a:lnTo>
                    <a:pt x="55670" y="43481"/>
                  </a:lnTo>
                  <a:lnTo>
                    <a:pt x="55964" y="43041"/>
                  </a:lnTo>
                  <a:lnTo>
                    <a:pt x="56236" y="42580"/>
                  </a:lnTo>
                  <a:lnTo>
                    <a:pt x="56466" y="42120"/>
                  </a:lnTo>
                  <a:lnTo>
                    <a:pt x="56676" y="41659"/>
                  </a:lnTo>
                  <a:lnTo>
                    <a:pt x="56864" y="41177"/>
                  </a:lnTo>
                  <a:lnTo>
                    <a:pt x="57053" y="40695"/>
                  </a:lnTo>
                  <a:lnTo>
                    <a:pt x="57199" y="40214"/>
                  </a:lnTo>
                  <a:lnTo>
                    <a:pt x="57325" y="39732"/>
                  </a:lnTo>
                  <a:lnTo>
                    <a:pt x="57409" y="39229"/>
                  </a:lnTo>
                  <a:lnTo>
                    <a:pt x="57493" y="38727"/>
                  </a:lnTo>
                  <a:lnTo>
                    <a:pt x="57555" y="38224"/>
                  </a:lnTo>
                  <a:lnTo>
                    <a:pt x="57597" y="37721"/>
                  </a:lnTo>
                  <a:lnTo>
                    <a:pt x="57639" y="37219"/>
                  </a:lnTo>
                  <a:lnTo>
                    <a:pt x="57639" y="36716"/>
                  </a:lnTo>
                  <a:lnTo>
                    <a:pt x="57618" y="36192"/>
                  </a:lnTo>
                  <a:lnTo>
                    <a:pt x="57597" y="35690"/>
                  </a:lnTo>
                  <a:lnTo>
                    <a:pt x="57535" y="35187"/>
                  </a:lnTo>
                  <a:lnTo>
                    <a:pt x="57472" y="34663"/>
                  </a:lnTo>
                  <a:lnTo>
                    <a:pt x="57388" y="34161"/>
                  </a:lnTo>
                  <a:lnTo>
                    <a:pt x="57304" y="33658"/>
                  </a:lnTo>
                  <a:lnTo>
                    <a:pt x="57199" y="33155"/>
                  </a:lnTo>
                  <a:lnTo>
                    <a:pt x="57074" y="32653"/>
                  </a:lnTo>
                  <a:lnTo>
                    <a:pt x="56927" y="32150"/>
                  </a:lnTo>
                  <a:lnTo>
                    <a:pt x="56781" y="31647"/>
                  </a:lnTo>
                  <a:lnTo>
                    <a:pt x="56613" y="31166"/>
                  </a:lnTo>
                  <a:lnTo>
                    <a:pt x="56424" y="30684"/>
                  </a:lnTo>
                  <a:lnTo>
                    <a:pt x="56236" y="30202"/>
                  </a:lnTo>
                  <a:lnTo>
                    <a:pt x="56027" y="29720"/>
                  </a:lnTo>
                  <a:lnTo>
                    <a:pt x="55817" y="29260"/>
                  </a:lnTo>
                  <a:lnTo>
                    <a:pt x="55356" y="28338"/>
                  </a:lnTo>
                  <a:lnTo>
                    <a:pt x="54770" y="27291"/>
                  </a:lnTo>
                  <a:lnTo>
                    <a:pt x="54142" y="26244"/>
                  </a:lnTo>
                  <a:lnTo>
                    <a:pt x="53471" y="25238"/>
                  </a:lnTo>
                  <a:lnTo>
                    <a:pt x="52759" y="24233"/>
                  </a:lnTo>
                  <a:lnTo>
                    <a:pt x="52005" y="23269"/>
                  </a:lnTo>
                  <a:lnTo>
                    <a:pt x="51230" y="22306"/>
                  </a:lnTo>
                  <a:lnTo>
                    <a:pt x="50434" y="21384"/>
                  </a:lnTo>
                  <a:lnTo>
                    <a:pt x="49597" y="20463"/>
                  </a:lnTo>
                  <a:lnTo>
                    <a:pt x="48759" y="19583"/>
                  </a:lnTo>
                  <a:lnTo>
                    <a:pt x="47879" y="18704"/>
                  </a:lnTo>
                  <a:lnTo>
                    <a:pt x="46978" y="17866"/>
                  </a:lnTo>
                  <a:lnTo>
                    <a:pt x="46078" y="17028"/>
                  </a:lnTo>
                  <a:lnTo>
                    <a:pt x="45156" y="16232"/>
                  </a:lnTo>
                  <a:lnTo>
                    <a:pt x="44214" y="15436"/>
                  </a:lnTo>
                  <a:lnTo>
                    <a:pt x="43271" y="14661"/>
                  </a:lnTo>
                  <a:lnTo>
                    <a:pt x="42329" y="13928"/>
                  </a:lnTo>
                  <a:lnTo>
                    <a:pt x="41365" y="13174"/>
                  </a:lnTo>
                  <a:lnTo>
                    <a:pt x="40402" y="12462"/>
                  </a:lnTo>
                  <a:lnTo>
                    <a:pt x="39438" y="11729"/>
                  </a:lnTo>
                  <a:lnTo>
                    <a:pt x="38454" y="11038"/>
                  </a:lnTo>
                  <a:lnTo>
                    <a:pt x="37449" y="10326"/>
                  </a:lnTo>
                  <a:lnTo>
                    <a:pt x="36443" y="9656"/>
                  </a:lnTo>
                  <a:lnTo>
                    <a:pt x="35417" y="8964"/>
                  </a:lnTo>
                  <a:lnTo>
                    <a:pt x="34391" y="8315"/>
                  </a:lnTo>
                  <a:lnTo>
                    <a:pt x="33365" y="7666"/>
                  </a:lnTo>
                  <a:lnTo>
                    <a:pt x="32317" y="7037"/>
                  </a:lnTo>
                  <a:lnTo>
                    <a:pt x="31270" y="6430"/>
                  </a:lnTo>
                  <a:lnTo>
                    <a:pt x="30202" y="5823"/>
                  </a:lnTo>
                  <a:lnTo>
                    <a:pt x="29134" y="5257"/>
                  </a:lnTo>
                  <a:lnTo>
                    <a:pt x="28066" y="4692"/>
                  </a:lnTo>
                  <a:lnTo>
                    <a:pt x="26977" y="4147"/>
                  </a:lnTo>
                  <a:lnTo>
                    <a:pt x="25887" y="3623"/>
                  </a:lnTo>
                  <a:lnTo>
                    <a:pt x="24882" y="3163"/>
                  </a:lnTo>
                  <a:lnTo>
                    <a:pt x="23856" y="2723"/>
                  </a:lnTo>
                  <a:lnTo>
                    <a:pt x="22829" y="2304"/>
                  </a:lnTo>
                  <a:lnTo>
                    <a:pt x="21761" y="1885"/>
                  </a:lnTo>
                  <a:lnTo>
                    <a:pt x="20672" y="1529"/>
                  </a:lnTo>
                  <a:lnTo>
                    <a:pt x="19583" y="1173"/>
                  </a:lnTo>
                  <a:lnTo>
                    <a:pt x="18494" y="880"/>
                  </a:lnTo>
                  <a:lnTo>
                    <a:pt x="17384" y="607"/>
                  </a:lnTo>
                  <a:lnTo>
                    <a:pt x="16253" y="377"/>
                  </a:lnTo>
                  <a:lnTo>
                    <a:pt x="15143" y="210"/>
                  </a:lnTo>
                  <a:lnTo>
                    <a:pt x="14577" y="147"/>
                  </a:lnTo>
                  <a:lnTo>
                    <a:pt x="14012" y="84"/>
                  </a:lnTo>
                  <a:lnTo>
                    <a:pt x="13446" y="42"/>
                  </a:lnTo>
                  <a:lnTo>
                    <a:pt x="12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6"/>
            <p:cNvSpPr/>
            <p:nvPr/>
          </p:nvSpPr>
          <p:spPr>
            <a:xfrm>
              <a:off x="1289825" y="1585900"/>
              <a:ext cx="1095950" cy="1037825"/>
            </a:xfrm>
            <a:custGeom>
              <a:avLst/>
              <a:gdLst/>
              <a:ahLst/>
              <a:cxnLst/>
              <a:rect l="l" t="t" r="r" b="b"/>
              <a:pathLst>
                <a:path w="43838" h="41513" extrusionOk="0">
                  <a:moveTo>
                    <a:pt x="3645" y="2681"/>
                  </a:moveTo>
                  <a:lnTo>
                    <a:pt x="6305" y="4608"/>
                  </a:lnTo>
                  <a:lnTo>
                    <a:pt x="7624" y="5571"/>
                  </a:lnTo>
                  <a:lnTo>
                    <a:pt x="8923" y="6556"/>
                  </a:lnTo>
                  <a:lnTo>
                    <a:pt x="8525" y="6493"/>
                  </a:lnTo>
                  <a:lnTo>
                    <a:pt x="8127" y="6451"/>
                  </a:lnTo>
                  <a:lnTo>
                    <a:pt x="7729" y="6430"/>
                  </a:lnTo>
                  <a:lnTo>
                    <a:pt x="7310" y="6430"/>
                  </a:lnTo>
                  <a:lnTo>
                    <a:pt x="6912" y="6472"/>
                  </a:lnTo>
                  <a:lnTo>
                    <a:pt x="6514" y="6514"/>
                  </a:lnTo>
                  <a:lnTo>
                    <a:pt x="6116" y="6598"/>
                  </a:lnTo>
                  <a:lnTo>
                    <a:pt x="5719" y="6702"/>
                  </a:lnTo>
                  <a:lnTo>
                    <a:pt x="5279" y="5655"/>
                  </a:lnTo>
                  <a:lnTo>
                    <a:pt x="5048" y="5132"/>
                  </a:lnTo>
                  <a:lnTo>
                    <a:pt x="4797" y="4629"/>
                  </a:lnTo>
                  <a:lnTo>
                    <a:pt x="4525" y="4126"/>
                  </a:lnTo>
                  <a:lnTo>
                    <a:pt x="4252" y="3645"/>
                  </a:lnTo>
                  <a:lnTo>
                    <a:pt x="3959" y="3163"/>
                  </a:lnTo>
                  <a:lnTo>
                    <a:pt x="3645" y="2681"/>
                  </a:lnTo>
                  <a:close/>
                  <a:moveTo>
                    <a:pt x="9866" y="7268"/>
                  </a:moveTo>
                  <a:lnTo>
                    <a:pt x="10934" y="8085"/>
                  </a:lnTo>
                  <a:lnTo>
                    <a:pt x="11981" y="8923"/>
                  </a:lnTo>
                  <a:lnTo>
                    <a:pt x="11311" y="8839"/>
                  </a:lnTo>
                  <a:lnTo>
                    <a:pt x="10640" y="8797"/>
                  </a:lnTo>
                  <a:lnTo>
                    <a:pt x="9970" y="8818"/>
                  </a:lnTo>
                  <a:lnTo>
                    <a:pt x="9300" y="8860"/>
                  </a:lnTo>
                  <a:lnTo>
                    <a:pt x="8651" y="8944"/>
                  </a:lnTo>
                  <a:lnTo>
                    <a:pt x="8001" y="9090"/>
                  </a:lnTo>
                  <a:lnTo>
                    <a:pt x="7352" y="9258"/>
                  </a:lnTo>
                  <a:lnTo>
                    <a:pt x="7059" y="9362"/>
                  </a:lnTo>
                  <a:lnTo>
                    <a:pt x="6745" y="9488"/>
                  </a:lnTo>
                  <a:lnTo>
                    <a:pt x="6431" y="8587"/>
                  </a:lnTo>
                  <a:lnTo>
                    <a:pt x="6116" y="7708"/>
                  </a:lnTo>
                  <a:lnTo>
                    <a:pt x="6514" y="7582"/>
                  </a:lnTo>
                  <a:lnTo>
                    <a:pt x="6933" y="7477"/>
                  </a:lnTo>
                  <a:lnTo>
                    <a:pt x="7331" y="7415"/>
                  </a:lnTo>
                  <a:lnTo>
                    <a:pt x="7750" y="7373"/>
                  </a:lnTo>
                  <a:lnTo>
                    <a:pt x="8169" y="7352"/>
                  </a:lnTo>
                  <a:lnTo>
                    <a:pt x="8588" y="7352"/>
                  </a:lnTo>
                  <a:lnTo>
                    <a:pt x="9028" y="7394"/>
                  </a:lnTo>
                  <a:lnTo>
                    <a:pt x="9468" y="7456"/>
                  </a:lnTo>
                  <a:lnTo>
                    <a:pt x="9614" y="7456"/>
                  </a:lnTo>
                  <a:lnTo>
                    <a:pt x="9719" y="7436"/>
                  </a:lnTo>
                  <a:lnTo>
                    <a:pt x="9803" y="7352"/>
                  </a:lnTo>
                  <a:lnTo>
                    <a:pt x="9866" y="7268"/>
                  </a:lnTo>
                  <a:close/>
                  <a:moveTo>
                    <a:pt x="12086" y="9593"/>
                  </a:moveTo>
                  <a:lnTo>
                    <a:pt x="12840" y="9635"/>
                  </a:lnTo>
                  <a:lnTo>
                    <a:pt x="13761" y="10368"/>
                  </a:lnTo>
                  <a:lnTo>
                    <a:pt x="14683" y="11143"/>
                  </a:lnTo>
                  <a:lnTo>
                    <a:pt x="14243" y="11080"/>
                  </a:lnTo>
                  <a:lnTo>
                    <a:pt x="13782" y="11038"/>
                  </a:lnTo>
                  <a:lnTo>
                    <a:pt x="13342" y="10996"/>
                  </a:lnTo>
                  <a:lnTo>
                    <a:pt x="12902" y="10996"/>
                  </a:lnTo>
                  <a:lnTo>
                    <a:pt x="12442" y="11017"/>
                  </a:lnTo>
                  <a:lnTo>
                    <a:pt x="12002" y="11038"/>
                  </a:lnTo>
                  <a:lnTo>
                    <a:pt x="11562" y="11080"/>
                  </a:lnTo>
                  <a:lnTo>
                    <a:pt x="11122" y="11143"/>
                  </a:lnTo>
                  <a:lnTo>
                    <a:pt x="10661" y="11226"/>
                  </a:lnTo>
                  <a:lnTo>
                    <a:pt x="10222" y="11310"/>
                  </a:lnTo>
                  <a:lnTo>
                    <a:pt x="9803" y="11436"/>
                  </a:lnTo>
                  <a:lnTo>
                    <a:pt x="9363" y="11562"/>
                  </a:lnTo>
                  <a:lnTo>
                    <a:pt x="8944" y="11708"/>
                  </a:lnTo>
                  <a:lnTo>
                    <a:pt x="8525" y="11855"/>
                  </a:lnTo>
                  <a:lnTo>
                    <a:pt x="8106" y="12043"/>
                  </a:lnTo>
                  <a:lnTo>
                    <a:pt x="7708" y="12232"/>
                  </a:lnTo>
                  <a:lnTo>
                    <a:pt x="7373" y="11310"/>
                  </a:lnTo>
                  <a:lnTo>
                    <a:pt x="7059" y="10410"/>
                  </a:lnTo>
                  <a:lnTo>
                    <a:pt x="7038" y="10326"/>
                  </a:lnTo>
                  <a:lnTo>
                    <a:pt x="7771" y="10116"/>
                  </a:lnTo>
                  <a:lnTo>
                    <a:pt x="8483" y="9949"/>
                  </a:lnTo>
                  <a:lnTo>
                    <a:pt x="9195" y="9802"/>
                  </a:lnTo>
                  <a:lnTo>
                    <a:pt x="9907" y="9698"/>
                  </a:lnTo>
                  <a:lnTo>
                    <a:pt x="10620" y="9614"/>
                  </a:lnTo>
                  <a:lnTo>
                    <a:pt x="11332" y="9593"/>
                  </a:lnTo>
                  <a:close/>
                  <a:moveTo>
                    <a:pt x="15562" y="11876"/>
                  </a:moveTo>
                  <a:lnTo>
                    <a:pt x="16442" y="12651"/>
                  </a:lnTo>
                  <a:lnTo>
                    <a:pt x="17322" y="13447"/>
                  </a:lnTo>
                  <a:lnTo>
                    <a:pt x="16777" y="13384"/>
                  </a:lnTo>
                  <a:lnTo>
                    <a:pt x="16233" y="13321"/>
                  </a:lnTo>
                  <a:lnTo>
                    <a:pt x="15667" y="13279"/>
                  </a:lnTo>
                  <a:lnTo>
                    <a:pt x="14557" y="13279"/>
                  </a:lnTo>
                  <a:lnTo>
                    <a:pt x="13992" y="13300"/>
                  </a:lnTo>
                  <a:lnTo>
                    <a:pt x="13426" y="13363"/>
                  </a:lnTo>
                  <a:lnTo>
                    <a:pt x="12861" y="13426"/>
                  </a:lnTo>
                  <a:lnTo>
                    <a:pt x="12295" y="13530"/>
                  </a:lnTo>
                  <a:lnTo>
                    <a:pt x="11751" y="13656"/>
                  </a:lnTo>
                  <a:lnTo>
                    <a:pt x="11227" y="13803"/>
                  </a:lnTo>
                  <a:lnTo>
                    <a:pt x="10703" y="13991"/>
                  </a:lnTo>
                  <a:lnTo>
                    <a:pt x="10201" y="14201"/>
                  </a:lnTo>
                  <a:lnTo>
                    <a:pt x="9698" y="14431"/>
                  </a:lnTo>
                  <a:lnTo>
                    <a:pt x="9237" y="14703"/>
                  </a:lnTo>
                  <a:lnTo>
                    <a:pt x="8776" y="15017"/>
                  </a:lnTo>
                  <a:lnTo>
                    <a:pt x="8420" y="14117"/>
                  </a:lnTo>
                  <a:lnTo>
                    <a:pt x="8064" y="13195"/>
                  </a:lnTo>
                  <a:lnTo>
                    <a:pt x="8504" y="13007"/>
                  </a:lnTo>
                  <a:lnTo>
                    <a:pt x="8944" y="12818"/>
                  </a:lnTo>
                  <a:lnTo>
                    <a:pt x="9384" y="12651"/>
                  </a:lnTo>
                  <a:lnTo>
                    <a:pt x="9824" y="12504"/>
                  </a:lnTo>
                  <a:lnTo>
                    <a:pt x="10263" y="12378"/>
                  </a:lnTo>
                  <a:lnTo>
                    <a:pt x="10703" y="12253"/>
                  </a:lnTo>
                  <a:lnTo>
                    <a:pt x="11143" y="12169"/>
                  </a:lnTo>
                  <a:lnTo>
                    <a:pt x="11583" y="12085"/>
                  </a:lnTo>
                  <a:lnTo>
                    <a:pt x="12044" y="12001"/>
                  </a:lnTo>
                  <a:lnTo>
                    <a:pt x="12505" y="11960"/>
                  </a:lnTo>
                  <a:lnTo>
                    <a:pt x="12965" y="11918"/>
                  </a:lnTo>
                  <a:lnTo>
                    <a:pt x="13426" y="11897"/>
                  </a:lnTo>
                  <a:lnTo>
                    <a:pt x="14369" y="11897"/>
                  </a:lnTo>
                  <a:lnTo>
                    <a:pt x="14850" y="11918"/>
                  </a:lnTo>
                  <a:lnTo>
                    <a:pt x="15353" y="11960"/>
                  </a:lnTo>
                  <a:lnTo>
                    <a:pt x="15416" y="11939"/>
                  </a:lnTo>
                  <a:lnTo>
                    <a:pt x="15458" y="11939"/>
                  </a:lnTo>
                  <a:lnTo>
                    <a:pt x="15562" y="11876"/>
                  </a:lnTo>
                  <a:close/>
                  <a:moveTo>
                    <a:pt x="16777" y="14180"/>
                  </a:moveTo>
                  <a:lnTo>
                    <a:pt x="17364" y="14222"/>
                  </a:lnTo>
                  <a:lnTo>
                    <a:pt x="17971" y="14305"/>
                  </a:lnTo>
                  <a:lnTo>
                    <a:pt x="18097" y="14284"/>
                  </a:lnTo>
                  <a:lnTo>
                    <a:pt x="18201" y="14263"/>
                  </a:lnTo>
                  <a:lnTo>
                    <a:pt x="19081" y="15101"/>
                  </a:lnTo>
                  <a:lnTo>
                    <a:pt x="19940" y="15939"/>
                  </a:lnTo>
                  <a:lnTo>
                    <a:pt x="19291" y="15813"/>
                  </a:lnTo>
                  <a:lnTo>
                    <a:pt x="18641" y="15709"/>
                  </a:lnTo>
                  <a:lnTo>
                    <a:pt x="17992" y="15625"/>
                  </a:lnTo>
                  <a:lnTo>
                    <a:pt x="17343" y="15583"/>
                  </a:lnTo>
                  <a:lnTo>
                    <a:pt x="16693" y="15562"/>
                  </a:lnTo>
                  <a:lnTo>
                    <a:pt x="16044" y="15583"/>
                  </a:lnTo>
                  <a:lnTo>
                    <a:pt x="15395" y="15646"/>
                  </a:lnTo>
                  <a:lnTo>
                    <a:pt x="14746" y="15730"/>
                  </a:lnTo>
                  <a:lnTo>
                    <a:pt x="14096" y="15834"/>
                  </a:lnTo>
                  <a:lnTo>
                    <a:pt x="13468" y="16002"/>
                  </a:lnTo>
                  <a:lnTo>
                    <a:pt x="12840" y="16169"/>
                  </a:lnTo>
                  <a:lnTo>
                    <a:pt x="12211" y="16379"/>
                  </a:lnTo>
                  <a:lnTo>
                    <a:pt x="11604" y="16630"/>
                  </a:lnTo>
                  <a:lnTo>
                    <a:pt x="11017" y="16902"/>
                  </a:lnTo>
                  <a:lnTo>
                    <a:pt x="10431" y="17196"/>
                  </a:lnTo>
                  <a:lnTo>
                    <a:pt x="9866" y="17531"/>
                  </a:lnTo>
                  <a:lnTo>
                    <a:pt x="9468" y="16672"/>
                  </a:lnTo>
                  <a:lnTo>
                    <a:pt x="9091" y="15813"/>
                  </a:lnTo>
                  <a:lnTo>
                    <a:pt x="10222" y="15415"/>
                  </a:lnTo>
                  <a:lnTo>
                    <a:pt x="11311" y="15038"/>
                  </a:lnTo>
                  <a:lnTo>
                    <a:pt x="11834" y="14892"/>
                  </a:lnTo>
                  <a:lnTo>
                    <a:pt x="12379" y="14724"/>
                  </a:lnTo>
                  <a:lnTo>
                    <a:pt x="12902" y="14599"/>
                  </a:lnTo>
                  <a:lnTo>
                    <a:pt x="13447" y="14473"/>
                  </a:lnTo>
                  <a:lnTo>
                    <a:pt x="13971" y="14368"/>
                  </a:lnTo>
                  <a:lnTo>
                    <a:pt x="14515" y="14284"/>
                  </a:lnTo>
                  <a:lnTo>
                    <a:pt x="15060" y="14222"/>
                  </a:lnTo>
                  <a:lnTo>
                    <a:pt x="15625" y="14180"/>
                  </a:lnTo>
                  <a:close/>
                  <a:moveTo>
                    <a:pt x="17720" y="16484"/>
                  </a:moveTo>
                  <a:lnTo>
                    <a:pt x="18369" y="16505"/>
                  </a:lnTo>
                  <a:lnTo>
                    <a:pt x="19039" y="16567"/>
                  </a:lnTo>
                  <a:lnTo>
                    <a:pt x="19689" y="16651"/>
                  </a:lnTo>
                  <a:lnTo>
                    <a:pt x="20380" y="16777"/>
                  </a:lnTo>
                  <a:lnTo>
                    <a:pt x="20547" y="16777"/>
                  </a:lnTo>
                  <a:lnTo>
                    <a:pt x="20610" y="16735"/>
                  </a:lnTo>
                  <a:lnTo>
                    <a:pt x="20673" y="16693"/>
                  </a:lnTo>
                  <a:lnTo>
                    <a:pt x="21615" y="17656"/>
                  </a:lnTo>
                  <a:lnTo>
                    <a:pt x="22411" y="18536"/>
                  </a:lnTo>
                  <a:lnTo>
                    <a:pt x="21741" y="18452"/>
                  </a:lnTo>
                  <a:lnTo>
                    <a:pt x="21029" y="18369"/>
                  </a:lnTo>
                  <a:lnTo>
                    <a:pt x="20317" y="18327"/>
                  </a:lnTo>
                  <a:lnTo>
                    <a:pt x="18872" y="18327"/>
                  </a:lnTo>
                  <a:lnTo>
                    <a:pt x="18139" y="18369"/>
                  </a:lnTo>
                  <a:lnTo>
                    <a:pt x="17406" y="18452"/>
                  </a:lnTo>
                  <a:lnTo>
                    <a:pt x="16673" y="18557"/>
                  </a:lnTo>
                  <a:lnTo>
                    <a:pt x="15939" y="18704"/>
                  </a:lnTo>
                  <a:lnTo>
                    <a:pt x="15227" y="18892"/>
                  </a:lnTo>
                  <a:lnTo>
                    <a:pt x="14536" y="19102"/>
                  </a:lnTo>
                  <a:lnTo>
                    <a:pt x="13866" y="19353"/>
                  </a:lnTo>
                  <a:lnTo>
                    <a:pt x="13217" y="19625"/>
                  </a:lnTo>
                  <a:lnTo>
                    <a:pt x="12588" y="19960"/>
                  </a:lnTo>
                  <a:lnTo>
                    <a:pt x="12295" y="20128"/>
                  </a:lnTo>
                  <a:lnTo>
                    <a:pt x="12002" y="20316"/>
                  </a:lnTo>
                  <a:lnTo>
                    <a:pt x="11709" y="20526"/>
                  </a:lnTo>
                  <a:lnTo>
                    <a:pt x="11436" y="20735"/>
                  </a:lnTo>
                  <a:lnTo>
                    <a:pt x="10850" y="19604"/>
                  </a:lnTo>
                  <a:lnTo>
                    <a:pt x="10305" y="18473"/>
                  </a:lnTo>
                  <a:lnTo>
                    <a:pt x="10892" y="18159"/>
                  </a:lnTo>
                  <a:lnTo>
                    <a:pt x="11478" y="17845"/>
                  </a:lnTo>
                  <a:lnTo>
                    <a:pt x="12086" y="17573"/>
                  </a:lnTo>
                  <a:lnTo>
                    <a:pt x="12693" y="17342"/>
                  </a:lnTo>
                  <a:lnTo>
                    <a:pt x="13300" y="17133"/>
                  </a:lnTo>
                  <a:lnTo>
                    <a:pt x="13908" y="16944"/>
                  </a:lnTo>
                  <a:lnTo>
                    <a:pt x="14536" y="16798"/>
                  </a:lnTo>
                  <a:lnTo>
                    <a:pt x="15164" y="16672"/>
                  </a:lnTo>
                  <a:lnTo>
                    <a:pt x="15793" y="16567"/>
                  </a:lnTo>
                  <a:lnTo>
                    <a:pt x="16421" y="16505"/>
                  </a:lnTo>
                  <a:lnTo>
                    <a:pt x="17070" y="16484"/>
                  </a:lnTo>
                  <a:close/>
                  <a:moveTo>
                    <a:pt x="20589" y="19185"/>
                  </a:moveTo>
                  <a:lnTo>
                    <a:pt x="21364" y="19206"/>
                  </a:lnTo>
                  <a:lnTo>
                    <a:pt x="22160" y="19248"/>
                  </a:lnTo>
                  <a:lnTo>
                    <a:pt x="22956" y="19311"/>
                  </a:lnTo>
                  <a:lnTo>
                    <a:pt x="23019" y="19311"/>
                  </a:lnTo>
                  <a:lnTo>
                    <a:pt x="23082" y="19290"/>
                  </a:lnTo>
                  <a:lnTo>
                    <a:pt x="23836" y="20149"/>
                  </a:lnTo>
                  <a:lnTo>
                    <a:pt x="24590" y="21029"/>
                  </a:lnTo>
                  <a:lnTo>
                    <a:pt x="24590" y="21029"/>
                  </a:lnTo>
                  <a:lnTo>
                    <a:pt x="23877" y="20882"/>
                  </a:lnTo>
                  <a:lnTo>
                    <a:pt x="23123" y="20777"/>
                  </a:lnTo>
                  <a:lnTo>
                    <a:pt x="22369" y="20714"/>
                  </a:lnTo>
                  <a:lnTo>
                    <a:pt x="21594" y="20693"/>
                  </a:lnTo>
                  <a:lnTo>
                    <a:pt x="20820" y="20693"/>
                  </a:lnTo>
                  <a:lnTo>
                    <a:pt x="20045" y="20756"/>
                  </a:lnTo>
                  <a:lnTo>
                    <a:pt x="19270" y="20840"/>
                  </a:lnTo>
                  <a:lnTo>
                    <a:pt x="18495" y="20987"/>
                  </a:lnTo>
                  <a:lnTo>
                    <a:pt x="17720" y="21154"/>
                  </a:lnTo>
                  <a:lnTo>
                    <a:pt x="16966" y="21343"/>
                  </a:lnTo>
                  <a:lnTo>
                    <a:pt x="16233" y="21594"/>
                  </a:lnTo>
                  <a:lnTo>
                    <a:pt x="15521" y="21887"/>
                  </a:lnTo>
                  <a:lnTo>
                    <a:pt x="14829" y="22201"/>
                  </a:lnTo>
                  <a:lnTo>
                    <a:pt x="14159" y="22557"/>
                  </a:lnTo>
                  <a:lnTo>
                    <a:pt x="13531" y="22955"/>
                  </a:lnTo>
                  <a:lnTo>
                    <a:pt x="13238" y="23165"/>
                  </a:lnTo>
                  <a:lnTo>
                    <a:pt x="12944" y="23374"/>
                  </a:lnTo>
                  <a:lnTo>
                    <a:pt x="12379" y="22432"/>
                  </a:lnTo>
                  <a:lnTo>
                    <a:pt x="11897" y="21573"/>
                  </a:lnTo>
                  <a:lnTo>
                    <a:pt x="12484" y="21322"/>
                  </a:lnTo>
                  <a:lnTo>
                    <a:pt x="13070" y="21049"/>
                  </a:lnTo>
                  <a:lnTo>
                    <a:pt x="14243" y="20505"/>
                  </a:lnTo>
                  <a:lnTo>
                    <a:pt x="14829" y="20254"/>
                  </a:lnTo>
                  <a:lnTo>
                    <a:pt x="15437" y="20023"/>
                  </a:lnTo>
                  <a:lnTo>
                    <a:pt x="16044" y="19814"/>
                  </a:lnTo>
                  <a:lnTo>
                    <a:pt x="16673" y="19646"/>
                  </a:lnTo>
                  <a:lnTo>
                    <a:pt x="17447" y="19458"/>
                  </a:lnTo>
                  <a:lnTo>
                    <a:pt x="18243" y="19332"/>
                  </a:lnTo>
                  <a:lnTo>
                    <a:pt x="19018" y="19248"/>
                  </a:lnTo>
                  <a:lnTo>
                    <a:pt x="19793" y="19206"/>
                  </a:lnTo>
                  <a:lnTo>
                    <a:pt x="20589" y="19185"/>
                  </a:lnTo>
                  <a:close/>
                  <a:moveTo>
                    <a:pt x="22830" y="21720"/>
                  </a:moveTo>
                  <a:lnTo>
                    <a:pt x="23626" y="21741"/>
                  </a:lnTo>
                  <a:lnTo>
                    <a:pt x="25260" y="21845"/>
                  </a:lnTo>
                  <a:lnTo>
                    <a:pt x="26139" y="22914"/>
                  </a:lnTo>
                  <a:lnTo>
                    <a:pt x="27019" y="24024"/>
                  </a:lnTo>
                  <a:lnTo>
                    <a:pt x="26244" y="23877"/>
                  </a:lnTo>
                  <a:lnTo>
                    <a:pt x="25448" y="23772"/>
                  </a:lnTo>
                  <a:lnTo>
                    <a:pt x="24673" y="23730"/>
                  </a:lnTo>
                  <a:lnTo>
                    <a:pt x="23898" y="23709"/>
                  </a:lnTo>
                  <a:lnTo>
                    <a:pt x="23123" y="23751"/>
                  </a:lnTo>
                  <a:lnTo>
                    <a:pt x="22348" y="23835"/>
                  </a:lnTo>
                  <a:lnTo>
                    <a:pt x="21594" y="23940"/>
                  </a:lnTo>
                  <a:lnTo>
                    <a:pt x="20820" y="24107"/>
                  </a:lnTo>
                  <a:lnTo>
                    <a:pt x="20086" y="24317"/>
                  </a:lnTo>
                  <a:lnTo>
                    <a:pt x="19353" y="24547"/>
                  </a:lnTo>
                  <a:lnTo>
                    <a:pt x="18620" y="24840"/>
                  </a:lnTo>
                  <a:lnTo>
                    <a:pt x="17908" y="25155"/>
                  </a:lnTo>
                  <a:lnTo>
                    <a:pt x="17217" y="25511"/>
                  </a:lnTo>
                  <a:lnTo>
                    <a:pt x="16547" y="25909"/>
                  </a:lnTo>
                  <a:lnTo>
                    <a:pt x="15898" y="26348"/>
                  </a:lnTo>
                  <a:lnTo>
                    <a:pt x="15248" y="26809"/>
                  </a:lnTo>
                  <a:lnTo>
                    <a:pt x="14787" y="26160"/>
                  </a:lnTo>
                  <a:lnTo>
                    <a:pt x="14327" y="25511"/>
                  </a:lnTo>
                  <a:lnTo>
                    <a:pt x="13447" y="24170"/>
                  </a:lnTo>
                  <a:lnTo>
                    <a:pt x="14746" y="23542"/>
                  </a:lnTo>
                  <a:lnTo>
                    <a:pt x="15395" y="23249"/>
                  </a:lnTo>
                  <a:lnTo>
                    <a:pt x="16044" y="22955"/>
                  </a:lnTo>
                  <a:lnTo>
                    <a:pt x="16714" y="22683"/>
                  </a:lnTo>
                  <a:lnTo>
                    <a:pt x="17385" y="22432"/>
                  </a:lnTo>
                  <a:lnTo>
                    <a:pt x="18076" y="22222"/>
                  </a:lnTo>
                  <a:lnTo>
                    <a:pt x="18788" y="22034"/>
                  </a:lnTo>
                  <a:lnTo>
                    <a:pt x="19605" y="21887"/>
                  </a:lnTo>
                  <a:lnTo>
                    <a:pt x="20422" y="21803"/>
                  </a:lnTo>
                  <a:lnTo>
                    <a:pt x="21217" y="21741"/>
                  </a:lnTo>
                  <a:lnTo>
                    <a:pt x="22013" y="21720"/>
                  </a:lnTo>
                  <a:close/>
                  <a:moveTo>
                    <a:pt x="27333" y="24422"/>
                  </a:moveTo>
                  <a:lnTo>
                    <a:pt x="28485" y="25930"/>
                  </a:lnTo>
                  <a:lnTo>
                    <a:pt x="29595" y="27458"/>
                  </a:lnTo>
                  <a:lnTo>
                    <a:pt x="28862" y="27291"/>
                  </a:lnTo>
                  <a:lnTo>
                    <a:pt x="28129" y="27165"/>
                  </a:lnTo>
                  <a:lnTo>
                    <a:pt x="27354" y="27061"/>
                  </a:lnTo>
                  <a:lnTo>
                    <a:pt x="26558" y="27019"/>
                  </a:lnTo>
                  <a:lnTo>
                    <a:pt x="25762" y="26998"/>
                  </a:lnTo>
                  <a:lnTo>
                    <a:pt x="24946" y="27019"/>
                  </a:lnTo>
                  <a:lnTo>
                    <a:pt x="24129" y="27081"/>
                  </a:lnTo>
                  <a:lnTo>
                    <a:pt x="23312" y="27186"/>
                  </a:lnTo>
                  <a:lnTo>
                    <a:pt x="22495" y="27354"/>
                  </a:lnTo>
                  <a:lnTo>
                    <a:pt x="21699" y="27542"/>
                  </a:lnTo>
                  <a:lnTo>
                    <a:pt x="21322" y="27668"/>
                  </a:lnTo>
                  <a:lnTo>
                    <a:pt x="20945" y="27794"/>
                  </a:lnTo>
                  <a:lnTo>
                    <a:pt x="20568" y="27940"/>
                  </a:lnTo>
                  <a:lnTo>
                    <a:pt x="20191" y="28087"/>
                  </a:lnTo>
                  <a:lnTo>
                    <a:pt x="19835" y="28254"/>
                  </a:lnTo>
                  <a:lnTo>
                    <a:pt x="19479" y="28422"/>
                  </a:lnTo>
                  <a:lnTo>
                    <a:pt x="19144" y="28610"/>
                  </a:lnTo>
                  <a:lnTo>
                    <a:pt x="18809" y="28799"/>
                  </a:lnTo>
                  <a:lnTo>
                    <a:pt x="18474" y="29029"/>
                  </a:lnTo>
                  <a:lnTo>
                    <a:pt x="18160" y="29239"/>
                  </a:lnTo>
                  <a:lnTo>
                    <a:pt x="17866" y="29490"/>
                  </a:lnTo>
                  <a:lnTo>
                    <a:pt x="17594" y="29741"/>
                  </a:lnTo>
                  <a:lnTo>
                    <a:pt x="16735" y="28736"/>
                  </a:lnTo>
                  <a:lnTo>
                    <a:pt x="15919" y="27710"/>
                  </a:lnTo>
                  <a:lnTo>
                    <a:pt x="16526" y="27249"/>
                  </a:lnTo>
                  <a:lnTo>
                    <a:pt x="17154" y="26851"/>
                  </a:lnTo>
                  <a:lnTo>
                    <a:pt x="17783" y="26474"/>
                  </a:lnTo>
                  <a:lnTo>
                    <a:pt x="18432" y="26139"/>
                  </a:lnTo>
                  <a:lnTo>
                    <a:pt x="19081" y="25825"/>
                  </a:lnTo>
                  <a:lnTo>
                    <a:pt x="19751" y="25553"/>
                  </a:lnTo>
                  <a:lnTo>
                    <a:pt x="20422" y="25322"/>
                  </a:lnTo>
                  <a:lnTo>
                    <a:pt x="21113" y="25134"/>
                  </a:lnTo>
                  <a:lnTo>
                    <a:pt x="21804" y="24966"/>
                  </a:lnTo>
                  <a:lnTo>
                    <a:pt x="22495" y="24840"/>
                  </a:lnTo>
                  <a:lnTo>
                    <a:pt x="23207" y="24736"/>
                  </a:lnTo>
                  <a:lnTo>
                    <a:pt x="23940" y="24673"/>
                  </a:lnTo>
                  <a:lnTo>
                    <a:pt x="24652" y="24631"/>
                  </a:lnTo>
                  <a:lnTo>
                    <a:pt x="25406" y="24631"/>
                  </a:lnTo>
                  <a:lnTo>
                    <a:pt x="26139" y="24673"/>
                  </a:lnTo>
                  <a:lnTo>
                    <a:pt x="26893" y="24757"/>
                  </a:lnTo>
                  <a:lnTo>
                    <a:pt x="26977" y="24757"/>
                  </a:lnTo>
                  <a:lnTo>
                    <a:pt x="27061" y="24736"/>
                  </a:lnTo>
                  <a:lnTo>
                    <a:pt x="27124" y="24715"/>
                  </a:lnTo>
                  <a:lnTo>
                    <a:pt x="27187" y="24673"/>
                  </a:lnTo>
                  <a:lnTo>
                    <a:pt x="27249" y="24610"/>
                  </a:lnTo>
                  <a:lnTo>
                    <a:pt x="27291" y="24547"/>
                  </a:lnTo>
                  <a:lnTo>
                    <a:pt x="27333" y="24422"/>
                  </a:lnTo>
                  <a:close/>
                  <a:moveTo>
                    <a:pt x="27166" y="27898"/>
                  </a:moveTo>
                  <a:lnTo>
                    <a:pt x="28003" y="27940"/>
                  </a:lnTo>
                  <a:lnTo>
                    <a:pt x="28841" y="28003"/>
                  </a:lnTo>
                  <a:lnTo>
                    <a:pt x="29700" y="28129"/>
                  </a:lnTo>
                  <a:lnTo>
                    <a:pt x="29784" y="28129"/>
                  </a:lnTo>
                  <a:lnTo>
                    <a:pt x="29868" y="28108"/>
                  </a:lnTo>
                  <a:lnTo>
                    <a:pt x="29930" y="28066"/>
                  </a:lnTo>
                  <a:lnTo>
                    <a:pt x="29993" y="28024"/>
                  </a:lnTo>
                  <a:lnTo>
                    <a:pt x="30978" y="29448"/>
                  </a:lnTo>
                  <a:lnTo>
                    <a:pt x="31920" y="30893"/>
                  </a:lnTo>
                  <a:lnTo>
                    <a:pt x="31920" y="30893"/>
                  </a:lnTo>
                  <a:lnTo>
                    <a:pt x="31585" y="30726"/>
                  </a:lnTo>
                  <a:lnTo>
                    <a:pt x="31250" y="30579"/>
                  </a:lnTo>
                  <a:lnTo>
                    <a:pt x="30915" y="30454"/>
                  </a:lnTo>
                  <a:lnTo>
                    <a:pt x="30559" y="30349"/>
                  </a:lnTo>
                  <a:lnTo>
                    <a:pt x="30203" y="30244"/>
                  </a:lnTo>
                  <a:lnTo>
                    <a:pt x="29826" y="30181"/>
                  </a:lnTo>
                  <a:lnTo>
                    <a:pt x="29449" y="30118"/>
                  </a:lnTo>
                  <a:lnTo>
                    <a:pt x="29072" y="30056"/>
                  </a:lnTo>
                  <a:lnTo>
                    <a:pt x="28695" y="30035"/>
                  </a:lnTo>
                  <a:lnTo>
                    <a:pt x="28297" y="30014"/>
                  </a:lnTo>
                  <a:lnTo>
                    <a:pt x="27899" y="29993"/>
                  </a:lnTo>
                  <a:lnTo>
                    <a:pt x="27501" y="30014"/>
                  </a:lnTo>
                  <a:lnTo>
                    <a:pt x="27103" y="30035"/>
                  </a:lnTo>
                  <a:lnTo>
                    <a:pt x="26705" y="30056"/>
                  </a:lnTo>
                  <a:lnTo>
                    <a:pt x="25909" y="30160"/>
                  </a:lnTo>
                  <a:lnTo>
                    <a:pt x="25113" y="30328"/>
                  </a:lnTo>
                  <a:lnTo>
                    <a:pt x="24317" y="30516"/>
                  </a:lnTo>
                  <a:lnTo>
                    <a:pt x="23542" y="30768"/>
                  </a:lnTo>
                  <a:lnTo>
                    <a:pt x="22809" y="31040"/>
                  </a:lnTo>
                  <a:lnTo>
                    <a:pt x="22097" y="31354"/>
                  </a:lnTo>
                  <a:lnTo>
                    <a:pt x="21406" y="31689"/>
                  </a:lnTo>
                  <a:lnTo>
                    <a:pt x="20778" y="32066"/>
                  </a:lnTo>
                  <a:lnTo>
                    <a:pt x="20191" y="32464"/>
                  </a:lnTo>
                  <a:lnTo>
                    <a:pt x="19709" y="32003"/>
                  </a:lnTo>
                  <a:lnTo>
                    <a:pt x="19249" y="31543"/>
                  </a:lnTo>
                  <a:lnTo>
                    <a:pt x="18327" y="30558"/>
                  </a:lnTo>
                  <a:lnTo>
                    <a:pt x="19458" y="29951"/>
                  </a:lnTo>
                  <a:lnTo>
                    <a:pt x="20003" y="29637"/>
                  </a:lnTo>
                  <a:lnTo>
                    <a:pt x="20568" y="29344"/>
                  </a:lnTo>
                  <a:lnTo>
                    <a:pt x="21155" y="29050"/>
                  </a:lnTo>
                  <a:lnTo>
                    <a:pt x="21741" y="28799"/>
                  </a:lnTo>
                  <a:lnTo>
                    <a:pt x="22348" y="28569"/>
                  </a:lnTo>
                  <a:lnTo>
                    <a:pt x="22998" y="28359"/>
                  </a:lnTo>
                  <a:lnTo>
                    <a:pt x="23417" y="28254"/>
                  </a:lnTo>
                  <a:lnTo>
                    <a:pt x="23836" y="28171"/>
                  </a:lnTo>
                  <a:lnTo>
                    <a:pt x="24254" y="28087"/>
                  </a:lnTo>
                  <a:lnTo>
                    <a:pt x="24652" y="28024"/>
                  </a:lnTo>
                  <a:lnTo>
                    <a:pt x="25490" y="27940"/>
                  </a:lnTo>
                  <a:lnTo>
                    <a:pt x="26328" y="27898"/>
                  </a:lnTo>
                  <a:close/>
                  <a:moveTo>
                    <a:pt x="27815" y="31124"/>
                  </a:moveTo>
                  <a:lnTo>
                    <a:pt x="28506" y="31145"/>
                  </a:lnTo>
                  <a:lnTo>
                    <a:pt x="29197" y="31166"/>
                  </a:lnTo>
                  <a:lnTo>
                    <a:pt x="30601" y="31270"/>
                  </a:lnTo>
                  <a:lnTo>
                    <a:pt x="31313" y="31312"/>
                  </a:lnTo>
                  <a:lnTo>
                    <a:pt x="32004" y="31312"/>
                  </a:lnTo>
                  <a:lnTo>
                    <a:pt x="32088" y="31291"/>
                  </a:lnTo>
                  <a:lnTo>
                    <a:pt x="32130" y="31249"/>
                  </a:lnTo>
                  <a:lnTo>
                    <a:pt x="32674" y="32108"/>
                  </a:lnTo>
                  <a:lnTo>
                    <a:pt x="33219" y="32988"/>
                  </a:lnTo>
                  <a:lnTo>
                    <a:pt x="32590" y="32904"/>
                  </a:lnTo>
                  <a:lnTo>
                    <a:pt x="31962" y="32841"/>
                  </a:lnTo>
                  <a:lnTo>
                    <a:pt x="31292" y="32820"/>
                  </a:lnTo>
                  <a:lnTo>
                    <a:pt x="30642" y="32799"/>
                  </a:lnTo>
                  <a:lnTo>
                    <a:pt x="29972" y="32799"/>
                  </a:lnTo>
                  <a:lnTo>
                    <a:pt x="29281" y="32841"/>
                  </a:lnTo>
                  <a:lnTo>
                    <a:pt x="28611" y="32904"/>
                  </a:lnTo>
                  <a:lnTo>
                    <a:pt x="27941" y="33009"/>
                  </a:lnTo>
                  <a:lnTo>
                    <a:pt x="27270" y="33114"/>
                  </a:lnTo>
                  <a:lnTo>
                    <a:pt x="26621" y="33281"/>
                  </a:lnTo>
                  <a:lnTo>
                    <a:pt x="25972" y="33470"/>
                  </a:lnTo>
                  <a:lnTo>
                    <a:pt x="25364" y="33679"/>
                  </a:lnTo>
                  <a:lnTo>
                    <a:pt x="24757" y="33930"/>
                  </a:lnTo>
                  <a:lnTo>
                    <a:pt x="24192" y="34245"/>
                  </a:lnTo>
                  <a:lnTo>
                    <a:pt x="23898" y="34391"/>
                  </a:lnTo>
                  <a:lnTo>
                    <a:pt x="23626" y="34559"/>
                  </a:lnTo>
                  <a:lnTo>
                    <a:pt x="23375" y="34747"/>
                  </a:lnTo>
                  <a:lnTo>
                    <a:pt x="23123" y="34936"/>
                  </a:lnTo>
                  <a:lnTo>
                    <a:pt x="22579" y="34517"/>
                  </a:lnTo>
                  <a:lnTo>
                    <a:pt x="22055" y="34098"/>
                  </a:lnTo>
                  <a:lnTo>
                    <a:pt x="21008" y="33197"/>
                  </a:lnTo>
                  <a:lnTo>
                    <a:pt x="21657" y="32862"/>
                  </a:lnTo>
                  <a:lnTo>
                    <a:pt x="22307" y="32548"/>
                  </a:lnTo>
                  <a:lnTo>
                    <a:pt x="22956" y="32255"/>
                  </a:lnTo>
                  <a:lnTo>
                    <a:pt x="23605" y="31983"/>
                  </a:lnTo>
                  <a:lnTo>
                    <a:pt x="24275" y="31752"/>
                  </a:lnTo>
                  <a:lnTo>
                    <a:pt x="24967" y="31543"/>
                  </a:lnTo>
                  <a:lnTo>
                    <a:pt x="25658" y="31375"/>
                  </a:lnTo>
                  <a:lnTo>
                    <a:pt x="26391" y="31229"/>
                  </a:lnTo>
                  <a:lnTo>
                    <a:pt x="26747" y="31187"/>
                  </a:lnTo>
                  <a:lnTo>
                    <a:pt x="27103" y="31166"/>
                  </a:lnTo>
                  <a:lnTo>
                    <a:pt x="27815" y="31124"/>
                  </a:lnTo>
                  <a:close/>
                  <a:moveTo>
                    <a:pt x="32130" y="33721"/>
                  </a:moveTo>
                  <a:lnTo>
                    <a:pt x="32821" y="33763"/>
                  </a:lnTo>
                  <a:lnTo>
                    <a:pt x="33512" y="33805"/>
                  </a:lnTo>
                  <a:lnTo>
                    <a:pt x="33617" y="33805"/>
                  </a:lnTo>
                  <a:lnTo>
                    <a:pt x="33700" y="33763"/>
                  </a:lnTo>
                  <a:lnTo>
                    <a:pt x="34161" y="34601"/>
                  </a:lnTo>
                  <a:lnTo>
                    <a:pt x="34622" y="35459"/>
                  </a:lnTo>
                  <a:lnTo>
                    <a:pt x="34098" y="35355"/>
                  </a:lnTo>
                  <a:lnTo>
                    <a:pt x="33575" y="35292"/>
                  </a:lnTo>
                  <a:lnTo>
                    <a:pt x="33030" y="35250"/>
                  </a:lnTo>
                  <a:lnTo>
                    <a:pt x="32507" y="35250"/>
                  </a:lnTo>
                  <a:lnTo>
                    <a:pt x="31962" y="35271"/>
                  </a:lnTo>
                  <a:lnTo>
                    <a:pt x="31438" y="35313"/>
                  </a:lnTo>
                  <a:lnTo>
                    <a:pt x="30915" y="35376"/>
                  </a:lnTo>
                  <a:lnTo>
                    <a:pt x="30391" y="35480"/>
                  </a:lnTo>
                  <a:lnTo>
                    <a:pt x="29868" y="35585"/>
                  </a:lnTo>
                  <a:lnTo>
                    <a:pt x="29344" y="35732"/>
                  </a:lnTo>
                  <a:lnTo>
                    <a:pt x="28841" y="35920"/>
                  </a:lnTo>
                  <a:lnTo>
                    <a:pt x="28360" y="36109"/>
                  </a:lnTo>
                  <a:lnTo>
                    <a:pt x="27878" y="36339"/>
                  </a:lnTo>
                  <a:lnTo>
                    <a:pt x="27396" y="36590"/>
                  </a:lnTo>
                  <a:lnTo>
                    <a:pt x="26935" y="36863"/>
                  </a:lnTo>
                  <a:lnTo>
                    <a:pt x="26475" y="37156"/>
                  </a:lnTo>
                  <a:lnTo>
                    <a:pt x="25825" y="36779"/>
                  </a:lnTo>
                  <a:lnTo>
                    <a:pt x="25176" y="36360"/>
                  </a:lnTo>
                  <a:lnTo>
                    <a:pt x="24527" y="35941"/>
                  </a:lnTo>
                  <a:lnTo>
                    <a:pt x="23898" y="35501"/>
                  </a:lnTo>
                  <a:lnTo>
                    <a:pt x="24401" y="35313"/>
                  </a:lnTo>
                  <a:lnTo>
                    <a:pt x="24925" y="35124"/>
                  </a:lnTo>
                  <a:lnTo>
                    <a:pt x="25930" y="34726"/>
                  </a:lnTo>
                  <a:lnTo>
                    <a:pt x="26433" y="34538"/>
                  </a:lnTo>
                  <a:lnTo>
                    <a:pt x="26935" y="34370"/>
                  </a:lnTo>
                  <a:lnTo>
                    <a:pt x="27459" y="34224"/>
                  </a:lnTo>
                  <a:lnTo>
                    <a:pt x="28003" y="34077"/>
                  </a:lnTo>
                  <a:lnTo>
                    <a:pt x="28695" y="33951"/>
                  </a:lnTo>
                  <a:lnTo>
                    <a:pt x="29365" y="33847"/>
                  </a:lnTo>
                  <a:lnTo>
                    <a:pt x="30056" y="33784"/>
                  </a:lnTo>
                  <a:lnTo>
                    <a:pt x="30747" y="33742"/>
                  </a:lnTo>
                  <a:lnTo>
                    <a:pt x="31438" y="33721"/>
                  </a:lnTo>
                  <a:close/>
                  <a:moveTo>
                    <a:pt x="33407" y="35899"/>
                  </a:moveTo>
                  <a:lnTo>
                    <a:pt x="33910" y="35920"/>
                  </a:lnTo>
                  <a:lnTo>
                    <a:pt x="34412" y="35941"/>
                  </a:lnTo>
                  <a:lnTo>
                    <a:pt x="34915" y="36004"/>
                  </a:lnTo>
                  <a:lnTo>
                    <a:pt x="35481" y="37051"/>
                  </a:lnTo>
                  <a:lnTo>
                    <a:pt x="35774" y="37554"/>
                  </a:lnTo>
                  <a:lnTo>
                    <a:pt x="36067" y="38056"/>
                  </a:lnTo>
                  <a:lnTo>
                    <a:pt x="35690" y="37973"/>
                  </a:lnTo>
                  <a:lnTo>
                    <a:pt x="35292" y="37910"/>
                  </a:lnTo>
                  <a:lnTo>
                    <a:pt x="34894" y="37847"/>
                  </a:lnTo>
                  <a:lnTo>
                    <a:pt x="34475" y="37805"/>
                  </a:lnTo>
                  <a:lnTo>
                    <a:pt x="34077" y="37763"/>
                  </a:lnTo>
                  <a:lnTo>
                    <a:pt x="33240" y="37763"/>
                  </a:lnTo>
                  <a:lnTo>
                    <a:pt x="32842" y="37805"/>
                  </a:lnTo>
                  <a:lnTo>
                    <a:pt x="32423" y="37847"/>
                  </a:lnTo>
                  <a:lnTo>
                    <a:pt x="32004" y="37910"/>
                  </a:lnTo>
                  <a:lnTo>
                    <a:pt x="31606" y="37994"/>
                  </a:lnTo>
                  <a:lnTo>
                    <a:pt x="31229" y="38098"/>
                  </a:lnTo>
                  <a:lnTo>
                    <a:pt x="30831" y="38245"/>
                  </a:lnTo>
                  <a:lnTo>
                    <a:pt x="30475" y="38392"/>
                  </a:lnTo>
                  <a:lnTo>
                    <a:pt x="30119" y="38559"/>
                  </a:lnTo>
                  <a:lnTo>
                    <a:pt x="29763" y="38769"/>
                  </a:lnTo>
                  <a:lnTo>
                    <a:pt x="29093" y="38475"/>
                  </a:lnTo>
                  <a:lnTo>
                    <a:pt x="28443" y="38182"/>
                  </a:lnTo>
                  <a:lnTo>
                    <a:pt x="27941" y="37931"/>
                  </a:lnTo>
                  <a:lnTo>
                    <a:pt x="27417" y="37679"/>
                  </a:lnTo>
                  <a:lnTo>
                    <a:pt x="27857" y="37407"/>
                  </a:lnTo>
                  <a:lnTo>
                    <a:pt x="28276" y="37177"/>
                  </a:lnTo>
                  <a:lnTo>
                    <a:pt x="28716" y="36946"/>
                  </a:lnTo>
                  <a:lnTo>
                    <a:pt x="29155" y="36758"/>
                  </a:lnTo>
                  <a:lnTo>
                    <a:pt x="29616" y="36569"/>
                  </a:lnTo>
                  <a:lnTo>
                    <a:pt x="30077" y="36423"/>
                  </a:lnTo>
                  <a:lnTo>
                    <a:pt x="30517" y="36276"/>
                  </a:lnTo>
                  <a:lnTo>
                    <a:pt x="30999" y="36171"/>
                  </a:lnTo>
                  <a:lnTo>
                    <a:pt x="31459" y="36067"/>
                  </a:lnTo>
                  <a:lnTo>
                    <a:pt x="31941" y="36004"/>
                  </a:lnTo>
                  <a:lnTo>
                    <a:pt x="32423" y="35941"/>
                  </a:lnTo>
                  <a:lnTo>
                    <a:pt x="32904" y="35920"/>
                  </a:lnTo>
                  <a:lnTo>
                    <a:pt x="33407" y="35899"/>
                  </a:lnTo>
                  <a:close/>
                  <a:moveTo>
                    <a:pt x="3645" y="1299"/>
                  </a:moveTo>
                  <a:lnTo>
                    <a:pt x="4294" y="1424"/>
                  </a:lnTo>
                  <a:lnTo>
                    <a:pt x="4965" y="1592"/>
                  </a:lnTo>
                  <a:lnTo>
                    <a:pt x="5635" y="1760"/>
                  </a:lnTo>
                  <a:lnTo>
                    <a:pt x="6284" y="1969"/>
                  </a:lnTo>
                  <a:lnTo>
                    <a:pt x="6933" y="2199"/>
                  </a:lnTo>
                  <a:lnTo>
                    <a:pt x="7583" y="2451"/>
                  </a:lnTo>
                  <a:lnTo>
                    <a:pt x="8232" y="2702"/>
                  </a:lnTo>
                  <a:lnTo>
                    <a:pt x="8860" y="2974"/>
                  </a:lnTo>
                  <a:lnTo>
                    <a:pt x="10117" y="3561"/>
                  </a:lnTo>
                  <a:lnTo>
                    <a:pt x="11374" y="4147"/>
                  </a:lnTo>
                  <a:lnTo>
                    <a:pt x="13824" y="5341"/>
                  </a:lnTo>
                  <a:lnTo>
                    <a:pt x="16358" y="6598"/>
                  </a:lnTo>
                  <a:lnTo>
                    <a:pt x="17615" y="7226"/>
                  </a:lnTo>
                  <a:lnTo>
                    <a:pt x="18872" y="7875"/>
                  </a:lnTo>
                  <a:lnTo>
                    <a:pt x="20128" y="8546"/>
                  </a:lnTo>
                  <a:lnTo>
                    <a:pt x="21364" y="9237"/>
                  </a:lnTo>
                  <a:lnTo>
                    <a:pt x="22600" y="9928"/>
                  </a:lnTo>
                  <a:lnTo>
                    <a:pt x="23815" y="10640"/>
                  </a:lnTo>
                  <a:lnTo>
                    <a:pt x="25050" y="11415"/>
                  </a:lnTo>
                  <a:lnTo>
                    <a:pt x="26286" y="12190"/>
                  </a:lnTo>
                  <a:lnTo>
                    <a:pt x="27501" y="13028"/>
                  </a:lnTo>
                  <a:lnTo>
                    <a:pt x="28695" y="13865"/>
                  </a:lnTo>
                  <a:lnTo>
                    <a:pt x="29868" y="14745"/>
                  </a:lnTo>
                  <a:lnTo>
                    <a:pt x="31019" y="15646"/>
                  </a:lnTo>
                  <a:lnTo>
                    <a:pt x="32150" y="16609"/>
                  </a:lnTo>
                  <a:lnTo>
                    <a:pt x="33240" y="17573"/>
                  </a:lnTo>
                  <a:lnTo>
                    <a:pt x="33784" y="18075"/>
                  </a:lnTo>
                  <a:lnTo>
                    <a:pt x="34308" y="18599"/>
                  </a:lnTo>
                  <a:lnTo>
                    <a:pt x="34831" y="19102"/>
                  </a:lnTo>
                  <a:lnTo>
                    <a:pt x="35334" y="19646"/>
                  </a:lnTo>
                  <a:lnTo>
                    <a:pt x="35837" y="20170"/>
                  </a:lnTo>
                  <a:lnTo>
                    <a:pt x="36318" y="20714"/>
                  </a:lnTo>
                  <a:lnTo>
                    <a:pt x="36800" y="21280"/>
                  </a:lnTo>
                  <a:lnTo>
                    <a:pt x="37261" y="21845"/>
                  </a:lnTo>
                  <a:lnTo>
                    <a:pt x="37722" y="22411"/>
                  </a:lnTo>
                  <a:lnTo>
                    <a:pt x="38162" y="22997"/>
                  </a:lnTo>
                  <a:lnTo>
                    <a:pt x="38580" y="23584"/>
                  </a:lnTo>
                  <a:lnTo>
                    <a:pt x="38999" y="24191"/>
                  </a:lnTo>
                  <a:lnTo>
                    <a:pt x="39397" y="24819"/>
                  </a:lnTo>
                  <a:lnTo>
                    <a:pt x="39774" y="25427"/>
                  </a:lnTo>
                  <a:lnTo>
                    <a:pt x="40151" y="26076"/>
                  </a:lnTo>
                  <a:lnTo>
                    <a:pt x="40507" y="26704"/>
                  </a:lnTo>
                  <a:lnTo>
                    <a:pt x="40821" y="27375"/>
                  </a:lnTo>
                  <a:lnTo>
                    <a:pt x="41157" y="28045"/>
                  </a:lnTo>
                  <a:lnTo>
                    <a:pt x="41450" y="28778"/>
                  </a:lnTo>
                  <a:lnTo>
                    <a:pt x="41722" y="29511"/>
                  </a:lnTo>
                  <a:lnTo>
                    <a:pt x="41952" y="30265"/>
                  </a:lnTo>
                  <a:lnTo>
                    <a:pt x="42162" y="31040"/>
                  </a:lnTo>
                  <a:lnTo>
                    <a:pt x="42309" y="31836"/>
                  </a:lnTo>
                  <a:lnTo>
                    <a:pt x="42371" y="32213"/>
                  </a:lnTo>
                  <a:lnTo>
                    <a:pt x="42413" y="32611"/>
                  </a:lnTo>
                  <a:lnTo>
                    <a:pt x="42455" y="33009"/>
                  </a:lnTo>
                  <a:lnTo>
                    <a:pt x="42455" y="33386"/>
                  </a:lnTo>
                  <a:lnTo>
                    <a:pt x="42455" y="33784"/>
                  </a:lnTo>
                  <a:lnTo>
                    <a:pt x="42434" y="34161"/>
                  </a:lnTo>
                  <a:lnTo>
                    <a:pt x="42413" y="34538"/>
                  </a:lnTo>
                  <a:lnTo>
                    <a:pt x="42350" y="34915"/>
                  </a:lnTo>
                  <a:lnTo>
                    <a:pt x="42288" y="35292"/>
                  </a:lnTo>
                  <a:lnTo>
                    <a:pt x="42183" y="35669"/>
                  </a:lnTo>
                  <a:lnTo>
                    <a:pt x="42078" y="36025"/>
                  </a:lnTo>
                  <a:lnTo>
                    <a:pt x="41952" y="36381"/>
                  </a:lnTo>
                  <a:lnTo>
                    <a:pt x="41785" y="36716"/>
                  </a:lnTo>
                  <a:lnTo>
                    <a:pt x="41617" y="37051"/>
                  </a:lnTo>
                  <a:lnTo>
                    <a:pt x="41408" y="37386"/>
                  </a:lnTo>
                  <a:lnTo>
                    <a:pt x="41178" y="37700"/>
                  </a:lnTo>
                  <a:lnTo>
                    <a:pt x="40926" y="38015"/>
                  </a:lnTo>
                  <a:lnTo>
                    <a:pt x="40654" y="38308"/>
                  </a:lnTo>
                  <a:lnTo>
                    <a:pt x="40340" y="38601"/>
                  </a:lnTo>
                  <a:lnTo>
                    <a:pt x="40026" y="38852"/>
                  </a:lnTo>
                  <a:lnTo>
                    <a:pt x="39690" y="39083"/>
                  </a:lnTo>
                  <a:lnTo>
                    <a:pt x="39355" y="39292"/>
                  </a:lnTo>
                  <a:lnTo>
                    <a:pt x="38999" y="39460"/>
                  </a:lnTo>
                  <a:lnTo>
                    <a:pt x="38643" y="39627"/>
                  </a:lnTo>
                  <a:lnTo>
                    <a:pt x="38266" y="39753"/>
                  </a:lnTo>
                  <a:lnTo>
                    <a:pt x="37889" y="39879"/>
                  </a:lnTo>
                  <a:lnTo>
                    <a:pt x="37701" y="39564"/>
                  </a:lnTo>
                  <a:lnTo>
                    <a:pt x="37826" y="39460"/>
                  </a:lnTo>
                  <a:lnTo>
                    <a:pt x="37889" y="39397"/>
                  </a:lnTo>
                  <a:lnTo>
                    <a:pt x="37931" y="39313"/>
                  </a:lnTo>
                  <a:lnTo>
                    <a:pt x="37952" y="39229"/>
                  </a:lnTo>
                  <a:lnTo>
                    <a:pt x="37973" y="39146"/>
                  </a:lnTo>
                  <a:lnTo>
                    <a:pt x="37952" y="39062"/>
                  </a:lnTo>
                  <a:lnTo>
                    <a:pt x="37931" y="38957"/>
                  </a:lnTo>
                  <a:lnTo>
                    <a:pt x="37680" y="38182"/>
                  </a:lnTo>
                  <a:lnTo>
                    <a:pt x="37387" y="37407"/>
                  </a:lnTo>
                  <a:lnTo>
                    <a:pt x="37051" y="36632"/>
                  </a:lnTo>
                  <a:lnTo>
                    <a:pt x="36674" y="35857"/>
                  </a:lnTo>
                  <a:lnTo>
                    <a:pt x="36297" y="35103"/>
                  </a:lnTo>
                  <a:lnTo>
                    <a:pt x="35879" y="34349"/>
                  </a:lnTo>
                  <a:lnTo>
                    <a:pt x="35439" y="33595"/>
                  </a:lnTo>
                  <a:lnTo>
                    <a:pt x="34978" y="32862"/>
                  </a:lnTo>
                  <a:lnTo>
                    <a:pt x="34496" y="32108"/>
                  </a:lnTo>
                  <a:lnTo>
                    <a:pt x="34015" y="31396"/>
                  </a:lnTo>
                  <a:lnTo>
                    <a:pt x="33030" y="29951"/>
                  </a:lnTo>
                  <a:lnTo>
                    <a:pt x="31103" y="27228"/>
                  </a:lnTo>
                  <a:lnTo>
                    <a:pt x="30140" y="25867"/>
                  </a:lnTo>
                  <a:lnTo>
                    <a:pt x="29155" y="24547"/>
                  </a:lnTo>
                  <a:lnTo>
                    <a:pt x="28150" y="23228"/>
                  </a:lnTo>
                  <a:lnTo>
                    <a:pt x="27124" y="21929"/>
                  </a:lnTo>
                  <a:lnTo>
                    <a:pt x="26056" y="20652"/>
                  </a:lnTo>
                  <a:lnTo>
                    <a:pt x="24987" y="19395"/>
                  </a:lnTo>
                  <a:lnTo>
                    <a:pt x="23898" y="18159"/>
                  </a:lnTo>
                  <a:lnTo>
                    <a:pt x="22767" y="16923"/>
                  </a:lnTo>
                  <a:lnTo>
                    <a:pt x="21720" y="15813"/>
                  </a:lnTo>
                  <a:lnTo>
                    <a:pt x="20652" y="14724"/>
                  </a:lnTo>
                  <a:lnTo>
                    <a:pt x="19584" y="13635"/>
                  </a:lnTo>
                  <a:lnTo>
                    <a:pt x="18474" y="12546"/>
                  </a:lnTo>
                  <a:lnTo>
                    <a:pt x="17343" y="11478"/>
                  </a:lnTo>
                  <a:lnTo>
                    <a:pt x="16191" y="10431"/>
                  </a:lnTo>
                  <a:lnTo>
                    <a:pt x="15018" y="9383"/>
                  </a:lnTo>
                  <a:lnTo>
                    <a:pt x="13824" y="8378"/>
                  </a:lnTo>
                  <a:lnTo>
                    <a:pt x="12630" y="7373"/>
                  </a:lnTo>
                  <a:lnTo>
                    <a:pt x="11394" y="6409"/>
                  </a:lnTo>
                  <a:lnTo>
                    <a:pt x="10138" y="5467"/>
                  </a:lnTo>
                  <a:lnTo>
                    <a:pt x="8881" y="4566"/>
                  </a:lnTo>
                  <a:lnTo>
                    <a:pt x="7604" y="3686"/>
                  </a:lnTo>
                  <a:lnTo>
                    <a:pt x="6284" y="2849"/>
                  </a:lnTo>
                  <a:lnTo>
                    <a:pt x="4965" y="2053"/>
                  </a:lnTo>
                  <a:lnTo>
                    <a:pt x="3645" y="1299"/>
                  </a:lnTo>
                  <a:close/>
                  <a:moveTo>
                    <a:pt x="34894" y="38685"/>
                  </a:moveTo>
                  <a:lnTo>
                    <a:pt x="35229" y="38706"/>
                  </a:lnTo>
                  <a:lnTo>
                    <a:pt x="35585" y="38748"/>
                  </a:lnTo>
                  <a:lnTo>
                    <a:pt x="35920" y="38789"/>
                  </a:lnTo>
                  <a:lnTo>
                    <a:pt x="36277" y="38852"/>
                  </a:lnTo>
                  <a:lnTo>
                    <a:pt x="36297" y="38852"/>
                  </a:lnTo>
                  <a:lnTo>
                    <a:pt x="36339" y="39166"/>
                  </a:lnTo>
                  <a:lnTo>
                    <a:pt x="36423" y="39502"/>
                  </a:lnTo>
                  <a:lnTo>
                    <a:pt x="36528" y="39795"/>
                  </a:lnTo>
                  <a:lnTo>
                    <a:pt x="36674" y="40088"/>
                  </a:lnTo>
                  <a:lnTo>
                    <a:pt x="36339" y="40109"/>
                  </a:lnTo>
                  <a:lnTo>
                    <a:pt x="35983" y="40130"/>
                  </a:lnTo>
                  <a:lnTo>
                    <a:pt x="35292" y="40109"/>
                  </a:lnTo>
                  <a:lnTo>
                    <a:pt x="34601" y="40067"/>
                  </a:lnTo>
                  <a:lnTo>
                    <a:pt x="33889" y="39962"/>
                  </a:lnTo>
                  <a:lnTo>
                    <a:pt x="33198" y="39837"/>
                  </a:lnTo>
                  <a:lnTo>
                    <a:pt x="32486" y="39669"/>
                  </a:lnTo>
                  <a:lnTo>
                    <a:pt x="31794" y="39481"/>
                  </a:lnTo>
                  <a:lnTo>
                    <a:pt x="31124" y="39271"/>
                  </a:lnTo>
                  <a:lnTo>
                    <a:pt x="31753" y="39083"/>
                  </a:lnTo>
                  <a:lnTo>
                    <a:pt x="32381" y="38936"/>
                  </a:lnTo>
                  <a:lnTo>
                    <a:pt x="32988" y="38810"/>
                  </a:lnTo>
                  <a:lnTo>
                    <a:pt x="33617" y="38727"/>
                  </a:lnTo>
                  <a:lnTo>
                    <a:pt x="34245" y="38685"/>
                  </a:lnTo>
                  <a:close/>
                  <a:moveTo>
                    <a:pt x="838" y="0"/>
                  </a:moveTo>
                  <a:lnTo>
                    <a:pt x="734" y="42"/>
                  </a:lnTo>
                  <a:lnTo>
                    <a:pt x="629" y="84"/>
                  </a:lnTo>
                  <a:lnTo>
                    <a:pt x="545" y="147"/>
                  </a:lnTo>
                  <a:lnTo>
                    <a:pt x="461" y="210"/>
                  </a:lnTo>
                  <a:lnTo>
                    <a:pt x="399" y="210"/>
                  </a:lnTo>
                  <a:lnTo>
                    <a:pt x="315" y="231"/>
                  </a:lnTo>
                  <a:lnTo>
                    <a:pt x="231" y="272"/>
                  </a:lnTo>
                  <a:lnTo>
                    <a:pt x="168" y="335"/>
                  </a:lnTo>
                  <a:lnTo>
                    <a:pt x="105" y="377"/>
                  </a:lnTo>
                  <a:lnTo>
                    <a:pt x="64" y="440"/>
                  </a:lnTo>
                  <a:lnTo>
                    <a:pt x="43" y="524"/>
                  </a:lnTo>
                  <a:lnTo>
                    <a:pt x="1" y="670"/>
                  </a:lnTo>
                  <a:lnTo>
                    <a:pt x="22" y="817"/>
                  </a:lnTo>
                  <a:lnTo>
                    <a:pt x="64" y="880"/>
                  </a:lnTo>
                  <a:lnTo>
                    <a:pt x="105" y="943"/>
                  </a:lnTo>
                  <a:lnTo>
                    <a:pt x="147" y="985"/>
                  </a:lnTo>
                  <a:lnTo>
                    <a:pt x="210" y="1026"/>
                  </a:lnTo>
                  <a:lnTo>
                    <a:pt x="294" y="1047"/>
                  </a:lnTo>
                  <a:lnTo>
                    <a:pt x="378" y="1068"/>
                  </a:lnTo>
                  <a:lnTo>
                    <a:pt x="482" y="1173"/>
                  </a:lnTo>
                  <a:lnTo>
                    <a:pt x="818" y="1487"/>
                  </a:lnTo>
                  <a:lnTo>
                    <a:pt x="1153" y="1801"/>
                  </a:lnTo>
                  <a:lnTo>
                    <a:pt x="1467" y="2137"/>
                  </a:lnTo>
                  <a:lnTo>
                    <a:pt x="1781" y="2493"/>
                  </a:lnTo>
                  <a:lnTo>
                    <a:pt x="2053" y="2849"/>
                  </a:lnTo>
                  <a:lnTo>
                    <a:pt x="2346" y="3205"/>
                  </a:lnTo>
                  <a:lnTo>
                    <a:pt x="2598" y="3582"/>
                  </a:lnTo>
                  <a:lnTo>
                    <a:pt x="2849" y="3959"/>
                  </a:lnTo>
                  <a:lnTo>
                    <a:pt x="3080" y="4336"/>
                  </a:lnTo>
                  <a:lnTo>
                    <a:pt x="3310" y="4734"/>
                  </a:lnTo>
                  <a:lnTo>
                    <a:pt x="3729" y="5551"/>
                  </a:lnTo>
                  <a:lnTo>
                    <a:pt x="4106" y="6367"/>
                  </a:lnTo>
                  <a:lnTo>
                    <a:pt x="4462" y="7205"/>
                  </a:lnTo>
                  <a:lnTo>
                    <a:pt x="4399" y="7268"/>
                  </a:lnTo>
                  <a:lnTo>
                    <a:pt x="4357" y="7352"/>
                  </a:lnTo>
                  <a:lnTo>
                    <a:pt x="4315" y="7415"/>
                  </a:lnTo>
                  <a:lnTo>
                    <a:pt x="4294" y="7498"/>
                  </a:lnTo>
                  <a:lnTo>
                    <a:pt x="4294" y="7582"/>
                  </a:lnTo>
                  <a:lnTo>
                    <a:pt x="4294" y="7666"/>
                  </a:lnTo>
                  <a:lnTo>
                    <a:pt x="4336" y="7833"/>
                  </a:lnTo>
                  <a:lnTo>
                    <a:pt x="4420" y="7980"/>
                  </a:lnTo>
                  <a:lnTo>
                    <a:pt x="4525" y="8085"/>
                  </a:lnTo>
                  <a:lnTo>
                    <a:pt x="4608" y="8127"/>
                  </a:lnTo>
                  <a:lnTo>
                    <a:pt x="4671" y="8169"/>
                  </a:lnTo>
                  <a:lnTo>
                    <a:pt x="4839" y="8169"/>
                  </a:lnTo>
                  <a:lnTo>
                    <a:pt x="5342" y="9635"/>
                  </a:lnTo>
                  <a:lnTo>
                    <a:pt x="5844" y="11080"/>
                  </a:lnTo>
                  <a:lnTo>
                    <a:pt x="6326" y="12525"/>
                  </a:lnTo>
                  <a:lnTo>
                    <a:pt x="6577" y="13258"/>
                  </a:lnTo>
                  <a:lnTo>
                    <a:pt x="6829" y="13949"/>
                  </a:lnTo>
                  <a:lnTo>
                    <a:pt x="7415" y="15415"/>
                  </a:lnTo>
                  <a:lnTo>
                    <a:pt x="8022" y="16861"/>
                  </a:lnTo>
                  <a:lnTo>
                    <a:pt x="8651" y="18285"/>
                  </a:lnTo>
                  <a:lnTo>
                    <a:pt x="9321" y="19709"/>
                  </a:lnTo>
                  <a:lnTo>
                    <a:pt x="10033" y="21112"/>
                  </a:lnTo>
                  <a:lnTo>
                    <a:pt x="10787" y="22474"/>
                  </a:lnTo>
                  <a:lnTo>
                    <a:pt x="11583" y="23835"/>
                  </a:lnTo>
                  <a:lnTo>
                    <a:pt x="12400" y="25176"/>
                  </a:lnTo>
                  <a:lnTo>
                    <a:pt x="13049" y="26160"/>
                  </a:lnTo>
                  <a:lnTo>
                    <a:pt x="13719" y="27144"/>
                  </a:lnTo>
                  <a:lnTo>
                    <a:pt x="14431" y="28087"/>
                  </a:lnTo>
                  <a:lnTo>
                    <a:pt x="15144" y="29050"/>
                  </a:lnTo>
                  <a:lnTo>
                    <a:pt x="15898" y="29972"/>
                  </a:lnTo>
                  <a:lnTo>
                    <a:pt x="16693" y="30872"/>
                  </a:lnTo>
                  <a:lnTo>
                    <a:pt x="17489" y="31773"/>
                  </a:lnTo>
                  <a:lnTo>
                    <a:pt x="18327" y="32632"/>
                  </a:lnTo>
                  <a:lnTo>
                    <a:pt x="19165" y="33470"/>
                  </a:lnTo>
                  <a:lnTo>
                    <a:pt x="20045" y="34265"/>
                  </a:lnTo>
                  <a:lnTo>
                    <a:pt x="20945" y="35061"/>
                  </a:lnTo>
                  <a:lnTo>
                    <a:pt x="21888" y="35794"/>
                  </a:lnTo>
                  <a:lnTo>
                    <a:pt x="22830" y="36507"/>
                  </a:lnTo>
                  <a:lnTo>
                    <a:pt x="23815" y="37198"/>
                  </a:lnTo>
                  <a:lnTo>
                    <a:pt x="24799" y="37847"/>
                  </a:lnTo>
                  <a:lnTo>
                    <a:pt x="25825" y="38454"/>
                  </a:lnTo>
                  <a:lnTo>
                    <a:pt x="25888" y="38475"/>
                  </a:lnTo>
                  <a:lnTo>
                    <a:pt x="26454" y="38789"/>
                  </a:lnTo>
                  <a:lnTo>
                    <a:pt x="27040" y="39104"/>
                  </a:lnTo>
                  <a:lnTo>
                    <a:pt x="27626" y="39376"/>
                  </a:lnTo>
                  <a:lnTo>
                    <a:pt x="28213" y="39669"/>
                  </a:lnTo>
                  <a:lnTo>
                    <a:pt x="28820" y="39920"/>
                  </a:lnTo>
                  <a:lnTo>
                    <a:pt x="29428" y="40172"/>
                  </a:lnTo>
                  <a:lnTo>
                    <a:pt x="30035" y="40402"/>
                  </a:lnTo>
                  <a:lnTo>
                    <a:pt x="30663" y="40612"/>
                  </a:lnTo>
                  <a:lnTo>
                    <a:pt x="31292" y="40821"/>
                  </a:lnTo>
                  <a:lnTo>
                    <a:pt x="31962" y="41010"/>
                  </a:lnTo>
                  <a:lnTo>
                    <a:pt x="32632" y="41156"/>
                  </a:lnTo>
                  <a:lnTo>
                    <a:pt x="33302" y="41303"/>
                  </a:lnTo>
                  <a:lnTo>
                    <a:pt x="33994" y="41408"/>
                  </a:lnTo>
                  <a:lnTo>
                    <a:pt x="34685" y="41470"/>
                  </a:lnTo>
                  <a:lnTo>
                    <a:pt x="35376" y="41512"/>
                  </a:lnTo>
                  <a:lnTo>
                    <a:pt x="36067" y="41512"/>
                  </a:lnTo>
                  <a:lnTo>
                    <a:pt x="36758" y="41470"/>
                  </a:lnTo>
                  <a:lnTo>
                    <a:pt x="37428" y="41387"/>
                  </a:lnTo>
                  <a:lnTo>
                    <a:pt x="37764" y="41324"/>
                  </a:lnTo>
                  <a:lnTo>
                    <a:pt x="38099" y="41240"/>
                  </a:lnTo>
                  <a:lnTo>
                    <a:pt x="38434" y="41156"/>
                  </a:lnTo>
                  <a:lnTo>
                    <a:pt x="38748" y="41051"/>
                  </a:lnTo>
                  <a:lnTo>
                    <a:pt x="39062" y="40947"/>
                  </a:lnTo>
                  <a:lnTo>
                    <a:pt x="39376" y="40821"/>
                  </a:lnTo>
                  <a:lnTo>
                    <a:pt x="39690" y="40695"/>
                  </a:lnTo>
                  <a:lnTo>
                    <a:pt x="40005" y="40528"/>
                  </a:lnTo>
                  <a:lnTo>
                    <a:pt x="40298" y="40360"/>
                  </a:lnTo>
                  <a:lnTo>
                    <a:pt x="40591" y="40172"/>
                  </a:lnTo>
                  <a:lnTo>
                    <a:pt x="40884" y="39983"/>
                  </a:lnTo>
                  <a:lnTo>
                    <a:pt x="41157" y="39774"/>
                  </a:lnTo>
                  <a:lnTo>
                    <a:pt x="41408" y="39564"/>
                  </a:lnTo>
                  <a:lnTo>
                    <a:pt x="41638" y="39334"/>
                  </a:lnTo>
                  <a:lnTo>
                    <a:pt x="41848" y="39125"/>
                  </a:lnTo>
                  <a:lnTo>
                    <a:pt x="42057" y="38894"/>
                  </a:lnTo>
                  <a:lnTo>
                    <a:pt x="42246" y="38643"/>
                  </a:lnTo>
                  <a:lnTo>
                    <a:pt x="42434" y="38412"/>
                  </a:lnTo>
                  <a:lnTo>
                    <a:pt x="42602" y="38161"/>
                  </a:lnTo>
                  <a:lnTo>
                    <a:pt x="42769" y="37889"/>
                  </a:lnTo>
                  <a:lnTo>
                    <a:pt x="42916" y="37638"/>
                  </a:lnTo>
                  <a:lnTo>
                    <a:pt x="43042" y="37365"/>
                  </a:lnTo>
                  <a:lnTo>
                    <a:pt x="43272" y="36821"/>
                  </a:lnTo>
                  <a:lnTo>
                    <a:pt x="43460" y="36255"/>
                  </a:lnTo>
                  <a:lnTo>
                    <a:pt x="43607" y="35669"/>
                  </a:lnTo>
                  <a:lnTo>
                    <a:pt x="43733" y="35082"/>
                  </a:lnTo>
                  <a:lnTo>
                    <a:pt x="43796" y="34475"/>
                  </a:lnTo>
                  <a:lnTo>
                    <a:pt x="43838" y="33868"/>
                  </a:lnTo>
                  <a:lnTo>
                    <a:pt x="43838" y="33239"/>
                  </a:lnTo>
                  <a:lnTo>
                    <a:pt x="43817" y="32632"/>
                  </a:lnTo>
                  <a:lnTo>
                    <a:pt x="43754" y="32024"/>
                  </a:lnTo>
                  <a:lnTo>
                    <a:pt x="43649" y="31417"/>
                  </a:lnTo>
                  <a:lnTo>
                    <a:pt x="43544" y="30810"/>
                  </a:lnTo>
                  <a:lnTo>
                    <a:pt x="43356" y="30077"/>
                  </a:lnTo>
                  <a:lnTo>
                    <a:pt x="43146" y="29344"/>
                  </a:lnTo>
                  <a:lnTo>
                    <a:pt x="42916" y="28631"/>
                  </a:lnTo>
                  <a:lnTo>
                    <a:pt x="42665" y="27919"/>
                  </a:lnTo>
                  <a:lnTo>
                    <a:pt x="42371" y="27207"/>
                  </a:lnTo>
                  <a:lnTo>
                    <a:pt x="42057" y="26516"/>
                  </a:lnTo>
                  <a:lnTo>
                    <a:pt x="41722" y="25846"/>
                  </a:lnTo>
                  <a:lnTo>
                    <a:pt x="41345" y="25155"/>
                  </a:lnTo>
                  <a:lnTo>
                    <a:pt x="40968" y="24505"/>
                  </a:lnTo>
                  <a:lnTo>
                    <a:pt x="40549" y="23835"/>
                  </a:lnTo>
                  <a:lnTo>
                    <a:pt x="40130" y="23207"/>
                  </a:lnTo>
                  <a:lnTo>
                    <a:pt x="39690" y="22557"/>
                  </a:lnTo>
                  <a:lnTo>
                    <a:pt x="39230" y="21929"/>
                  </a:lnTo>
                  <a:lnTo>
                    <a:pt x="38748" y="21322"/>
                  </a:lnTo>
                  <a:lnTo>
                    <a:pt x="38245" y="20714"/>
                  </a:lnTo>
                  <a:lnTo>
                    <a:pt x="37743" y="20107"/>
                  </a:lnTo>
                  <a:lnTo>
                    <a:pt x="37219" y="19521"/>
                  </a:lnTo>
                  <a:lnTo>
                    <a:pt x="36674" y="18955"/>
                  </a:lnTo>
                  <a:lnTo>
                    <a:pt x="36130" y="18390"/>
                  </a:lnTo>
                  <a:lnTo>
                    <a:pt x="35564" y="17824"/>
                  </a:lnTo>
                  <a:lnTo>
                    <a:pt x="34999" y="17279"/>
                  </a:lnTo>
                  <a:lnTo>
                    <a:pt x="34412" y="16756"/>
                  </a:lnTo>
                  <a:lnTo>
                    <a:pt x="33240" y="15709"/>
                  </a:lnTo>
                  <a:lnTo>
                    <a:pt x="32067" y="14724"/>
                  </a:lnTo>
                  <a:lnTo>
                    <a:pt x="30852" y="13782"/>
                  </a:lnTo>
                  <a:lnTo>
                    <a:pt x="29658" y="12881"/>
                  </a:lnTo>
                  <a:lnTo>
                    <a:pt x="28464" y="12022"/>
                  </a:lnTo>
                  <a:lnTo>
                    <a:pt x="27689" y="11499"/>
                  </a:lnTo>
                  <a:lnTo>
                    <a:pt x="26893" y="10975"/>
                  </a:lnTo>
                  <a:lnTo>
                    <a:pt x="25323" y="9970"/>
                  </a:lnTo>
                  <a:lnTo>
                    <a:pt x="23710" y="8985"/>
                  </a:lnTo>
                  <a:lnTo>
                    <a:pt x="22076" y="8064"/>
                  </a:lnTo>
                  <a:lnTo>
                    <a:pt x="20422" y="7142"/>
                  </a:lnTo>
                  <a:lnTo>
                    <a:pt x="18746" y="6284"/>
                  </a:lnTo>
                  <a:lnTo>
                    <a:pt x="17070" y="5425"/>
                  </a:lnTo>
                  <a:lnTo>
                    <a:pt x="15395" y="4608"/>
                  </a:lnTo>
                  <a:lnTo>
                    <a:pt x="13740" y="3791"/>
                  </a:lnTo>
                  <a:lnTo>
                    <a:pt x="12065" y="2953"/>
                  </a:lnTo>
                  <a:lnTo>
                    <a:pt x="11206" y="2555"/>
                  </a:lnTo>
                  <a:lnTo>
                    <a:pt x="10347" y="2158"/>
                  </a:lnTo>
                  <a:lnTo>
                    <a:pt x="9489" y="1781"/>
                  </a:lnTo>
                  <a:lnTo>
                    <a:pt x="8609" y="1424"/>
                  </a:lnTo>
                  <a:lnTo>
                    <a:pt x="7729" y="1089"/>
                  </a:lnTo>
                  <a:lnTo>
                    <a:pt x="6829" y="796"/>
                  </a:lnTo>
                  <a:lnTo>
                    <a:pt x="5928" y="545"/>
                  </a:lnTo>
                  <a:lnTo>
                    <a:pt x="5488" y="440"/>
                  </a:lnTo>
                  <a:lnTo>
                    <a:pt x="5027" y="335"/>
                  </a:lnTo>
                  <a:lnTo>
                    <a:pt x="4567" y="252"/>
                  </a:lnTo>
                  <a:lnTo>
                    <a:pt x="4106" y="189"/>
                  </a:lnTo>
                  <a:lnTo>
                    <a:pt x="3666" y="126"/>
                  </a:lnTo>
                  <a:lnTo>
                    <a:pt x="3205" y="84"/>
                  </a:lnTo>
                  <a:lnTo>
                    <a:pt x="2744" y="63"/>
                  </a:lnTo>
                  <a:lnTo>
                    <a:pt x="1823" y="63"/>
                  </a:lnTo>
                  <a:lnTo>
                    <a:pt x="1362" y="105"/>
                  </a:lnTo>
                  <a:lnTo>
                    <a:pt x="1341" y="105"/>
                  </a:lnTo>
                  <a:lnTo>
                    <a:pt x="1278" y="84"/>
                  </a:lnTo>
                  <a:lnTo>
                    <a:pt x="1174" y="21"/>
                  </a:lnTo>
                  <a:lnTo>
                    <a:pt x="1069"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6"/>
            <p:cNvSpPr/>
            <p:nvPr/>
          </p:nvSpPr>
          <p:spPr>
            <a:xfrm>
              <a:off x="1289825" y="1585900"/>
              <a:ext cx="1095950" cy="1037825"/>
            </a:xfrm>
            <a:custGeom>
              <a:avLst/>
              <a:gdLst/>
              <a:ahLst/>
              <a:cxnLst/>
              <a:rect l="l" t="t" r="r" b="b"/>
              <a:pathLst>
                <a:path w="43838" h="41513" extrusionOk="0">
                  <a:moveTo>
                    <a:pt x="3645" y="2681"/>
                  </a:moveTo>
                  <a:lnTo>
                    <a:pt x="6305" y="4608"/>
                  </a:lnTo>
                  <a:lnTo>
                    <a:pt x="7624" y="5571"/>
                  </a:lnTo>
                  <a:lnTo>
                    <a:pt x="8923" y="6556"/>
                  </a:lnTo>
                  <a:lnTo>
                    <a:pt x="8525" y="6493"/>
                  </a:lnTo>
                  <a:lnTo>
                    <a:pt x="8127" y="6451"/>
                  </a:lnTo>
                  <a:lnTo>
                    <a:pt x="7729" y="6430"/>
                  </a:lnTo>
                  <a:lnTo>
                    <a:pt x="7310" y="6430"/>
                  </a:lnTo>
                  <a:lnTo>
                    <a:pt x="6912" y="6472"/>
                  </a:lnTo>
                  <a:lnTo>
                    <a:pt x="6514" y="6514"/>
                  </a:lnTo>
                  <a:lnTo>
                    <a:pt x="6116" y="6598"/>
                  </a:lnTo>
                  <a:lnTo>
                    <a:pt x="5719" y="6702"/>
                  </a:lnTo>
                  <a:lnTo>
                    <a:pt x="5279" y="5655"/>
                  </a:lnTo>
                  <a:lnTo>
                    <a:pt x="5048" y="5132"/>
                  </a:lnTo>
                  <a:lnTo>
                    <a:pt x="4797" y="4629"/>
                  </a:lnTo>
                  <a:lnTo>
                    <a:pt x="4525" y="4126"/>
                  </a:lnTo>
                  <a:lnTo>
                    <a:pt x="4252" y="3645"/>
                  </a:lnTo>
                  <a:lnTo>
                    <a:pt x="3959" y="3163"/>
                  </a:lnTo>
                  <a:lnTo>
                    <a:pt x="3645" y="2681"/>
                  </a:lnTo>
                  <a:close/>
                  <a:moveTo>
                    <a:pt x="9866" y="7268"/>
                  </a:moveTo>
                  <a:lnTo>
                    <a:pt x="10934" y="8085"/>
                  </a:lnTo>
                  <a:lnTo>
                    <a:pt x="11981" y="8923"/>
                  </a:lnTo>
                  <a:lnTo>
                    <a:pt x="11311" y="8839"/>
                  </a:lnTo>
                  <a:lnTo>
                    <a:pt x="10640" y="8797"/>
                  </a:lnTo>
                  <a:lnTo>
                    <a:pt x="9970" y="8818"/>
                  </a:lnTo>
                  <a:lnTo>
                    <a:pt x="9300" y="8860"/>
                  </a:lnTo>
                  <a:lnTo>
                    <a:pt x="8651" y="8944"/>
                  </a:lnTo>
                  <a:lnTo>
                    <a:pt x="8001" y="9090"/>
                  </a:lnTo>
                  <a:lnTo>
                    <a:pt x="7352" y="9258"/>
                  </a:lnTo>
                  <a:lnTo>
                    <a:pt x="7059" y="9362"/>
                  </a:lnTo>
                  <a:lnTo>
                    <a:pt x="6745" y="9488"/>
                  </a:lnTo>
                  <a:lnTo>
                    <a:pt x="6431" y="8587"/>
                  </a:lnTo>
                  <a:lnTo>
                    <a:pt x="6116" y="7708"/>
                  </a:lnTo>
                  <a:lnTo>
                    <a:pt x="6514" y="7582"/>
                  </a:lnTo>
                  <a:lnTo>
                    <a:pt x="6933" y="7477"/>
                  </a:lnTo>
                  <a:lnTo>
                    <a:pt x="7331" y="7415"/>
                  </a:lnTo>
                  <a:lnTo>
                    <a:pt x="7750" y="7373"/>
                  </a:lnTo>
                  <a:lnTo>
                    <a:pt x="8169" y="7352"/>
                  </a:lnTo>
                  <a:lnTo>
                    <a:pt x="8588" y="7352"/>
                  </a:lnTo>
                  <a:lnTo>
                    <a:pt x="9028" y="7394"/>
                  </a:lnTo>
                  <a:lnTo>
                    <a:pt x="9468" y="7456"/>
                  </a:lnTo>
                  <a:lnTo>
                    <a:pt x="9614" y="7456"/>
                  </a:lnTo>
                  <a:lnTo>
                    <a:pt x="9719" y="7436"/>
                  </a:lnTo>
                  <a:lnTo>
                    <a:pt x="9803" y="7352"/>
                  </a:lnTo>
                  <a:lnTo>
                    <a:pt x="9866" y="7268"/>
                  </a:lnTo>
                  <a:close/>
                  <a:moveTo>
                    <a:pt x="12086" y="9593"/>
                  </a:moveTo>
                  <a:lnTo>
                    <a:pt x="12840" y="9635"/>
                  </a:lnTo>
                  <a:lnTo>
                    <a:pt x="13761" y="10368"/>
                  </a:lnTo>
                  <a:lnTo>
                    <a:pt x="14683" y="11143"/>
                  </a:lnTo>
                  <a:lnTo>
                    <a:pt x="14243" y="11080"/>
                  </a:lnTo>
                  <a:lnTo>
                    <a:pt x="13782" y="11038"/>
                  </a:lnTo>
                  <a:lnTo>
                    <a:pt x="13342" y="10996"/>
                  </a:lnTo>
                  <a:lnTo>
                    <a:pt x="12902" y="10996"/>
                  </a:lnTo>
                  <a:lnTo>
                    <a:pt x="12442" y="11017"/>
                  </a:lnTo>
                  <a:lnTo>
                    <a:pt x="12002" y="11038"/>
                  </a:lnTo>
                  <a:lnTo>
                    <a:pt x="11562" y="11080"/>
                  </a:lnTo>
                  <a:lnTo>
                    <a:pt x="11122" y="11143"/>
                  </a:lnTo>
                  <a:lnTo>
                    <a:pt x="10661" y="11226"/>
                  </a:lnTo>
                  <a:lnTo>
                    <a:pt x="10222" y="11310"/>
                  </a:lnTo>
                  <a:lnTo>
                    <a:pt x="9803" y="11436"/>
                  </a:lnTo>
                  <a:lnTo>
                    <a:pt x="9363" y="11562"/>
                  </a:lnTo>
                  <a:lnTo>
                    <a:pt x="8944" y="11708"/>
                  </a:lnTo>
                  <a:lnTo>
                    <a:pt x="8525" y="11855"/>
                  </a:lnTo>
                  <a:lnTo>
                    <a:pt x="8106" y="12043"/>
                  </a:lnTo>
                  <a:lnTo>
                    <a:pt x="7708" y="12232"/>
                  </a:lnTo>
                  <a:lnTo>
                    <a:pt x="7373" y="11310"/>
                  </a:lnTo>
                  <a:lnTo>
                    <a:pt x="7059" y="10410"/>
                  </a:lnTo>
                  <a:lnTo>
                    <a:pt x="7038" y="10326"/>
                  </a:lnTo>
                  <a:lnTo>
                    <a:pt x="7771" y="10116"/>
                  </a:lnTo>
                  <a:lnTo>
                    <a:pt x="8483" y="9949"/>
                  </a:lnTo>
                  <a:lnTo>
                    <a:pt x="9195" y="9802"/>
                  </a:lnTo>
                  <a:lnTo>
                    <a:pt x="9907" y="9698"/>
                  </a:lnTo>
                  <a:lnTo>
                    <a:pt x="10620" y="9614"/>
                  </a:lnTo>
                  <a:lnTo>
                    <a:pt x="11332" y="9593"/>
                  </a:lnTo>
                  <a:close/>
                  <a:moveTo>
                    <a:pt x="15562" y="11876"/>
                  </a:moveTo>
                  <a:lnTo>
                    <a:pt x="16442" y="12651"/>
                  </a:lnTo>
                  <a:lnTo>
                    <a:pt x="17322" y="13447"/>
                  </a:lnTo>
                  <a:lnTo>
                    <a:pt x="16777" y="13384"/>
                  </a:lnTo>
                  <a:lnTo>
                    <a:pt x="16233" y="13321"/>
                  </a:lnTo>
                  <a:lnTo>
                    <a:pt x="15667" y="13279"/>
                  </a:lnTo>
                  <a:lnTo>
                    <a:pt x="14557" y="13279"/>
                  </a:lnTo>
                  <a:lnTo>
                    <a:pt x="13992" y="13300"/>
                  </a:lnTo>
                  <a:lnTo>
                    <a:pt x="13426" y="13363"/>
                  </a:lnTo>
                  <a:lnTo>
                    <a:pt x="12861" y="13426"/>
                  </a:lnTo>
                  <a:lnTo>
                    <a:pt x="12295" y="13530"/>
                  </a:lnTo>
                  <a:lnTo>
                    <a:pt x="11751" y="13656"/>
                  </a:lnTo>
                  <a:lnTo>
                    <a:pt x="11227" y="13803"/>
                  </a:lnTo>
                  <a:lnTo>
                    <a:pt x="10703" y="13991"/>
                  </a:lnTo>
                  <a:lnTo>
                    <a:pt x="10201" y="14201"/>
                  </a:lnTo>
                  <a:lnTo>
                    <a:pt x="9698" y="14431"/>
                  </a:lnTo>
                  <a:lnTo>
                    <a:pt x="9237" y="14703"/>
                  </a:lnTo>
                  <a:lnTo>
                    <a:pt x="8776" y="15017"/>
                  </a:lnTo>
                  <a:lnTo>
                    <a:pt x="8420" y="14117"/>
                  </a:lnTo>
                  <a:lnTo>
                    <a:pt x="8064" y="13195"/>
                  </a:lnTo>
                  <a:lnTo>
                    <a:pt x="8504" y="13007"/>
                  </a:lnTo>
                  <a:lnTo>
                    <a:pt x="8944" y="12818"/>
                  </a:lnTo>
                  <a:lnTo>
                    <a:pt x="9384" y="12651"/>
                  </a:lnTo>
                  <a:lnTo>
                    <a:pt x="9824" y="12504"/>
                  </a:lnTo>
                  <a:lnTo>
                    <a:pt x="10263" y="12378"/>
                  </a:lnTo>
                  <a:lnTo>
                    <a:pt x="10703" y="12253"/>
                  </a:lnTo>
                  <a:lnTo>
                    <a:pt x="11143" y="12169"/>
                  </a:lnTo>
                  <a:lnTo>
                    <a:pt x="11583" y="12085"/>
                  </a:lnTo>
                  <a:lnTo>
                    <a:pt x="12044" y="12001"/>
                  </a:lnTo>
                  <a:lnTo>
                    <a:pt x="12505" y="11960"/>
                  </a:lnTo>
                  <a:lnTo>
                    <a:pt x="12965" y="11918"/>
                  </a:lnTo>
                  <a:lnTo>
                    <a:pt x="13426" y="11897"/>
                  </a:lnTo>
                  <a:lnTo>
                    <a:pt x="14369" y="11897"/>
                  </a:lnTo>
                  <a:lnTo>
                    <a:pt x="14850" y="11918"/>
                  </a:lnTo>
                  <a:lnTo>
                    <a:pt x="15353" y="11960"/>
                  </a:lnTo>
                  <a:lnTo>
                    <a:pt x="15416" y="11939"/>
                  </a:lnTo>
                  <a:lnTo>
                    <a:pt x="15458" y="11939"/>
                  </a:lnTo>
                  <a:lnTo>
                    <a:pt x="15562" y="11876"/>
                  </a:lnTo>
                  <a:close/>
                  <a:moveTo>
                    <a:pt x="16777" y="14180"/>
                  </a:moveTo>
                  <a:lnTo>
                    <a:pt x="17364" y="14222"/>
                  </a:lnTo>
                  <a:lnTo>
                    <a:pt x="17971" y="14305"/>
                  </a:lnTo>
                  <a:lnTo>
                    <a:pt x="18097" y="14284"/>
                  </a:lnTo>
                  <a:lnTo>
                    <a:pt x="18201" y="14263"/>
                  </a:lnTo>
                  <a:lnTo>
                    <a:pt x="19081" y="15101"/>
                  </a:lnTo>
                  <a:lnTo>
                    <a:pt x="19940" y="15939"/>
                  </a:lnTo>
                  <a:lnTo>
                    <a:pt x="19291" y="15813"/>
                  </a:lnTo>
                  <a:lnTo>
                    <a:pt x="18641" y="15709"/>
                  </a:lnTo>
                  <a:lnTo>
                    <a:pt x="17992" y="15625"/>
                  </a:lnTo>
                  <a:lnTo>
                    <a:pt x="17343" y="15583"/>
                  </a:lnTo>
                  <a:lnTo>
                    <a:pt x="16693" y="15562"/>
                  </a:lnTo>
                  <a:lnTo>
                    <a:pt x="16044" y="15583"/>
                  </a:lnTo>
                  <a:lnTo>
                    <a:pt x="15395" y="15646"/>
                  </a:lnTo>
                  <a:lnTo>
                    <a:pt x="14746" y="15730"/>
                  </a:lnTo>
                  <a:lnTo>
                    <a:pt x="14096" y="15834"/>
                  </a:lnTo>
                  <a:lnTo>
                    <a:pt x="13468" y="16002"/>
                  </a:lnTo>
                  <a:lnTo>
                    <a:pt x="12840" y="16169"/>
                  </a:lnTo>
                  <a:lnTo>
                    <a:pt x="12211" y="16379"/>
                  </a:lnTo>
                  <a:lnTo>
                    <a:pt x="11604" y="16630"/>
                  </a:lnTo>
                  <a:lnTo>
                    <a:pt x="11017" y="16902"/>
                  </a:lnTo>
                  <a:lnTo>
                    <a:pt x="10431" y="17196"/>
                  </a:lnTo>
                  <a:lnTo>
                    <a:pt x="9866" y="17531"/>
                  </a:lnTo>
                  <a:lnTo>
                    <a:pt x="9468" y="16672"/>
                  </a:lnTo>
                  <a:lnTo>
                    <a:pt x="9091" y="15813"/>
                  </a:lnTo>
                  <a:lnTo>
                    <a:pt x="10222" y="15415"/>
                  </a:lnTo>
                  <a:lnTo>
                    <a:pt x="11311" y="15038"/>
                  </a:lnTo>
                  <a:lnTo>
                    <a:pt x="11834" y="14892"/>
                  </a:lnTo>
                  <a:lnTo>
                    <a:pt x="12379" y="14724"/>
                  </a:lnTo>
                  <a:lnTo>
                    <a:pt x="12902" y="14599"/>
                  </a:lnTo>
                  <a:lnTo>
                    <a:pt x="13447" y="14473"/>
                  </a:lnTo>
                  <a:lnTo>
                    <a:pt x="13971" y="14368"/>
                  </a:lnTo>
                  <a:lnTo>
                    <a:pt x="14515" y="14284"/>
                  </a:lnTo>
                  <a:lnTo>
                    <a:pt x="15060" y="14222"/>
                  </a:lnTo>
                  <a:lnTo>
                    <a:pt x="15625" y="14180"/>
                  </a:lnTo>
                  <a:close/>
                  <a:moveTo>
                    <a:pt x="17720" y="16484"/>
                  </a:moveTo>
                  <a:lnTo>
                    <a:pt x="18369" y="16505"/>
                  </a:lnTo>
                  <a:lnTo>
                    <a:pt x="19039" y="16567"/>
                  </a:lnTo>
                  <a:lnTo>
                    <a:pt x="19689" y="16651"/>
                  </a:lnTo>
                  <a:lnTo>
                    <a:pt x="20380" y="16777"/>
                  </a:lnTo>
                  <a:lnTo>
                    <a:pt x="20547" y="16777"/>
                  </a:lnTo>
                  <a:lnTo>
                    <a:pt x="20610" y="16735"/>
                  </a:lnTo>
                  <a:lnTo>
                    <a:pt x="20673" y="16693"/>
                  </a:lnTo>
                  <a:lnTo>
                    <a:pt x="21615" y="17656"/>
                  </a:lnTo>
                  <a:lnTo>
                    <a:pt x="22411" y="18536"/>
                  </a:lnTo>
                  <a:lnTo>
                    <a:pt x="21741" y="18452"/>
                  </a:lnTo>
                  <a:lnTo>
                    <a:pt x="21029" y="18369"/>
                  </a:lnTo>
                  <a:lnTo>
                    <a:pt x="20317" y="18327"/>
                  </a:lnTo>
                  <a:lnTo>
                    <a:pt x="18872" y="18327"/>
                  </a:lnTo>
                  <a:lnTo>
                    <a:pt x="18139" y="18369"/>
                  </a:lnTo>
                  <a:lnTo>
                    <a:pt x="17406" y="18452"/>
                  </a:lnTo>
                  <a:lnTo>
                    <a:pt x="16673" y="18557"/>
                  </a:lnTo>
                  <a:lnTo>
                    <a:pt x="15939" y="18704"/>
                  </a:lnTo>
                  <a:lnTo>
                    <a:pt x="15227" y="18892"/>
                  </a:lnTo>
                  <a:lnTo>
                    <a:pt x="14536" y="19102"/>
                  </a:lnTo>
                  <a:lnTo>
                    <a:pt x="13866" y="19353"/>
                  </a:lnTo>
                  <a:lnTo>
                    <a:pt x="13217" y="19625"/>
                  </a:lnTo>
                  <a:lnTo>
                    <a:pt x="12588" y="19960"/>
                  </a:lnTo>
                  <a:lnTo>
                    <a:pt x="12295" y="20128"/>
                  </a:lnTo>
                  <a:lnTo>
                    <a:pt x="12002" y="20316"/>
                  </a:lnTo>
                  <a:lnTo>
                    <a:pt x="11709" y="20526"/>
                  </a:lnTo>
                  <a:lnTo>
                    <a:pt x="11436" y="20735"/>
                  </a:lnTo>
                  <a:lnTo>
                    <a:pt x="10850" y="19604"/>
                  </a:lnTo>
                  <a:lnTo>
                    <a:pt x="10305" y="18473"/>
                  </a:lnTo>
                  <a:lnTo>
                    <a:pt x="10892" y="18159"/>
                  </a:lnTo>
                  <a:lnTo>
                    <a:pt x="11478" y="17845"/>
                  </a:lnTo>
                  <a:lnTo>
                    <a:pt x="12086" y="17573"/>
                  </a:lnTo>
                  <a:lnTo>
                    <a:pt x="12693" y="17342"/>
                  </a:lnTo>
                  <a:lnTo>
                    <a:pt x="13300" y="17133"/>
                  </a:lnTo>
                  <a:lnTo>
                    <a:pt x="13908" y="16944"/>
                  </a:lnTo>
                  <a:lnTo>
                    <a:pt x="14536" y="16798"/>
                  </a:lnTo>
                  <a:lnTo>
                    <a:pt x="15164" y="16672"/>
                  </a:lnTo>
                  <a:lnTo>
                    <a:pt x="15793" y="16567"/>
                  </a:lnTo>
                  <a:lnTo>
                    <a:pt x="16421" y="16505"/>
                  </a:lnTo>
                  <a:lnTo>
                    <a:pt x="17070" y="16484"/>
                  </a:lnTo>
                  <a:close/>
                  <a:moveTo>
                    <a:pt x="20589" y="19185"/>
                  </a:moveTo>
                  <a:lnTo>
                    <a:pt x="21364" y="19206"/>
                  </a:lnTo>
                  <a:lnTo>
                    <a:pt x="22160" y="19248"/>
                  </a:lnTo>
                  <a:lnTo>
                    <a:pt x="22956" y="19311"/>
                  </a:lnTo>
                  <a:lnTo>
                    <a:pt x="23019" y="19311"/>
                  </a:lnTo>
                  <a:lnTo>
                    <a:pt x="23082" y="19290"/>
                  </a:lnTo>
                  <a:lnTo>
                    <a:pt x="23836" y="20149"/>
                  </a:lnTo>
                  <a:lnTo>
                    <a:pt x="24590" y="21029"/>
                  </a:lnTo>
                  <a:lnTo>
                    <a:pt x="24590" y="21029"/>
                  </a:lnTo>
                  <a:lnTo>
                    <a:pt x="23877" y="20882"/>
                  </a:lnTo>
                  <a:lnTo>
                    <a:pt x="23123" y="20777"/>
                  </a:lnTo>
                  <a:lnTo>
                    <a:pt x="22369" y="20714"/>
                  </a:lnTo>
                  <a:lnTo>
                    <a:pt x="21594" y="20693"/>
                  </a:lnTo>
                  <a:lnTo>
                    <a:pt x="20820" y="20693"/>
                  </a:lnTo>
                  <a:lnTo>
                    <a:pt x="20045" y="20756"/>
                  </a:lnTo>
                  <a:lnTo>
                    <a:pt x="19270" y="20840"/>
                  </a:lnTo>
                  <a:lnTo>
                    <a:pt x="18495" y="20987"/>
                  </a:lnTo>
                  <a:lnTo>
                    <a:pt x="17720" y="21154"/>
                  </a:lnTo>
                  <a:lnTo>
                    <a:pt x="16966" y="21343"/>
                  </a:lnTo>
                  <a:lnTo>
                    <a:pt x="16233" y="21594"/>
                  </a:lnTo>
                  <a:lnTo>
                    <a:pt x="15521" y="21887"/>
                  </a:lnTo>
                  <a:lnTo>
                    <a:pt x="14829" y="22201"/>
                  </a:lnTo>
                  <a:lnTo>
                    <a:pt x="14159" y="22557"/>
                  </a:lnTo>
                  <a:lnTo>
                    <a:pt x="13531" y="22955"/>
                  </a:lnTo>
                  <a:lnTo>
                    <a:pt x="13238" y="23165"/>
                  </a:lnTo>
                  <a:lnTo>
                    <a:pt x="12944" y="23374"/>
                  </a:lnTo>
                  <a:lnTo>
                    <a:pt x="12379" y="22432"/>
                  </a:lnTo>
                  <a:lnTo>
                    <a:pt x="11897" y="21573"/>
                  </a:lnTo>
                  <a:lnTo>
                    <a:pt x="12484" y="21322"/>
                  </a:lnTo>
                  <a:lnTo>
                    <a:pt x="13070" y="21049"/>
                  </a:lnTo>
                  <a:lnTo>
                    <a:pt x="14243" y="20505"/>
                  </a:lnTo>
                  <a:lnTo>
                    <a:pt x="14829" y="20254"/>
                  </a:lnTo>
                  <a:lnTo>
                    <a:pt x="15437" y="20023"/>
                  </a:lnTo>
                  <a:lnTo>
                    <a:pt x="16044" y="19814"/>
                  </a:lnTo>
                  <a:lnTo>
                    <a:pt x="16673" y="19646"/>
                  </a:lnTo>
                  <a:lnTo>
                    <a:pt x="17447" y="19458"/>
                  </a:lnTo>
                  <a:lnTo>
                    <a:pt x="18243" y="19332"/>
                  </a:lnTo>
                  <a:lnTo>
                    <a:pt x="19018" y="19248"/>
                  </a:lnTo>
                  <a:lnTo>
                    <a:pt x="19793" y="19206"/>
                  </a:lnTo>
                  <a:lnTo>
                    <a:pt x="20589" y="19185"/>
                  </a:lnTo>
                  <a:close/>
                  <a:moveTo>
                    <a:pt x="22830" y="21720"/>
                  </a:moveTo>
                  <a:lnTo>
                    <a:pt x="23626" y="21741"/>
                  </a:lnTo>
                  <a:lnTo>
                    <a:pt x="25260" y="21845"/>
                  </a:lnTo>
                  <a:lnTo>
                    <a:pt x="26139" y="22914"/>
                  </a:lnTo>
                  <a:lnTo>
                    <a:pt x="27019" y="24024"/>
                  </a:lnTo>
                  <a:lnTo>
                    <a:pt x="26244" y="23877"/>
                  </a:lnTo>
                  <a:lnTo>
                    <a:pt x="25448" y="23772"/>
                  </a:lnTo>
                  <a:lnTo>
                    <a:pt x="24673" y="23730"/>
                  </a:lnTo>
                  <a:lnTo>
                    <a:pt x="23898" y="23709"/>
                  </a:lnTo>
                  <a:lnTo>
                    <a:pt x="23123" y="23751"/>
                  </a:lnTo>
                  <a:lnTo>
                    <a:pt x="22348" y="23835"/>
                  </a:lnTo>
                  <a:lnTo>
                    <a:pt x="21594" y="23940"/>
                  </a:lnTo>
                  <a:lnTo>
                    <a:pt x="20820" y="24107"/>
                  </a:lnTo>
                  <a:lnTo>
                    <a:pt x="20086" y="24317"/>
                  </a:lnTo>
                  <a:lnTo>
                    <a:pt x="19353" y="24547"/>
                  </a:lnTo>
                  <a:lnTo>
                    <a:pt x="18620" y="24840"/>
                  </a:lnTo>
                  <a:lnTo>
                    <a:pt x="17908" y="25155"/>
                  </a:lnTo>
                  <a:lnTo>
                    <a:pt x="17217" y="25511"/>
                  </a:lnTo>
                  <a:lnTo>
                    <a:pt x="16547" y="25909"/>
                  </a:lnTo>
                  <a:lnTo>
                    <a:pt x="15898" y="26348"/>
                  </a:lnTo>
                  <a:lnTo>
                    <a:pt x="15248" y="26809"/>
                  </a:lnTo>
                  <a:lnTo>
                    <a:pt x="14787" y="26160"/>
                  </a:lnTo>
                  <a:lnTo>
                    <a:pt x="14327" y="25511"/>
                  </a:lnTo>
                  <a:lnTo>
                    <a:pt x="13447" y="24170"/>
                  </a:lnTo>
                  <a:lnTo>
                    <a:pt x="14746" y="23542"/>
                  </a:lnTo>
                  <a:lnTo>
                    <a:pt x="15395" y="23249"/>
                  </a:lnTo>
                  <a:lnTo>
                    <a:pt x="16044" y="22955"/>
                  </a:lnTo>
                  <a:lnTo>
                    <a:pt x="16714" y="22683"/>
                  </a:lnTo>
                  <a:lnTo>
                    <a:pt x="17385" y="22432"/>
                  </a:lnTo>
                  <a:lnTo>
                    <a:pt x="18076" y="22222"/>
                  </a:lnTo>
                  <a:lnTo>
                    <a:pt x="18788" y="22034"/>
                  </a:lnTo>
                  <a:lnTo>
                    <a:pt x="19605" y="21887"/>
                  </a:lnTo>
                  <a:lnTo>
                    <a:pt x="20422" y="21803"/>
                  </a:lnTo>
                  <a:lnTo>
                    <a:pt x="21217" y="21741"/>
                  </a:lnTo>
                  <a:lnTo>
                    <a:pt x="22013" y="21720"/>
                  </a:lnTo>
                  <a:close/>
                  <a:moveTo>
                    <a:pt x="27333" y="24422"/>
                  </a:moveTo>
                  <a:lnTo>
                    <a:pt x="28485" y="25930"/>
                  </a:lnTo>
                  <a:lnTo>
                    <a:pt x="29595" y="27458"/>
                  </a:lnTo>
                  <a:lnTo>
                    <a:pt x="28862" y="27291"/>
                  </a:lnTo>
                  <a:lnTo>
                    <a:pt x="28129" y="27165"/>
                  </a:lnTo>
                  <a:lnTo>
                    <a:pt x="27354" y="27061"/>
                  </a:lnTo>
                  <a:lnTo>
                    <a:pt x="26558" y="27019"/>
                  </a:lnTo>
                  <a:lnTo>
                    <a:pt x="25762" y="26998"/>
                  </a:lnTo>
                  <a:lnTo>
                    <a:pt x="24946" y="27019"/>
                  </a:lnTo>
                  <a:lnTo>
                    <a:pt x="24129" y="27081"/>
                  </a:lnTo>
                  <a:lnTo>
                    <a:pt x="23312" y="27186"/>
                  </a:lnTo>
                  <a:lnTo>
                    <a:pt x="22495" y="27354"/>
                  </a:lnTo>
                  <a:lnTo>
                    <a:pt x="21699" y="27542"/>
                  </a:lnTo>
                  <a:lnTo>
                    <a:pt x="21322" y="27668"/>
                  </a:lnTo>
                  <a:lnTo>
                    <a:pt x="20945" y="27794"/>
                  </a:lnTo>
                  <a:lnTo>
                    <a:pt x="20568" y="27940"/>
                  </a:lnTo>
                  <a:lnTo>
                    <a:pt x="20191" y="28087"/>
                  </a:lnTo>
                  <a:lnTo>
                    <a:pt x="19835" y="28254"/>
                  </a:lnTo>
                  <a:lnTo>
                    <a:pt x="19479" y="28422"/>
                  </a:lnTo>
                  <a:lnTo>
                    <a:pt x="19144" y="28610"/>
                  </a:lnTo>
                  <a:lnTo>
                    <a:pt x="18809" y="28799"/>
                  </a:lnTo>
                  <a:lnTo>
                    <a:pt x="18474" y="29029"/>
                  </a:lnTo>
                  <a:lnTo>
                    <a:pt x="18160" y="29239"/>
                  </a:lnTo>
                  <a:lnTo>
                    <a:pt x="17866" y="29490"/>
                  </a:lnTo>
                  <a:lnTo>
                    <a:pt x="17594" y="29741"/>
                  </a:lnTo>
                  <a:lnTo>
                    <a:pt x="16735" y="28736"/>
                  </a:lnTo>
                  <a:lnTo>
                    <a:pt x="15919" y="27710"/>
                  </a:lnTo>
                  <a:lnTo>
                    <a:pt x="16526" y="27249"/>
                  </a:lnTo>
                  <a:lnTo>
                    <a:pt x="17154" y="26851"/>
                  </a:lnTo>
                  <a:lnTo>
                    <a:pt x="17783" y="26474"/>
                  </a:lnTo>
                  <a:lnTo>
                    <a:pt x="18432" y="26139"/>
                  </a:lnTo>
                  <a:lnTo>
                    <a:pt x="19081" y="25825"/>
                  </a:lnTo>
                  <a:lnTo>
                    <a:pt x="19751" y="25553"/>
                  </a:lnTo>
                  <a:lnTo>
                    <a:pt x="20422" y="25322"/>
                  </a:lnTo>
                  <a:lnTo>
                    <a:pt x="21113" y="25134"/>
                  </a:lnTo>
                  <a:lnTo>
                    <a:pt x="21804" y="24966"/>
                  </a:lnTo>
                  <a:lnTo>
                    <a:pt x="22495" y="24840"/>
                  </a:lnTo>
                  <a:lnTo>
                    <a:pt x="23207" y="24736"/>
                  </a:lnTo>
                  <a:lnTo>
                    <a:pt x="23940" y="24673"/>
                  </a:lnTo>
                  <a:lnTo>
                    <a:pt x="24652" y="24631"/>
                  </a:lnTo>
                  <a:lnTo>
                    <a:pt x="25406" y="24631"/>
                  </a:lnTo>
                  <a:lnTo>
                    <a:pt x="26139" y="24673"/>
                  </a:lnTo>
                  <a:lnTo>
                    <a:pt x="26893" y="24757"/>
                  </a:lnTo>
                  <a:lnTo>
                    <a:pt x="26977" y="24757"/>
                  </a:lnTo>
                  <a:lnTo>
                    <a:pt x="27061" y="24736"/>
                  </a:lnTo>
                  <a:lnTo>
                    <a:pt x="27124" y="24715"/>
                  </a:lnTo>
                  <a:lnTo>
                    <a:pt x="27187" y="24673"/>
                  </a:lnTo>
                  <a:lnTo>
                    <a:pt x="27249" y="24610"/>
                  </a:lnTo>
                  <a:lnTo>
                    <a:pt x="27291" y="24547"/>
                  </a:lnTo>
                  <a:lnTo>
                    <a:pt x="27333" y="24422"/>
                  </a:lnTo>
                  <a:close/>
                  <a:moveTo>
                    <a:pt x="27166" y="27898"/>
                  </a:moveTo>
                  <a:lnTo>
                    <a:pt x="28003" y="27940"/>
                  </a:lnTo>
                  <a:lnTo>
                    <a:pt x="28841" y="28003"/>
                  </a:lnTo>
                  <a:lnTo>
                    <a:pt x="29700" y="28129"/>
                  </a:lnTo>
                  <a:lnTo>
                    <a:pt x="29784" y="28129"/>
                  </a:lnTo>
                  <a:lnTo>
                    <a:pt x="29868" y="28108"/>
                  </a:lnTo>
                  <a:lnTo>
                    <a:pt x="29930" y="28066"/>
                  </a:lnTo>
                  <a:lnTo>
                    <a:pt x="29993" y="28024"/>
                  </a:lnTo>
                  <a:lnTo>
                    <a:pt x="30978" y="29448"/>
                  </a:lnTo>
                  <a:lnTo>
                    <a:pt x="31920" y="30893"/>
                  </a:lnTo>
                  <a:lnTo>
                    <a:pt x="31920" y="30893"/>
                  </a:lnTo>
                  <a:lnTo>
                    <a:pt x="31585" y="30726"/>
                  </a:lnTo>
                  <a:lnTo>
                    <a:pt x="31250" y="30579"/>
                  </a:lnTo>
                  <a:lnTo>
                    <a:pt x="30915" y="30454"/>
                  </a:lnTo>
                  <a:lnTo>
                    <a:pt x="30559" y="30349"/>
                  </a:lnTo>
                  <a:lnTo>
                    <a:pt x="30203" y="30244"/>
                  </a:lnTo>
                  <a:lnTo>
                    <a:pt x="29826" y="30181"/>
                  </a:lnTo>
                  <a:lnTo>
                    <a:pt x="29449" y="30118"/>
                  </a:lnTo>
                  <a:lnTo>
                    <a:pt x="29072" y="30056"/>
                  </a:lnTo>
                  <a:lnTo>
                    <a:pt x="28695" y="30035"/>
                  </a:lnTo>
                  <a:lnTo>
                    <a:pt x="28297" y="30014"/>
                  </a:lnTo>
                  <a:lnTo>
                    <a:pt x="27899" y="29993"/>
                  </a:lnTo>
                  <a:lnTo>
                    <a:pt x="27501" y="30014"/>
                  </a:lnTo>
                  <a:lnTo>
                    <a:pt x="27103" y="30035"/>
                  </a:lnTo>
                  <a:lnTo>
                    <a:pt x="26705" y="30056"/>
                  </a:lnTo>
                  <a:lnTo>
                    <a:pt x="25909" y="30160"/>
                  </a:lnTo>
                  <a:lnTo>
                    <a:pt x="25113" y="30328"/>
                  </a:lnTo>
                  <a:lnTo>
                    <a:pt x="24317" y="30516"/>
                  </a:lnTo>
                  <a:lnTo>
                    <a:pt x="23542" y="30768"/>
                  </a:lnTo>
                  <a:lnTo>
                    <a:pt x="22809" y="31040"/>
                  </a:lnTo>
                  <a:lnTo>
                    <a:pt x="22097" y="31354"/>
                  </a:lnTo>
                  <a:lnTo>
                    <a:pt x="21406" y="31689"/>
                  </a:lnTo>
                  <a:lnTo>
                    <a:pt x="20778" y="32066"/>
                  </a:lnTo>
                  <a:lnTo>
                    <a:pt x="20191" y="32464"/>
                  </a:lnTo>
                  <a:lnTo>
                    <a:pt x="19709" y="32003"/>
                  </a:lnTo>
                  <a:lnTo>
                    <a:pt x="19249" y="31543"/>
                  </a:lnTo>
                  <a:lnTo>
                    <a:pt x="18327" y="30558"/>
                  </a:lnTo>
                  <a:lnTo>
                    <a:pt x="19458" y="29951"/>
                  </a:lnTo>
                  <a:lnTo>
                    <a:pt x="20003" y="29637"/>
                  </a:lnTo>
                  <a:lnTo>
                    <a:pt x="20568" y="29344"/>
                  </a:lnTo>
                  <a:lnTo>
                    <a:pt x="21155" y="29050"/>
                  </a:lnTo>
                  <a:lnTo>
                    <a:pt x="21741" y="28799"/>
                  </a:lnTo>
                  <a:lnTo>
                    <a:pt x="22348" y="28569"/>
                  </a:lnTo>
                  <a:lnTo>
                    <a:pt x="22998" y="28359"/>
                  </a:lnTo>
                  <a:lnTo>
                    <a:pt x="23417" y="28254"/>
                  </a:lnTo>
                  <a:lnTo>
                    <a:pt x="23836" y="28171"/>
                  </a:lnTo>
                  <a:lnTo>
                    <a:pt x="24254" y="28087"/>
                  </a:lnTo>
                  <a:lnTo>
                    <a:pt x="24652" y="28024"/>
                  </a:lnTo>
                  <a:lnTo>
                    <a:pt x="25490" y="27940"/>
                  </a:lnTo>
                  <a:lnTo>
                    <a:pt x="26328" y="27898"/>
                  </a:lnTo>
                  <a:close/>
                  <a:moveTo>
                    <a:pt x="27815" y="31124"/>
                  </a:moveTo>
                  <a:lnTo>
                    <a:pt x="28506" y="31145"/>
                  </a:lnTo>
                  <a:lnTo>
                    <a:pt x="29197" y="31166"/>
                  </a:lnTo>
                  <a:lnTo>
                    <a:pt x="30601" y="31270"/>
                  </a:lnTo>
                  <a:lnTo>
                    <a:pt x="31313" y="31312"/>
                  </a:lnTo>
                  <a:lnTo>
                    <a:pt x="32004" y="31312"/>
                  </a:lnTo>
                  <a:lnTo>
                    <a:pt x="32088" y="31291"/>
                  </a:lnTo>
                  <a:lnTo>
                    <a:pt x="32130" y="31249"/>
                  </a:lnTo>
                  <a:lnTo>
                    <a:pt x="32674" y="32108"/>
                  </a:lnTo>
                  <a:lnTo>
                    <a:pt x="33219" y="32988"/>
                  </a:lnTo>
                  <a:lnTo>
                    <a:pt x="32590" y="32904"/>
                  </a:lnTo>
                  <a:lnTo>
                    <a:pt x="31962" y="32841"/>
                  </a:lnTo>
                  <a:lnTo>
                    <a:pt x="31292" y="32820"/>
                  </a:lnTo>
                  <a:lnTo>
                    <a:pt x="30642" y="32799"/>
                  </a:lnTo>
                  <a:lnTo>
                    <a:pt x="29972" y="32799"/>
                  </a:lnTo>
                  <a:lnTo>
                    <a:pt x="29281" y="32841"/>
                  </a:lnTo>
                  <a:lnTo>
                    <a:pt x="28611" y="32904"/>
                  </a:lnTo>
                  <a:lnTo>
                    <a:pt x="27941" y="33009"/>
                  </a:lnTo>
                  <a:lnTo>
                    <a:pt x="27270" y="33114"/>
                  </a:lnTo>
                  <a:lnTo>
                    <a:pt x="26621" y="33281"/>
                  </a:lnTo>
                  <a:lnTo>
                    <a:pt x="25972" y="33470"/>
                  </a:lnTo>
                  <a:lnTo>
                    <a:pt x="25364" y="33679"/>
                  </a:lnTo>
                  <a:lnTo>
                    <a:pt x="24757" y="33930"/>
                  </a:lnTo>
                  <a:lnTo>
                    <a:pt x="24192" y="34245"/>
                  </a:lnTo>
                  <a:lnTo>
                    <a:pt x="23898" y="34391"/>
                  </a:lnTo>
                  <a:lnTo>
                    <a:pt x="23626" y="34559"/>
                  </a:lnTo>
                  <a:lnTo>
                    <a:pt x="23375" y="34747"/>
                  </a:lnTo>
                  <a:lnTo>
                    <a:pt x="23123" y="34936"/>
                  </a:lnTo>
                  <a:lnTo>
                    <a:pt x="22579" y="34517"/>
                  </a:lnTo>
                  <a:lnTo>
                    <a:pt x="22055" y="34098"/>
                  </a:lnTo>
                  <a:lnTo>
                    <a:pt x="21008" y="33197"/>
                  </a:lnTo>
                  <a:lnTo>
                    <a:pt x="21657" y="32862"/>
                  </a:lnTo>
                  <a:lnTo>
                    <a:pt x="22307" y="32548"/>
                  </a:lnTo>
                  <a:lnTo>
                    <a:pt x="22956" y="32255"/>
                  </a:lnTo>
                  <a:lnTo>
                    <a:pt x="23605" y="31983"/>
                  </a:lnTo>
                  <a:lnTo>
                    <a:pt x="24275" y="31752"/>
                  </a:lnTo>
                  <a:lnTo>
                    <a:pt x="24967" y="31543"/>
                  </a:lnTo>
                  <a:lnTo>
                    <a:pt x="25658" y="31375"/>
                  </a:lnTo>
                  <a:lnTo>
                    <a:pt x="26391" y="31229"/>
                  </a:lnTo>
                  <a:lnTo>
                    <a:pt x="26747" y="31187"/>
                  </a:lnTo>
                  <a:lnTo>
                    <a:pt x="27103" y="31166"/>
                  </a:lnTo>
                  <a:lnTo>
                    <a:pt x="27815" y="31124"/>
                  </a:lnTo>
                  <a:close/>
                  <a:moveTo>
                    <a:pt x="32130" y="33721"/>
                  </a:moveTo>
                  <a:lnTo>
                    <a:pt x="32821" y="33763"/>
                  </a:lnTo>
                  <a:lnTo>
                    <a:pt x="33512" y="33805"/>
                  </a:lnTo>
                  <a:lnTo>
                    <a:pt x="33617" y="33805"/>
                  </a:lnTo>
                  <a:lnTo>
                    <a:pt x="33700" y="33763"/>
                  </a:lnTo>
                  <a:lnTo>
                    <a:pt x="34161" y="34601"/>
                  </a:lnTo>
                  <a:lnTo>
                    <a:pt x="34622" y="35459"/>
                  </a:lnTo>
                  <a:lnTo>
                    <a:pt x="34098" y="35355"/>
                  </a:lnTo>
                  <a:lnTo>
                    <a:pt x="33575" y="35292"/>
                  </a:lnTo>
                  <a:lnTo>
                    <a:pt x="33030" y="35250"/>
                  </a:lnTo>
                  <a:lnTo>
                    <a:pt x="32507" y="35250"/>
                  </a:lnTo>
                  <a:lnTo>
                    <a:pt x="31962" y="35271"/>
                  </a:lnTo>
                  <a:lnTo>
                    <a:pt x="31438" y="35313"/>
                  </a:lnTo>
                  <a:lnTo>
                    <a:pt x="30915" y="35376"/>
                  </a:lnTo>
                  <a:lnTo>
                    <a:pt x="30391" y="35480"/>
                  </a:lnTo>
                  <a:lnTo>
                    <a:pt x="29868" y="35585"/>
                  </a:lnTo>
                  <a:lnTo>
                    <a:pt x="29344" y="35732"/>
                  </a:lnTo>
                  <a:lnTo>
                    <a:pt x="28841" y="35920"/>
                  </a:lnTo>
                  <a:lnTo>
                    <a:pt x="28360" y="36109"/>
                  </a:lnTo>
                  <a:lnTo>
                    <a:pt x="27878" y="36339"/>
                  </a:lnTo>
                  <a:lnTo>
                    <a:pt x="27396" y="36590"/>
                  </a:lnTo>
                  <a:lnTo>
                    <a:pt x="26935" y="36863"/>
                  </a:lnTo>
                  <a:lnTo>
                    <a:pt x="26475" y="37156"/>
                  </a:lnTo>
                  <a:lnTo>
                    <a:pt x="25825" y="36779"/>
                  </a:lnTo>
                  <a:lnTo>
                    <a:pt x="25176" y="36360"/>
                  </a:lnTo>
                  <a:lnTo>
                    <a:pt x="24527" y="35941"/>
                  </a:lnTo>
                  <a:lnTo>
                    <a:pt x="23898" y="35501"/>
                  </a:lnTo>
                  <a:lnTo>
                    <a:pt x="24401" y="35313"/>
                  </a:lnTo>
                  <a:lnTo>
                    <a:pt x="24925" y="35124"/>
                  </a:lnTo>
                  <a:lnTo>
                    <a:pt x="25930" y="34726"/>
                  </a:lnTo>
                  <a:lnTo>
                    <a:pt x="26433" y="34538"/>
                  </a:lnTo>
                  <a:lnTo>
                    <a:pt x="26935" y="34370"/>
                  </a:lnTo>
                  <a:lnTo>
                    <a:pt x="27459" y="34224"/>
                  </a:lnTo>
                  <a:lnTo>
                    <a:pt x="28003" y="34077"/>
                  </a:lnTo>
                  <a:lnTo>
                    <a:pt x="28695" y="33951"/>
                  </a:lnTo>
                  <a:lnTo>
                    <a:pt x="29365" y="33847"/>
                  </a:lnTo>
                  <a:lnTo>
                    <a:pt x="30056" y="33784"/>
                  </a:lnTo>
                  <a:lnTo>
                    <a:pt x="30747" y="33742"/>
                  </a:lnTo>
                  <a:lnTo>
                    <a:pt x="31438" y="33721"/>
                  </a:lnTo>
                  <a:close/>
                  <a:moveTo>
                    <a:pt x="33407" y="35899"/>
                  </a:moveTo>
                  <a:lnTo>
                    <a:pt x="33910" y="35920"/>
                  </a:lnTo>
                  <a:lnTo>
                    <a:pt x="34412" y="35941"/>
                  </a:lnTo>
                  <a:lnTo>
                    <a:pt x="34915" y="36004"/>
                  </a:lnTo>
                  <a:lnTo>
                    <a:pt x="35481" y="37051"/>
                  </a:lnTo>
                  <a:lnTo>
                    <a:pt x="35774" y="37554"/>
                  </a:lnTo>
                  <a:lnTo>
                    <a:pt x="36067" y="38056"/>
                  </a:lnTo>
                  <a:lnTo>
                    <a:pt x="35690" y="37973"/>
                  </a:lnTo>
                  <a:lnTo>
                    <a:pt x="35292" y="37910"/>
                  </a:lnTo>
                  <a:lnTo>
                    <a:pt x="34894" y="37847"/>
                  </a:lnTo>
                  <a:lnTo>
                    <a:pt x="34475" y="37805"/>
                  </a:lnTo>
                  <a:lnTo>
                    <a:pt x="34077" y="37763"/>
                  </a:lnTo>
                  <a:lnTo>
                    <a:pt x="33240" y="37763"/>
                  </a:lnTo>
                  <a:lnTo>
                    <a:pt x="32842" y="37805"/>
                  </a:lnTo>
                  <a:lnTo>
                    <a:pt x="32423" y="37847"/>
                  </a:lnTo>
                  <a:lnTo>
                    <a:pt x="32004" y="37910"/>
                  </a:lnTo>
                  <a:lnTo>
                    <a:pt x="31606" y="37994"/>
                  </a:lnTo>
                  <a:lnTo>
                    <a:pt x="31229" y="38098"/>
                  </a:lnTo>
                  <a:lnTo>
                    <a:pt x="30831" y="38245"/>
                  </a:lnTo>
                  <a:lnTo>
                    <a:pt x="30475" y="38392"/>
                  </a:lnTo>
                  <a:lnTo>
                    <a:pt x="30119" y="38559"/>
                  </a:lnTo>
                  <a:lnTo>
                    <a:pt x="29763" y="38769"/>
                  </a:lnTo>
                  <a:lnTo>
                    <a:pt x="29093" y="38475"/>
                  </a:lnTo>
                  <a:lnTo>
                    <a:pt x="28443" y="38182"/>
                  </a:lnTo>
                  <a:lnTo>
                    <a:pt x="27941" y="37931"/>
                  </a:lnTo>
                  <a:lnTo>
                    <a:pt x="27417" y="37679"/>
                  </a:lnTo>
                  <a:lnTo>
                    <a:pt x="27857" y="37407"/>
                  </a:lnTo>
                  <a:lnTo>
                    <a:pt x="28276" y="37177"/>
                  </a:lnTo>
                  <a:lnTo>
                    <a:pt x="28716" y="36946"/>
                  </a:lnTo>
                  <a:lnTo>
                    <a:pt x="29155" y="36758"/>
                  </a:lnTo>
                  <a:lnTo>
                    <a:pt x="29616" y="36569"/>
                  </a:lnTo>
                  <a:lnTo>
                    <a:pt x="30077" y="36423"/>
                  </a:lnTo>
                  <a:lnTo>
                    <a:pt x="30517" y="36276"/>
                  </a:lnTo>
                  <a:lnTo>
                    <a:pt x="30999" y="36171"/>
                  </a:lnTo>
                  <a:lnTo>
                    <a:pt x="31459" y="36067"/>
                  </a:lnTo>
                  <a:lnTo>
                    <a:pt x="31941" y="36004"/>
                  </a:lnTo>
                  <a:lnTo>
                    <a:pt x="32423" y="35941"/>
                  </a:lnTo>
                  <a:lnTo>
                    <a:pt x="32904" y="35920"/>
                  </a:lnTo>
                  <a:lnTo>
                    <a:pt x="33407" y="35899"/>
                  </a:lnTo>
                  <a:close/>
                  <a:moveTo>
                    <a:pt x="3645" y="1299"/>
                  </a:moveTo>
                  <a:lnTo>
                    <a:pt x="4294" y="1424"/>
                  </a:lnTo>
                  <a:lnTo>
                    <a:pt x="4965" y="1592"/>
                  </a:lnTo>
                  <a:lnTo>
                    <a:pt x="5635" y="1760"/>
                  </a:lnTo>
                  <a:lnTo>
                    <a:pt x="6284" y="1969"/>
                  </a:lnTo>
                  <a:lnTo>
                    <a:pt x="6933" y="2199"/>
                  </a:lnTo>
                  <a:lnTo>
                    <a:pt x="7583" y="2451"/>
                  </a:lnTo>
                  <a:lnTo>
                    <a:pt x="8232" y="2702"/>
                  </a:lnTo>
                  <a:lnTo>
                    <a:pt x="8860" y="2974"/>
                  </a:lnTo>
                  <a:lnTo>
                    <a:pt x="10117" y="3561"/>
                  </a:lnTo>
                  <a:lnTo>
                    <a:pt x="11374" y="4147"/>
                  </a:lnTo>
                  <a:lnTo>
                    <a:pt x="13824" y="5341"/>
                  </a:lnTo>
                  <a:lnTo>
                    <a:pt x="16358" y="6598"/>
                  </a:lnTo>
                  <a:lnTo>
                    <a:pt x="17615" y="7226"/>
                  </a:lnTo>
                  <a:lnTo>
                    <a:pt x="18872" y="7875"/>
                  </a:lnTo>
                  <a:lnTo>
                    <a:pt x="20128" y="8546"/>
                  </a:lnTo>
                  <a:lnTo>
                    <a:pt x="21364" y="9237"/>
                  </a:lnTo>
                  <a:lnTo>
                    <a:pt x="22600" y="9928"/>
                  </a:lnTo>
                  <a:lnTo>
                    <a:pt x="23815" y="10640"/>
                  </a:lnTo>
                  <a:lnTo>
                    <a:pt x="25050" y="11415"/>
                  </a:lnTo>
                  <a:lnTo>
                    <a:pt x="26286" y="12190"/>
                  </a:lnTo>
                  <a:lnTo>
                    <a:pt x="27501" y="13028"/>
                  </a:lnTo>
                  <a:lnTo>
                    <a:pt x="28695" y="13865"/>
                  </a:lnTo>
                  <a:lnTo>
                    <a:pt x="29868" y="14745"/>
                  </a:lnTo>
                  <a:lnTo>
                    <a:pt x="31019" y="15646"/>
                  </a:lnTo>
                  <a:lnTo>
                    <a:pt x="32150" y="16609"/>
                  </a:lnTo>
                  <a:lnTo>
                    <a:pt x="33240" y="17573"/>
                  </a:lnTo>
                  <a:lnTo>
                    <a:pt x="33784" y="18075"/>
                  </a:lnTo>
                  <a:lnTo>
                    <a:pt x="34308" y="18599"/>
                  </a:lnTo>
                  <a:lnTo>
                    <a:pt x="34831" y="19102"/>
                  </a:lnTo>
                  <a:lnTo>
                    <a:pt x="35334" y="19646"/>
                  </a:lnTo>
                  <a:lnTo>
                    <a:pt x="35837" y="20170"/>
                  </a:lnTo>
                  <a:lnTo>
                    <a:pt x="36318" y="20714"/>
                  </a:lnTo>
                  <a:lnTo>
                    <a:pt x="36800" y="21280"/>
                  </a:lnTo>
                  <a:lnTo>
                    <a:pt x="37261" y="21845"/>
                  </a:lnTo>
                  <a:lnTo>
                    <a:pt x="37722" y="22411"/>
                  </a:lnTo>
                  <a:lnTo>
                    <a:pt x="38162" y="22997"/>
                  </a:lnTo>
                  <a:lnTo>
                    <a:pt x="38580" y="23584"/>
                  </a:lnTo>
                  <a:lnTo>
                    <a:pt x="38999" y="24191"/>
                  </a:lnTo>
                  <a:lnTo>
                    <a:pt x="39397" y="24819"/>
                  </a:lnTo>
                  <a:lnTo>
                    <a:pt x="39774" y="25427"/>
                  </a:lnTo>
                  <a:lnTo>
                    <a:pt x="40151" y="26076"/>
                  </a:lnTo>
                  <a:lnTo>
                    <a:pt x="40507" y="26704"/>
                  </a:lnTo>
                  <a:lnTo>
                    <a:pt x="40821" y="27375"/>
                  </a:lnTo>
                  <a:lnTo>
                    <a:pt x="41157" y="28045"/>
                  </a:lnTo>
                  <a:lnTo>
                    <a:pt x="41450" y="28778"/>
                  </a:lnTo>
                  <a:lnTo>
                    <a:pt x="41722" y="29511"/>
                  </a:lnTo>
                  <a:lnTo>
                    <a:pt x="41952" y="30265"/>
                  </a:lnTo>
                  <a:lnTo>
                    <a:pt x="42162" y="31040"/>
                  </a:lnTo>
                  <a:lnTo>
                    <a:pt x="42309" y="31836"/>
                  </a:lnTo>
                  <a:lnTo>
                    <a:pt x="42371" y="32213"/>
                  </a:lnTo>
                  <a:lnTo>
                    <a:pt x="42413" y="32611"/>
                  </a:lnTo>
                  <a:lnTo>
                    <a:pt x="42455" y="33009"/>
                  </a:lnTo>
                  <a:lnTo>
                    <a:pt x="42455" y="33386"/>
                  </a:lnTo>
                  <a:lnTo>
                    <a:pt x="42455" y="33784"/>
                  </a:lnTo>
                  <a:lnTo>
                    <a:pt x="42434" y="34161"/>
                  </a:lnTo>
                  <a:lnTo>
                    <a:pt x="42413" y="34538"/>
                  </a:lnTo>
                  <a:lnTo>
                    <a:pt x="42350" y="34915"/>
                  </a:lnTo>
                  <a:lnTo>
                    <a:pt x="42288" y="35292"/>
                  </a:lnTo>
                  <a:lnTo>
                    <a:pt x="42183" y="35669"/>
                  </a:lnTo>
                  <a:lnTo>
                    <a:pt x="42078" y="36025"/>
                  </a:lnTo>
                  <a:lnTo>
                    <a:pt x="41952" y="36381"/>
                  </a:lnTo>
                  <a:lnTo>
                    <a:pt x="41785" y="36716"/>
                  </a:lnTo>
                  <a:lnTo>
                    <a:pt x="41617" y="37051"/>
                  </a:lnTo>
                  <a:lnTo>
                    <a:pt x="41408" y="37386"/>
                  </a:lnTo>
                  <a:lnTo>
                    <a:pt x="41178" y="37700"/>
                  </a:lnTo>
                  <a:lnTo>
                    <a:pt x="40926" y="38015"/>
                  </a:lnTo>
                  <a:lnTo>
                    <a:pt x="40654" y="38308"/>
                  </a:lnTo>
                  <a:lnTo>
                    <a:pt x="40340" y="38601"/>
                  </a:lnTo>
                  <a:lnTo>
                    <a:pt x="40026" y="38852"/>
                  </a:lnTo>
                  <a:lnTo>
                    <a:pt x="39690" y="39083"/>
                  </a:lnTo>
                  <a:lnTo>
                    <a:pt x="39355" y="39292"/>
                  </a:lnTo>
                  <a:lnTo>
                    <a:pt x="38999" y="39460"/>
                  </a:lnTo>
                  <a:lnTo>
                    <a:pt x="38643" y="39627"/>
                  </a:lnTo>
                  <a:lnTo>
                    <a:pt x="38266" y="39753"/>
                  </a:lnTo>
                  <a:lnTo>
                    <a:pt x="37889" y="39879"/>
                  </a:lnTo>
                  <a:lnTo>
                    <a:pt x="37701" y="39564"/>
                  </a:lnTo>
                  <a:lnTo>
                    <a:pt x="37826" y="39460"/>
                  </a:lnTo>
                  <a:lnTo>
                    <a:pt x="37889" y="39397"/>
                  </a:lnTo>
                  <a:lnTo>
                    <a:pt x="37931" y="39313"/>
                  </a:lnTo>
                  <a:lnTo>
                    <a:pt x="37952" y="39229"/>
                  </a:lnTo>
                  <a:lnTo>
                    <a:pt x="37973" y="39146"/>
                  </a:lnTo>
                  <a:lnTo>
                    <a:pt x="37952" y="39062"/>
                  </a:lnTo>
                  <a:lnTo>
                    <a:pt x="37931" y="38957"/>
                  </a:lnTo>
                  <a:lnTo>
                    <a:pt x="37680" y="38182"/>
                  </a:lnTo>
                  <a:lnTo>
                    <a:pt x="37387" y="37407"/>
                  </a:lnTo>
                  <a:lnTo>
                    <a:pt x="37051" y="36632"/>
                  </a:lnTo>
                  <a:lnTo>
                    <a:pt x="36674" y="35857"/>
                  </a:lnTo>
                  <a:lnTo>
                    <a:pt x="36297" y="35103"/>
                  </a:lnTo>
                  <a:lnTo>
                    <a:pt x="35879" y="34349"/>
                  </a:lnTo>
                  <a:lnTo>
                    <a:pt x="35439" y="33595"/>
                  </a:lnTo>
                  <a:lnTo>
                    <a:pt x="34978" y="32862"/>
                  </a:lnTo>
                  <a:lnTo>
                    <a:pt x="34496" y="32108"/>
                  </a:lnTo>
                  <a:lnTo>
                    <a:pt x="34015" y="31396"/>
                  </a:lnTo>
                  <a:lnTo>
                    <a:pt x="33030" y="29951"/>
                  </a:lnTo>
                  <a:lnTo>
                    <a:pt x="31103" y="27228"/>
                  </a:lnTo>
                  <a:lnTo>
                    <a:pt x="30140" y="25867"/>
                  </a:lnTo>
                  <a:lnTo>
                    <a:pt x="29155" y="24547"/>
                  </a:lnTo>
                  <a:lnTo>
                    <a:pt x="28150" y="23228"/>
                  </a:lnTo>
                  <a:lnTo>
                    <a:pt x="27124" y="21929"/>
                  </a:lnTo>
                  <a:lnTo>
                    <a:pt x="26056" y="20652"/>
                  </a:lnTo>
                  <a:lnTo>
                    <a:pt x="24987" y="19395"/>
                  </a:lnTo>
                  <a:lnTo>
                    <a:pt x="23898" y="18159"/>
                  </a:lnTo>
                  <a:lnTo>
                    <a:pt x="22767" y="16923"/>
                  </a:lnTo>
                  <a:lnTo>
                    <a:pt x="21720" y="15813"/>
                  </a:lnTo>
                  <a:lnTo>
                    <a:pt x="20652" y="14724"/>
                  </a:lnTo>
                  <a:lnTo>
                    <a:pt x="19584" y="13635"/>
                  </a:lnTo>
                  <a:lnTo>
                    <a:pt x="18474" y="12546"/>
                  </a:lnTo>
                  <a:lnTo>
                    <a:pt x="17343" y="11478"/>
                  </a:lnTo>
                  <a:lnTo>
                    <a:pt x="16191" y="10431"/>
                  </a:lnTo>
                  <a:lnTo>
                    <a:pt x="15018" y="9383"/>
                  </a:lnTo>
                  <a:lnTo>
                    <a:pt x="13824" y="8378"/>
                  </a:lnTo>
                  <a:lnTo>
                    <a:pt x="12630" y="7373"/>
                  </a:lnTo>
                  <a:lnTo>
                    <a:pt x="11394" y="6409"/>
                  </a:lnTo>
                  <a:lnTo>
                    <a:pt x="10138" y="5467"/>
                  </a:lnTo>
                  <a:lnTo>
                    <a:pt x="8881" y="4566"/>
                  </a:lnTo>
                  <a:lnTo>
                    <a:pt x="7604" y="3686"/>
                  </a:lnTo>
                  <a:lnTo>
                    <a:pt x="6284" y="2849"/>
                  </a:lnTo>
                  <a:lnTo>
                    <a:pt x="4965" y="2053"/>
                  </a:lnTo>
                  <a:lnTo>
                    <a:pt x="3645" y="1299"/>
                  </a:lnTo>
                  <a:close/>
                  <a:moveTo>
                    <a:pt x="34894" y="38685"/>
                  </a:moveTo>
                  <a:lnTo>
                    <a:pt x="35229" y="38706"/>
                  </a:lnTo>
                  <a:lnTo>
                    <a:pt x="35585" y="38748"/>
                  </a:lnTo>
                  <a:lnTo>
                    <a:pt x="35920" y="38789"/>
                  </a:lnTo>
                  <a:lnTo>
                    <a:pt x="36277" y="38852"/>
                  </a:lnTo>
                  <a:lnTo>
                    <a:pt x="36297" y="38852"/>
                  </a:lnTo>
                  <a:lnTo>
                    <a:pt x="36339" y="39166"/>
                  </a:lnTo>
                  <a:lnTo>
                    <a:pt x="36423" y="39502"/>
                  </a:lnTo>
                  <a:lnTo>
                    <a:pt x="36528" y="39795"/>
                  </a:lnTo>
                  <a:lnTo>
                    <a:pt x="36674" y="40088"/>
                  </a:lnTo>
                  <a:lnTo>
                    <a:pt x="36339" y="40109"/>
                  </a:lnTo>
                  <a:lnTo>
                    <a:pt x="35983" y="40130"/>
                  </a:lnTo>
                  <a:lnTo>
                    <a:pt x="35292" y="40109"/>
                  </a:lnTo>
                  <a:lnTo>
                    <a:pt x="34601" y="40067"/>
                  </a:lnTo>
                  <a:lnTo>
                    <a:pt x="33889" y="39962"/>
                  </a:lnTo>
                  <a:lnTo>
                    <a:pt x="33198" y="39837"/>
                  </a:lnTo>
                  <a:lnTo>
                    <a:pt x="32486" y="39669"/>
                  </a:lnTo>
                  <a:lnTo>
                    <a:pt x="31794" y="39481"/>
                  </a:lnTo>
                  <a:lnTo>
                    <a:pt x="31124" y="39271"/>
                  </a:lnTo>
                  <a:lnTo>
                    <a:pt x="31753" y="39083"/>
                  </a:lnTo>
                  <a:lnTo>
                    <a:pt x="32381" y="38936"/>
                  </a:lnTo>
                  <a:lnTo>
                    <a:pt x="32988" y="38810"/>
                  </a:lnTo>
                  <a:lnTo>
                    <a:pt x="33617" y="38727"/>
                  </a:lnTo>
                  <a:lnTo>
                    <a:pt x="34245" y="38685"/>
                  </a:lnTo>
                  <a:close/>
                  <a:moveTo>
                    <a:pt x="838" y="0"/>
                  </a:moveTo>
                  <a:lnTo>
                    <a:pt x="734" y="42"/>
                  </a:lnTo>
                  <a:lnTo>
                    <a:pt x="629" y="84"/>
                  </a:lnTo>
                  <a:lnTo>
                    <a:pt x="545" y="147"/>
                  </a:lnTo>
                  <a:lnTo>
                    <a:pt x="461" y="210"/>
                  </a:lnTo>
                  <a:lnTo>
                    <a:pt x="399" y="210"/>
                  </a:lnTo>
                  <a:lnTo>
                    <a:pt x="315" y="231"/>
                  </a:lnTo>
                  <a:lnTo>
                    <a:pt x="231" y="272"/>
                  </a:lnTo>
                  <a:lnTo>
                    <a:pt x="168" y="335"/>
                  </a:lnTo>
                  <a:lnTo>
                    <a:pt x="105" y="377"/>
                  </a:lnTo>
                  <a:lnTo>
                    <a:pt x="64" y="440"/>
                  </a:lnTo>
                  <a:lnTo>
                    <a:pt x="43" y="524"/>
                  </a:lnTo>
                  <a:lnTo>
                    <a:pt x="1" y="670"/>
                  </a:lnTo>
                  <a:lnTo>
                    <a:pt x="22" y="817"/>
                  </a:lnTo>
                  <a:lnTo>
                    <a:pt x="64" y="880"/>
                  </a:lnTo>
                  <a:lnTo>
                    <a:pt x="105" y="943"/>
                  </a:lnTo>
                  <a:lnTo>
                    <a:pt x="147" y="985"/>
                  </a:lnTo>
                  <a:lnTo>
                    <a:pt x="210" y="1026"/>
                  </a:lnTo>
                  <a:lnTo>
                    <a:pt x="294" y="1047"/>
                  </a:lnTo>
                  <a:lnTo>
                    <a:pt x="378" y="1068"/>
                  </a:lnTo>
                  <a:lnTo>
                    <a:pt x="482" y="1173"/>
                  </a:lnTo>
                  <a:lnTo>
                    <a:pt x="818" y="1487"/>
                  </a:lnTo>
                  <a:lnTo>
                    <a:pt x="1153" y="1801"/>
                  </a:lnTo>
                  <a:lnTo>
                    <a:pt x="1467" y="2137"/>
                  </a:lnTo>
                  <a:lnTo>
                    <a:pt x="1781" y="2493"/>
                  </a:lnTo>
                  <a:lnTo>
                    <a:pt x="2053" y="2849"/>
                  </a:lnTo>
                  <a:lnTo>
                    <a:pt x="2346" y="3205"/>
                  </a:lnTo>
                  <a:lnTo>
                    <a:pt x="2598" y="3582"/>
                  </a:lnTo>
                  <a:lnTo>
                    <a:pt x="2849" y="3959"/>
                  </a:lnTo>
                  <a:lnTo>
                    <a:pt x="3080" y="4336"/>
                  </a:lnTo>
                  <a:lnTo>
                    <a:pt x="3310" y="4734"/>
                  </a:lnTo>
                  <a:lnTo>
                    <a:pt x="3729" y="5551"/>
                  </a:lnTo>
                  <a:lnTo>
                    <a:pt x="4106" y="6367"/>
                  </a:lnTo>
                  <a:lnTo>
                    <a:pt x="4462" y="7205"/>
                  </a:lnTo>
                  <a:lnTo>
                    <a:pt x="4399" y="7268"/>
                  </a:lnTo>
                  <a:lnTo>
                    <a:pt x="4357" y="7352"/>
                  </a:lnTo>
                  <a:lnTo>
                    <a:pt x="4315" y="7415"/>
                  </a:lnTo>
                  <a:lnTo>
                    <a:pt x="4294" y="7498"/>
                  </a:lnTo>
                  <a:lnTo>
                    <a:pt x="4294" y="7582"/>
                  </a:lnTo>
                  <a:lnTo>
                    <a:pt x="4294" y="7666"/>
                  </a:lnTo>
                  <a:lnTo>
                    <a:pt x="4336" y="7833"/>
                  </a:lnTo>
                  <a:lnTo>
                    <a:pt x="4420" y="7980"/>
                  </a:lnTo>
                  <a:lnTo>
                    <a:pt x="4525" y="8085"/>
                  </a:lnTo>
                  <a:lnTo>
                    <a:pt x="4608" y="8127"/>
                  </a:lnTo>
                  <a:lnTo>
                    <a:pt x="4671" y="8169"/>
                  </a:lnTo>
                  <a:lnTo>
                    <a:pt x="4839" y="8169"/>
                  </a:lnTo>
                  <a:lnTo>
                    <a:pt x="5342" y="9635"/>
                  </a:lnTo>
                  <a:lnTo>
                    <a:pt x="5844" y="11080"/>
                  </a:lnTo>
                  <a:lnTo>
                    <a:pt x="6326" y="12525"/>
                  </a:lnTo>
                  <a:lnTo>
                    <a:pt x="6577" y="13258"/>
                  </a:lnTo>
                  <a:lnTo>
                    <a:pt x="6829" y="13949"/>
                  </a:lnTo>
                  <a:lnTo>
                    <a:pt x="7415" y="15415"/>
                  </a:lnTo>
                  <a:lnTo>
                    <a:pt x="8022" y="16861"/>
                  </a:lnTo>
                  <a:lnTo>
                    <a:pt x="8651" y="18285"/>
                  </a:lnTo>
                  <a:lnTo>
                    <a:pt x="9321" y="19709"/>
                  </a:lnTo>
                  <a:lnTo>
                    <a:pt x="10033" y="21112"/>
                  </a:lnTo>
                  <a:lnTo>
                    <a:pt x="10787" y="22474"/>
                  </a:lnTo>
                  <a:lnTo>
                    <a:pt x="11583" y="23835"/>
                  </a:lnTo>
                  <a:lnTo>
                    <a:pt x="12400" y="25176"/>
                  </a:lnTo>
                  <a:lnTo>
                    <a:pt x="13049" y="26160"/>
                  </a:lnTo>
                  <a:lnTo>
                    <a:pt x="13719" y="27144"/>
                  </a:lnTo>
                  <a:lnTo>
                    <a:pt x="14431" y="28087"/>
                  </a:lnTo>
                  <a:lnTo>
                    <a:pt x="15144" y="29050"/>
                  </a:lnTo>
                  <a:lnTo>
                    <a:pt x="15898" y="29972"/>
                  </a:lnTo>
                  <a:lnTo>
                    <a:pt x="16693" y="30872"/>
                  </a:lnTo>
                  <a:lnTo>
                    <a:pt x="17489" y="31773"/>
                  </a:lnTo>
                  <a:lnTo>
                    <a:pt x="18327" y="32632"/>
                  </a:lnTo>
                  <a:lnTo>
                    <a:pt x="19165" y="33470"/>
                  </a:lnTo>
                  <a:lnTo>
                    <a:pt x="20045" y="34265"/>
                  </a:lnTo>
                  <a:lnTo>
                    <a:pt x="20945" y="35061"/>
                  </a:lnTo>
                  <a:lnTo>
                    <a:pt x="21888" y="35794"/>
                  </a:lnTo>
                  <a:lnTo>
                    <a:pt x="22830" y="36507"/>
                  </a:lnTo>
                  <a:lnTo>
                    <a:pt x="23815" y="37198"/>
                  </a:lnTo>
                  <a:lnTo>
                    <a:pt x="24799" y="37847"/>
                  </a:lnTo>
                  <a:lnTo>
                    <a:pt x="25825" y="38454"/>
                  </a:lnTo>
                  <a:lnTo>
                    <a:pt x="25888" y="38475"/>
                  </a:lnTo>
                  <a:lnTo>
                    <a:pt x="26454" y="38789"/>
                  </a:lnTo>
                  <a:lnTo>
                    <a:pt x="27040" y="39104"/>
                  </a:lnTo>
                  <a:lnTo>
                    <a:pt x="27626" y="39376"/>
                  </a:lnTo>
                  <a:lnTo>
                    <a:pt x="28213" y="39669"/>
                  </a:lnTo>
                  <a:lnTo>
                    <a:pt x="28820" y="39920"/>
                  </a:lnTo>
                  <a:lnTo>
                    <a:pt x="29428" y="40172"/>
                  </a:lnTo>
                  <a:lnTo>
                    <a:pt x="30035" y="40402"/>
                  </a:lnTo>
                  <a:lnTo>
                    <a:pt x="30663" y="40612"/>
                  </a:lnTo>
                  <a:lnTo>
                    <a:pt x="31292" y="40821"/>
                  </a:lnTo>
                  <a:lnTo>
                    <a:pt x="31962" y="41010"/>
                  </a:lnTo>
                  <a:lnTo>
                    <a:pt x="32632" y="41156"/>
                  </a:lnTo>
                  <a:lnTo>
                    <a:pt x="33302" y="41303"/>
                  </a:lnTo>
                  <a:lnTo>
                    <a:pt x="33994" y="41408"/>
                  </a:lnTo>
                  <a:lnTo>
                    <a:pt x="34685" y="41470"/>
                  </a:lnTo>
                  <a:lnTo>
                    <a:pt x="35376" y="41512"/>
                  </a:lnTo>
                  <a:lnTo>
                    <a:pt x="36067" y="41512"/>
                  </a:lnTo>
                  <a:lnTo>
                    <a:pt x="36758" y="41470"/>
                  </a:lnTo>
                  <a:lnTo>
                    <a:pt x="37428" y="41387"/>
                  </a:lnTo>
                  <a:lnTo>
                    <a:pt x="37764" y="41324"/>
                  </a:lnTo>
                  <a:lnTo>
                    <a:pt x="38099" y="41240"/>
                  </a:lnTo>
                  <a:lnTo>
                    <a:pt x="38434" y="41156"/>
                  </a:lnTo>
                  <a:lnTo>
                    <a:pt x="38748" y="41051"/>
                  </a:lnTo>
                  <a:lnTo>
                    <a:pt x="39062" y="40947"/>
                  </a:lnTo>
                  <a:lnTo>
                    <a:pt x="39376" y="40821"/>
                  </a:lnTo>
                  <a:lnTo>
                    <a:pt x="39690" y="40695"/>
                  </a:lnTo>
                  <a:lnTo>
                    <a:pt x="40005" y="40528"/>
                  </a:lnTo>
                  <a:lnTo>
                    <a:pt x="40298" y="40360"/>
                  </a:lnTo>
                  <a:lnTo>
                    <a:pt x="40591" y="40172"/>
                  </a:lnTo>
                  <a:lnTo>
                    <a:pt x="40884" y="39983"/>
                  </a:lnTo>
                  <a:lnTo>
                    <a:pt x="41157" y="39774"/>
                  </a:lnTo>
                  <a:lnTo>
                    <a:pt x="41408" y="39564"/>
                  </a:lnTo>
                  <a:lnTo>
                    <a:pt x="41638" y="39334"/>
                  </a:lnTo>
                  <a:lnTo>
                    <a:pt x="41848" y="39125"/>
                  </a:lnTo>
                  <a:lnTo>
                    <a:pt x="42057" y="38894"/>
                  </a:lnTo>
                  <a:lnTo>
                    <a:pt x="42246" y="38643"/>
                  </a:lnTo>
                  <a:lnTo>
                    <a:pt x="42434" y="38412"/>
                  </a:lnTo>
                  <a:lnTo>
                    <a:pt x="42602" y="38161"/>
                  </a:lnTo>
                  <a:lnTo>
                    <a:pt x="42769" y="37889"/>
                  </a:lnTo>
                  <a:lnTo>
                    <a:pt x="42916" y="37638"/>
                  </a:lnTo>
                  <a:lnTo>
                    <a:pt x="43042" y="37365"/>
                  </a:lnTo>
                  <a:lnTo>
                    <a:pt x="43272" y="36821"/>
                  </a:lnTo>
                  <a:lnTo>
                    <a:pt x="43460" y="36255"/>
                  </a:lnTo>
                  <a:lnTo>
                    <a:pt x="43607" y="35669"/>
                  </a:lnTo>
                  <a:lnTo>
                    <a:pt x="43733" y="35082"/>
                  </a:lnTo>
                  <a:lnTo>
                    <a:pt x="43796" y="34475"/>
                  </a:lnTo>
                  <a:lnTo>
                    <a:pt x="43838" y="33868"/>
                  </a:lnTo>
                  <a:lnTo>
                    <a:pt x="43838" y="33239"/>
                  </a:lnTo>
                  <a:lnTo>
                    <a:pt x="43817" y="32632"/>
                  </a:lnTo>
                  <a:lnTo>
                    <a:pt x="43754" y="32024"/>
                  </a:lnTo>
                  <a:lnTo>
                    <a:pt x="43649" y="31417"/>
                  </a:lnTo>
                  <a:lnTo>
                    <a:pt x="43544" y="30810"/>
                  </a:lnTo>
                  <a:lnTo>
                    <a:pt x="43356" y="30077"/>
                  </a:lnTo>
                  <a:lnTo>
                    <a:pt x="43146" y="29344"/>
                  </a:lnTo>
                  <a:lnTo>
                    <a:pt x="42916" y="28631"/>
                  </a:lnTo>
                  <a:lnTo>
                    <a:pt x="42665" y="27919"/>
                  </a:lnTo>
                  <a:lnTo>
                    <a:pt x="42371" y="27207"/>
                  </a:lnTo>
                  <a:lnTo>
                    <a:pt x="42057" y="26516"/>
                  </a:lnTo>
                  <a:lnTo>
                    <a:pt x="41722" y="25846"/>
                  </a:lnTo>
                  <a:lnTo>
                    <a:pt x="41345" y="25155"/>
                  </a:lnTo>
                  <a:lnTo>
                    <a:pt x="40968" y="24505"/>
                  </a:lnTo>
                  <a:lnTo>
                    <a:pt x="40549" y="23835"/>
                  </a:lnTo>
                  <a:lnTo>
                    <a:pt x="40130" y="23207"/>
                  </a:lnTo>
                  <a:lnTo>
                    <a:pt x="39690" y="22557"/>
                  </a:lnTo>
                  <a:lnTo>
                    <a:pt x="39230" y="21929"/>
                  </a:lnTo>
                  <a:lnTo>
                    <a:pt x="38748" y="21322"/>
                  </a:lnTo>
                  <a:lnTo>
                    <a:pt x="38245" y="20714"/>
                  </a:lnTo>
                  <a:lnTo>
                    <a:pt x="37743" y="20107"/>
                  </a:lnTo>
                  <a:lnTo>
                    <a:pt x="37219" y="19521"/>
                  </a:lnTo>
                  <a:lnTo>
                    <a:pt x="36674" y="18955"/>
                  </a:lnTo>
                  <a:lnTo>
                    <a:pt x="36130" y="18390"/>
                  </a:lnTo>
                  <a:lnTo>
                    <a:pt x="35564" y="17824"/>
                  </a:lnTo>
                  <a:lnTo>
                    <a:pt x="34999" y="17279"/>
                  </a:lnTo>
                  <a:lnTo>
                    <a:pt x="34412" y="16756"/>
                  </a:lnTo>
                  <a:lnTo>
                    <a:pt x="33240" y="15709"/>
                  </a:lnTo>
                  <a:lnTo>
                    <a:pt x="32067" y="14724"/>
                  </a:lnTo>
                  <a:lnTo>
                    <a:pt x="30852" y="13782"/>
                  </a:lnTo>
                  <a:lnTo>
                    <a:pt x="29658" y="12881"/>
                  </a:lnTo>
                  <a:lnTo>
                    <a:pt x="28464" y="12022"/>
                  </a:lnTo>
                  <a:lnTo>
                    <a:pt x="27689" y="11499"/>
                  </a:lnTo>
                  <a:lnTo>
                    <a:pt x="26893" y="10975"/>
                  </a:lnTo>
                  <a:lnTo>
                    <a:pt x="25323" y="9970"/>
                  </a:lnTo>
                  <a:lnTo>
                    <a:pt x="23710" y="8985"/>
                  </a:lnTo>
                  <a:lnTo>
                    <a:pt x="22076" y="8064"/>
                  </a:lnTo>
                  <a:lnTo>
                    <a:pt x="20422" y="7142"/>
                  </a:lnTo>
                  <a:lnTo>
                    <a:pt x="18746" y="6284"/>
                  </a:lnTo>
                  <a:lnTo>
                    <a:pt x="17070" y="5425"/>
                  </a:lnTo>
                  <a:lnTo>
                    <a:pt x="15395" y="4608"/>
                  </a:lnTo>
                  <a:lnTo>
                    <a:pt x="13740" y="3791"/>
                  </a:lnTo>
                  <a:lnTo>
                    <a:pt x="12065" y="2953"/>
                  </a:lnTo>
                  <a:lnTo>
                    <a:pt x="11206" y="2555"/>
                  </a:lnTo>
                  <a:lnTo>
                    <a:pt x="10347" y="2158"/>
                  </a:lnTo>
                  <a:lnTo>
                    <a:pt x="9489" y="1781"/>
                  </a:lnTo>
                  <a:lnTo>
                    <a:pt x="8609" y="1424"/>
                  </a:lnTo>
                  <a:lnTo>
                    <a:pt x="7729" y="1089"/>
                  </a:lnTo>
                  <a:lnTo>
                    <a:pt x="6829" y="796"/>
                  </a:lnTo>
                  <a:lnTo>
                    <a:pt x="5928" y="545"/>
                  </a:lnTo>
                  <a:lnTo>
                    <a:pt x="5488" y="440"/>
                  </a:lnTo>
                  <a:lnTo>
                    <a:pt x="5027" y="335"/>
                  </a:lnTo>
                  <a:lnTo>
                    <a:pt x="4567" y="252"/>
                  </a:lnTo>
                  <a:lnTo>
                    <a:pt x="4106" y="189"/>
                  </a:lnTo>
                  <a:lnTo>
                    <a:pt x="3666" y="126"/>
                  </a:lnTo>
                  <a:lnTo>
                    <a:pt x="3205" y="84"/>
                  </a:lnTo>
                  <a:lnTo>
                    <a:pt x="2744" y="63"/>
                  </a:lnTo>
                  <a:lnTo>
                    <a:pt x="1823" y="63"/>
                  </a:lnTo>
                  <a:lnTo>
                    <a:pt x="1362" y="105"/>
                  </a:lnTo>
                  <a:lnTo>
                    <a:pt x="1341" y="105"/>
                  </a:lnTo>
                  <a:lnTo>
                    <a:pt x="1278" y="84"/>
                  </a:lnTo>
                  <a:lnTo>
                    <a:pt x="1174" y="21"/>
                  </a:lnTo>
                  <a:lnTo>
                    <a:pt x="10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6"/>
            <p:cNvSpPr/>
            <p:nvPr/>
          </p:nvSpPr>
          <p:spPr>
            <a:xfrm>
              <a:off x="2239150" y="2411625"/>
              <a:ext cx="59175" cy="58150"/>
            </a:xfrm>
            <a:custGeom>
              <a:avLst/>
              <a:gdLst/>
              <a:ahLst/>
              <a:cxnLst/>
              <a:rect l="l" t="t" r="r" b="b"/>
              <a:pathLst>
                <a:path w="2367" h="2326" extrusionOk="0">
                  <a:moveTo>
                    <a:pt x="1424" y="1"/>
                  </a:moveTo>
                  <a:lnTo>
                    <a:pt x="1215" y="43"/>
                  </a:lnTo>
                  <a:lnTo>
                    <a:pt x="1005" y="22"/>
                  </a:lnTo>
                  <a:lnTo>
                    <a:pt x="817" y="22"/>
                  </a:lnTo>
                  <a:lnTo>
                    <a:pt x="628" y="43"/>
                  </a:lnTo>
                  <a:lnTo>
                    <a:pt x="419" y="85"/>
                  </a:lnTo>
                  <a:lnTo>
                    <a:pt x="335" y="105"/>
                  </a:lnTo>
                  <a:lnTo>
                    <a:pt x="251" y="168"/>
                  </a:lnTo>
                  <a:lnTo>
                    <a:pt x="168" y="231"/>
                  </a:lnTo>
                  <a:lnTo>
                    <a:pt x="105" y="315"/>
                  </a:lnTo>
                  <a:lnTo>
                    <a:pt x="63" y="399"/>
                  </a:lnTo>
                  <a:lnTo>
                    <a:pt x="21" y="482"/>
                  </a:lnTo>
                  <a:lnTo>
                    <a:pt x="0" y="587"/>
                  </a:lnTo>
                  <a:lnTo>
                    <a:pt x="0" y="671"/>
                  </a:lnTo>
                  <a:lnTo>
                    <a:pt x="42" y="859"/>
                  </a:lnTo>
                  <a:lnTo>
                    <a:pt x="84" y="1048"/>
                  </a:lnTo>
                  <a:lnTo>
                    <a:pt x="168" y="1236"/>
                  </a:lnTo>
                  <a:lnTo>
                    <a:pt x="272" y="1425"/>
                  </a:lnTo>
                  <a:lnTo>
                    <a:pt x="377" y="1613"/>
                  </a:lnTo>
                  <a:lnTo>
                    <a:pt x="524" y="1760"/>
                  </a:lnTo>
                  <a:lnTo>
                    <a:pt x="670" y="1907"/>
                  </a:lnTo>
                  <a:lnTo>
                    <a:pt x="817" y="2011"/>
                  </a:lnTo>
                  <a:lnTo>
                    <a:pt x="943" y="2137"/>
                  </a:lnTo>
                  <a:lnTo>
                    <a:pt x="1026" y="2200"/>
                  </a:lnTo>
                  <a:lnTo>
                    <a:pt x="1110" y="2242"/>
                  </a:lnTo>
                  <a:lnTo>
                    <a:pt x="1194" y="2284"/>
                  </a:lnTo>
                  <a:lnTo>
                    <a:pt x="1299" y="2305"/>
                  </a:lnTo>
                  <a:lnTo>
                    <a:pt x="1466" y="2326"/>
                  </a:lnTo>
                  <a:lnTo>
                    <a:pt x="1655" y="2284"/>
                  </a:lnTo>
                  <a:lnTo>
                    <a:pt x="1822" y="2200"/>
                  </a:lnTo>
                  <a:lnTo>
                    <a:pt x="1990" y="2095"/>
                  </a:lnTo>
                  <a:lnTo>
                    <a:pt x="2136" y="1970"/>
                  </a:lnTo>
                  <a:lnTo>
                    <a:pt x="2241" y="1823"/>
                  </a:lnTo>
                  <a:lnTo>
                    <a:pt x="2325" y="1634"/>
                  </a:lnTo>
                  <a:lnTo>
                    <a:pt x="2367" y="1425"/>
                  </a:lnTo>
                  <a:lnTo>
                    <a:pt x="2367" y="1216"/>
                  </a:lnTo>
                  <a:lnTo>
                    <a:pt x="2346" y="1027"/>
                  </a:lnTo>
                  <a:lnTo>
                    <a:pt x="2346" y="839"/>
                  </a:lnTo>
                  <a:lnTo>
                    <a:pt x="2325" y="650"/>
                  </a:lnTo>
                  <a:lnTo>
                    <a:pt x="2283" y="462"/>
                  </a:lnTo>
                  <a:lnTo>
                    <a:pt x="2220" y="294"/>
                  </a:lnTo>
                  <a:lnTo>
                    <a:pt x="2178" y="210"/>
                  </a:lnTo>
                  <a:lnTo>
                    <a:pt x="2115" y="147"/>
                  </a:lnTo>
                  <a:lnTo>
                    <a:pt x="2053" y="105"/>
                  </a:lnTo>
                  <a:lnTo>
                    <a:pt x="1969" y="64"/>
                  </a:lnTo>
                  <a:lnTo>
                    <a:pt x="1822" y="22"/>
                  </a:lnTo>
                  <a:lnTo>
                    <a:pt x="1655"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6"/>
            <p:cNvSpPr/>
            <p:nvPr/>
          </p:nvSpPr>
          <p:spPr>
            <a:xfrm>
              <a:off x="2239150" y="2411625"/>
              <a:ext cx="59175" cy="58150"/>
            </a:xfrm>
            <a:custGeom>
              <a:avLst/>
              <a:gdLst/>
              <a:ahLst/>
              <a:cxnLst/>
              <a:rect l="l" t="t" r="r" b="b"/>
              <a:pathLst>
                <a:path w="2367" h="2326" extrusionOk="0">
                  <a:moveTo>
                    <a:pt x="1424" y="1"/>
                  </a:moveTo>
                  <a:lnTo>
                    <a:pt x="1215" y="43"/>
                  </a:lnTo>
                  <a:lnTo>
                    <a:pt x="1005" y="22"/>
                  </a:lnTo>
                  <a:lnTo>
                    <a:pt x="817" y="22"/>
                  </a:lnTo>
                  <a:lnTo>
                    <a:pt x="628" y="43"/>
                  </a:lnTo>
                  <a:lnTo>
                    <a:pt x="419" y="85"/>
                  </a:lnTo>
                  <a:lnTo>
                    <a:pt x="335" y="105"/>
                  </a:lnTo>
                  <a:lnTo>
                    <a:pt x="251" y="168"/>
                  </a:lnTo>
                  <a:lnTo>
                    <a:pt x="168" y="231"/>
                  </a:lnTo>
                  <a:lnTo>
                    <a:pt x="105" y="315"/>
                  </a:lnTo>
                  <a:lnTo>
                    <a:pt x="63" y="399"/>
                  </a:lnTo>
                  <a:lnTo>
                    <a:pt x="21" y="482"/>
                  </a:lnTo>
                  <a:lnTo>
                    <a:pt x="0" y="587"/>
                  </a:lnTo>
                  <a:lnTo>
                    <a:pt x="0" y="671"/>
                  </a:lnTo>
                  <a:lnTo>
                    <a:pt x="42" y="859"/>
                  </a:lnTo>
                  <a:lnTo>
                    <a:pt x="84" y="1048"/>
                  </a:lnTo>
                  <a:lnTo>
                    <a:pt x="168" y="1236"/>
                  </a:lnTo>
                  <a:lnTo>
                    <a:pt x="272" y="1425"/>
                  </a:lnTo>
                  <a:lnTo>
                    <a:pt x="377" y="1613"/>
                  </a:lnTo>
                  <a:lnTo>
                    <a:pt x="524" y="1760"/>
                  </a:lnTo>
                  <a:lnTo>
                    <a:pt x="670" y="1907"/>
                  </a:lnTo>
                  <a:lnTo>
                    <a:pt x="817" y="2011"/>
                  </a:lnTo>
                  <a:lnTo>
                    <a:pt x="943" y="2137"/>
                  </a:lnTo>
                  <a:lnTo>
                    <a:pt x="1026" y="2200"/>
                  </a:lnTo>
                  <a:lnTo>
                    <a:pt x="1110" y="2242"/>
                  </a:lnTo>
                  <a:lnTo>
                    <a:pt x="1194" y="2284"/>
                  </a:lnTo>
                  <a:lnTo>
                    <a:pt x="1299" y="2305"/>
                  </a:lnTo>
                  <a:lnTo>
                    <a:pt x="1466" y="2326"/>
                  </a:lnTo>
                  <a:lnTo>
                    <a:pt x="1655" y="2284"/>
                  </a:lnTo>
                  <a:lnTo>
                    <a:pt x="1822" y="2200"/>
                  </a:lnTo>
                  <a:lnTo>
                    <a:pt x="1990" y="2095"/>
                  </a:lnTo>
                  <a:lnTo>
                    <a:pt x="2136" y="1970"/>
                  </a:lnTo>
                  <a:lnTo>
                    <a:pt x="2241" y="1823"/>
                  </a:lnTo>
                  <a:lnTo>
                    <a:pt x="2325" y="1634"/>
                  </a:lnTo>
                  <a:lnTo>
                    <a:pt x="2367" y="1425"/>
                  </a:lnTo>
                  <a:lnTo>
                    <a:pt x="2367" y="1216"/>
                  </a:lnTo>
                  <a:lnTo>
                    <a:pt x="2346" y="1027"/>
                  </a:lnTo>
                  <a:lnTo>
                    <a:pt x="2346" y="839"/>
                  </a:lnTo>
                  <a:lnTo>
                    <a:pt x="2325" y="650"/>
                  </a:lnTo>
                  <a:lnTo>
                    <a:pt x="2283" y="462"/>
                  </a:lnTo>
                  <a:lnTo>
                    <a:pt x="2220" y="294"/>
                  </a:lnTo>
                  <a:lnTo>
                    <a:pt x="2178" y="210"/>
                  </a:lnTo>
                  <a:lnTo>
                    <a:pt x="2115" y="147"/>
                  </a:lnTo>
                  <a:lnTo>
                    <a:pt x="2053" y="105"/>
                  </a:lnTo>
                  <a:lnTo>
                    <a:pt x="1969" y="64"/>
                  </a:lnTo>
                  <a:lnTo>
                    <a:pt x="1822" y="22"/>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6"/>
            <p:cNvSpPr/>
            <p:nvPr/>
          </p:nvSpPr>
          <p:spPr>
            <a:xfrm>
              <a:off x="2159550" y="2230975"/>
              <a:ext cx="64950" cy="63400"/>
            </a:xfrm>
            <a:custGeom>
              <a:avLst/>
              <a:gdLst/>
              <a:ahLst/>
              <a:cxnLst/>
              <a:rect l="l" t="t" r="r" b="b"/>
              <a:pathLst>
                <a:path w="2598" h="2536" extrusionOk="0">
                  <a:moveTo>
                    <a:pt x="1090" y="1"/>
                  </a:moveTo>
                  <a:lnTo>
                    <a:pt x="943" y="22"/>
                  </a:lnTo>
                  <a:lnTo>
                    <a:pt x="796" y="64"/>
                  </a:lnTo>
                  <a:lnTo>
                    <a:pt x="650" y="127"/>
                  </a:lnTo>
                  <a:lnTo>
                    <a:pt x="524" y="189"/>
                  </a:lnTo>
                  <a:lnTo>
                    <a:pt x="398" y="294"/>
                  </a:lnTo>
                  <a:lnTo>
                    <a:pt x="294" y="399"/>
                  </a:lnTo>
                  <a:lnTo>
                    <a:pt x="210" y="524"/>
                  </a:lnTo>
                  <a:lnTo>
                    <a:pt x="126" y="650"/>
                  </a:lnTo>
                  <a:lnTo>
                    <a:pt x="42" y="818"/>
                  </a:lnTo>
                  <a:lnTo>
                    <a:pt x="0" y="985"/>
                  </a:lnTo>
                  <a:lnTo>
                    <a:pt x="0" y="1174"/>
                  </a:lnTo>
                  <a:lnTo>
                    <a:pt x="0" y="1341"/>
                  </a:lnTo>
                  <a:lnTo>
                    <a:pt x="42" y="1509"/>
                  </a:lnTo>
                  <a:lnTo>
                    <a:pt x="105" y="1655"/>
                  </a:lnTo>
                  <a:lnTo>
                    <a:pt x="210" y="1802"/>
                  </a:lnTo>
                  <a:lnTo>
                    <a:pt x="336" y="1928"/>
                  </a:lnTo>
                  <a:lnTo>
                    <a:pt x="482" y="2032"/>
                  </a:lnTo>
                  <a:lnTo>
                    <a:pt x="566" y="2074"/>
                  </a:lnTo>
                  <a:lnTo>
                    <a:pt x="650" y="2179"/>
                  </a:lnTo>
                  <a:lnTo>
                    <a:pt x="754" y="2326"/>
                  </a:lnTo>
                  <a:lnTo>
                    <a:pt x="838" y="2389"/>
                  </a:lnTo>
                  <a:lnTo>
                    <a:pt x="943" y="2451"/>
                  </a:lnTo>
                  <a:lnTo>
                    <a:pt x="1048" y="2493"/>
                  </a:lnTo>
                  <a:lnTo>
                    <a:pt x="1152" y="2514"/>
                  </a:lnTo>
                  <a:lnTo>
                    <a:pt x="1278" y="2535"/>
                  </a:lnTo>
                  <a:lnTo>
                    <a:pt x="1529" y="2535"/>
                  </a:lnTo>
                  <a:lnTo>
                    <a:pt x="1655" y="2493"/>
                  </a:lnTo>
                  <a:lnTo>
                    <a:pt x="1885" y="2409"/>
                  </a:lnTo>
                  <a:lnTo>
                    <a:pt x="2011" y="2368"/>
                  </a:lnTo>
                  <a:lnTo>
                    <a:pt x="2116" y="2284"/>
                  </a:lnTo>
                  <a:lnTo>
                    <a:pt x="2221" y="2200"/>
                  </a:lnTo>
                  <a:lnTo>
                    <a:pt x="2325" y="2074"/>
                  </a:lnTo>
                  <a:lnTo>
                    <a:pt x="2409" y="1970"/>
                  </a:lnTo>
                  <a:lnTo>
                    <a:pt x="2493" y="1844"/>
                  </a:lnTo>
                  <a:lnTo>
                    <a:pt x="2535" y="1718"/>
                  </a:lnTo>
                  <a:lnTo>
                    <a:pt x="2577" y="1593"/>
                  </a:lnTo>
                  <a:lnTo>
                    <a:pt x="2598" y="1446"/>
                  </a:lnTo>
                  <a:lnTo>
                    <a:pt x="2598" y="1320"/>
                  </a:lnTo>
                  <a:lnTo>
                    <a:pt x="2598" y="1174"/>
                  </a:lnTo>
                  <a:lnTo>
                    <a:pt x="2577" y="1048"/>
                  </a:lnTo>
                  <a:lnTo>
                    <a:pt x="2535" y="901"/>
                  </a:lnTo>
                  <a:lnTo>
                    <a:pt x="2472" y="776"/>
                  </a:lnTo>
                  <a:lnTo>
                    <a:pt x="2409" y="650"/>
                  </a:lnTo>
                  <a:lnTo>
                    <a:pt x="2325" y="545"/>
                  </a:lnTo>
                  <a:lnTo>
                    <a:pt x="2221" y="420"/>
                  </a:lnTo>
                  <a:lnTo>
                    <a:pt x="2116" y="315"/>
                  </a:lnTo>
                  <a:lnTo>
                    <a:pt x="1990" y="231"/>
                  </a:lnTo>
                  <a:lnTo>
                    <a:pt x="1844" y="147"/>
                  </a:lnTo>
                  <a:lnTo>
                    <a:pt x="1697" y="85"/>
                  </a:lnTo>
                  <a:lnTo>
                    <a:pt x="1550" y="43"/>
                  </a:lnTo>
                  <a:lnTo>
                    <a:pt x="1404" y="22"/>
                  </a:lnTo>
                  <a:lnTo>
                    <a:pt x="1236"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56"/>
            <p:cNvSpPr/>
            <p:nvPr/>
          </p:nvSpPr>
          <p:spPr>
            <a:xfrm>
              <a:off x="2159550" y="2230975"/>
              <a:ext cx="64950" cy="63400"/>
            </a:xfrm>
            <a:custGeom>
              <a:avLst/>
              <a:gdLst/>
              <a:ahLst/>
              <a:cxnLst/>
              <a:rect l="l" t="t" r="r" b="b"/>
              <a:pathLst>
                <a:path w="2598" h="2536" extrusionOk="0">
                  <a:moveTo>
                    <a:pt x="1090" y="1"/>
                  </a:moveTo>
                  <a:lnTo>
                    <a:pt x="943" y="22"/>
                  </a:lnTo>
                  <a:lnTo>
                    <a:pt x="796" y="64"/>
                  </a:lnTo>
                  <a:lnTo>
                    <a:pt x="650" y="127"/>
                  </a:lnTo>
                  <a:lnTo>
                    <a:pt x="524" y="189"/>
                  </a:lnTo>
                  <a:lnTo>
                    <a:pt x="398" y="294"/>
                  </a:lnTo>
                  <a:lnTo>
                    <a:pt x="294" y="399"/>
                  </a:lnTo>
                  <a:lnTo>
                    <a:pt x="210" y="524"/>
                  </a:lnTo>
                  <a:lnTo>
                    <a:pt x="126" y="650"/>
                  </a:lnTo>
                  <a:lnTo>
                    <a:pt x="42" y="818"/>
                  </a:lnTo>
                  <a:lnTo>
                    <a:pt x="0" y="985"/>
                  </a:lnTo>
                  <a:lnTo>
                    <a:pt x="0" y="1174"/>
                  </a:lnTo>
                  <a:lnTo>
                    <a:pt x="0" y="1341"/>
                  </a:lnTo>
                  <a:lnTo>
                    <a:pt x="42" y="1509"/>
                  </a:lnTo>
                  <a:lnTo>
                    <a:pt x="105" y="1655"/>
                  </a:lnTo>
                  <a:lnTo>
                    <a:pt x="210" y="1802"/>
                  </a:lnTo>
                  <a:lnTo>
                    <a:pt x="336" y="1928"/>
                  </a:lnTo>
                  <a:lnTo>
                    <a:pt x="482" y="2032"/>
                  </a:lnTo>
                  <a:lnTo>
                    <a:pt x="566" y="2074"/>
                  </a:lnTo>
                  <a:lnTo>
                    <a:pt x="650" y="2179"/>
                  </a:lnTo>
                  <a:lnTo>
                    <a:pt x="754" y="2326"/>
                  </a:lnTo>
                  <a:lnTo>
                    <a:pt x="838" y="2389"/>
                  </a:lnTo>
                  <a:lnTo>
                    <a:pt x="943" y="2451"/>
                  </a:lnTo>
                  <a:lnTo>
                    <a:pt x="1048" y="2493"/>
                  </a:lnTo>
                  <a:lnTo>
                    <a:pt x="1152" y="2514"/>
                  </a:lnTo>
                  <a:lnTo>
                    <a:pt x="1278" y="2535"/>
                  </a:lnTo>
                  <a:lnTo>
                    <a:pt x="1529" y="2535"/>
                  </a:lnTo>
                  <a:lnTo>
                    <a:pt x="1655" y="2493"/>
                  </a:lnTo>
                  <a:lnTo>
                    <a:pt x="1885" y="2409"/>
                  </a:lnTo>
                  <a:lnTo>
                    <a:pt x="2011" y="2368"/>
                  </a:lnTo>
                  <a:lnTo>
                    <a:pt x="2116" y="2284"/>
                  </a:lnTo>
                  <a:lnTo>
                    <a:pt x="2221" y="2200"/>
                  </a:lnTo>
                  <a:lnTo>
                    <a:pt x="2325" y="2074"/>
                  </a:lnTo>
                  <a:lnTo>
                    <a:pt x="2409" y="1970"/>
                  </a:lnTo>
                  <a:lnTo>
                    <a:pt x="2493" y="1844"/>
                  </a:lnTo>
                  <a:lnTo>
                    <a:pt x="2535" y="1718"/>
                  </a:lnTo>
                  <a:lnTo>
                    <a:pt x="2577" y="1593"/>
                  </a:lnTo>
                  <a:lnTo>
                    <a:pt x="2598" y="1446"/>
                  </a:lnTo>
                  <a:lnTo>
                    <a:pt x="2598" y="1320"/>
                  </a:lnTo>
                  <a:lnTo>
                    <a:pt x="2598" y="1174"/>
                  </a:lnTo>
                  <a:lnTo>
                    <a:pt x="2577" y="1048"/>
                  </a:lnTo>
                  <a:lnTo>
                    <a:pt x="2535" y="901"/>
                  </a:lnTo>
                  <a:lnTo>
                    <a:pt x="2472" y="776"/>
                  </a:lnTo>
                  <a:lnTo>
                    <a:pt x="2409" y="650"/>
                  </a:lnTo>
                  <a:lnTo>
                    <a:pt x="2325" y="545"/>
                  </a:lnTo>
                  <a:lnTo>
                    <a:pt x="2221" y="420"/>
                  </a:lnTo>
                  <a:lnTo>
                    <a:pt x="2116" y="315"/>
                  </a:lnTo>
                  <a:lnTo>
                    <a:pt x="1990" y="231"/>
                  </a:lnTo>
                  <a:lnTo>
                    <a:pt x="1844" y="147"/>
                  </a:lnTo>
                  <a:lnTo>
                    <a:pt x="1697" y="85"/>
                  </a:lnTo>
                  <a:lnTo>
                    <a:pt x="1550" y="43"/>
                  </a:lnTo>
                  <a:lnTo>
                    <a:pt x="1404" y="22"/>
                  </a:lnTo>
                  <a:lnTo>
                    <a:pt x="1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56"/>
            <p:cNvSpPr/>
            <p:nvPr/>
          </p:nvSpPr>
          <p:spPr>
            <a:xfrm>
              <a:off x="2057450" y="2079650"/>
              <a:ext cx="57625" cy="57100"/>
            </a:xfrm>
            <a:custGeom>
              <a:avLst/>
              <a:gdLst/>
              <a:ahLst/>
              <a:cxnLst/>
              <a:rect l="l" t="t" r="r" b="b"/>
              <a:pathLst>
                <a:path w="2305" h="2284" extrusionOk="0">
                  <a:moveTo>
                    <a:pt x="1173" y="1"/>
                  </a:moveTo>
                  <a:lnTo>
                    <a:pt x="1048" y="22"/>
                  </a:lnTo>
                  <a:lnTo>
                    <a:pt x="817" y="85"/>
                  </a:lnTo>
                  <a:lnTo>
                    <a:pt x="608" y="168"/>
                  </a:lnTo>
                  <a:lnTo>
                    <a:pt x="524" y="252"/>
                  </a:lnTo>
                  <a:lnTo>
                    <a:pt x="419" y="336"/>
                  </a:lnTo>
                  <a:lnTo>
                    <a:pt x="335" y="420"/>
                  </a:lnTo>
                  <a:lnTo>
                    <a:pt x="252" y="545"/>
                  </a:lnTo>
                  <a:lnTo>
                    <a:pt x="168" y="713"/>
                  </a:lnTo>
                  <a:lnTo>
                    <a:pt x="105" y="922"/>
                  </a:lnTo>
                  <a:lnTo>
                    <a:pt x="84" y="1153"/>
                  </a:lnTo>
                  <a:lnTo>
                    <a:pt x="105" y="1383"/>
                  </a:lnTo>
                  <a:lnTo>
                    <a:pt x="42" y="1446"/>
                  </a:lnTo>
                  <a:lnTo>
                    <a:pt x="21" y="1530"/>
                  </a:lnTo>
                  <a:lnTo>
                    <a:pt x="0" y="1614"/>
                  </a:lnTo>
                  <a:lnTo>
                    <a:pt x="0" y="1718"/>
                  </a:lnTo>
                  <a:lnTo>
                    <a:pt x="21" y="1802"/>
                  </a:lnTo>
                  <a:lnTo>
                    <a:pt x="63" y="1886"/>
                  </a:lnTo>
                  <a:lnTo>
                    <a:pt x="105" y="1949"/>
                  </a:lnTo>
                  <a:lnTo>
                    <a:pt x="189" y="2012"/>
                  </a:lnTo>
                  <a:lnTo>
                    <a:pt x="377" y="2137"/>
                  </a:lnTo>
                  <a:lnTo>
                    <a:pt x="587" y="2200"/>
                  </a:lnTo>
                  <a:lnTo>
                    <a:pt x="817" y="2263"/>
                  </a:lnTo>
                  <a:lnTo>
                    <a:pt x="1027" y="2284"/>
                  </a:lnTo>
                  <a:lnTo>
                    <a:pt x="1257" y="2263"/>
                  </a:lnTo>
                  <a:lnTo>
                    <a:pt x="1466" y="2221"/>
                  </a:lnTo>
                  <a:lnTo>
                    <a:pt x="1676" y="2158"/>
                  </a:lnTo>
                  <a:lnTo>
                    <a:pt x="1864" y="2033"/>
                  </a:lnTo>
                  <a:lnTo>
                    <a:pt x="1969" y="1949"/>
                  </a:lnTo>
                  <a:lnTo>
                    <a:pt x="2053" y="1844"/>
                  </a:lnTo>
                  <a:lnTo>
                    <a:pt x="2137" y="1760"/>
                  </a:lnTo>
                  <a:lnTo>
                    <a:pt x="2199" y="1656"/>
                  </a:lnTo>
                  <a:lnTo>
                    <a:pt x="2241" y="1530"/>
                  </a:lnTo>
                  <a:lnTo>
                    <a:pt x="2283" y="1425"/>
                  </a:lnTo>
                  <a:lnTo>
                    <a:pt x="2304" y="1299"/>
                  </a:lnTo>
                  <a:lnTo>
                    <a:pt x="2304" y="1195"/>
                  </a:lnTo>
                  <a:lnTo>
                    <a:pt x="2283" y="943"/>
                  </a:lnTo>
                  <a:lnTo>
                    <a:pt x="2199" y="713"/>
                  </a:lnTo>
                  <a:lnTo>
                    <a:pt x="2095" y="504"/>
                  </a:lnTo>
                  <a:lnTo>
                    <a:pt x="2011" y="399"/>
                  </a:lnTo>
                  <a:lnTo>
                    <a:pt x="1927" y="294"/>
                  </a:lnTo>
                  <a:lnTo>
                    <a:pt x="1843" y="231"/>
                  </a:lnTo>
                  <a:lnTo>
                    <a:pt x="1739" y="148"/>
                  </a:lnTo>
                  <a:lnTo>
                    <a:pt x="1634" y="106"/>
                  </a:lnTo>
                  <a:lnTo>
                    <a:pt x="1529" y="43"/>
                  </a:lnTo>
                  <a:lnTo>
                    <a:pt x="1404" y="22"/>
                  </a:lnTo>
                  <a:lnTo>
                    <a:pt x="1299"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6"/>
            <p:cNvSpPr/>
            <p:nvPr/>
          </p:nvSpPr>
          <p:spPr>
            <a:xfrm>
              <a:off x="2057450" y="2079650"/>
              <a:ext cx="57625" cy="57100"/>
            </a:xfrm>
            <a:custGeom>
              <a:avLst/>
              <a:gdLst/>
              <a:ahLst/>
              <a:cxnLst/>
              <a:rect l="l" t="t" r="r" b="b"/>
              <a:pathLst>
                <a:path w="2305" h="2284" extrusionOk="0">
                  <a:moveTo>
                    <a:pt x="1173" y="1"/>
                  </a:moveTo>
                  <a:lnTo>
                    <a:pt x="1048" y="22"/>
                  </a:lnTo>
                  <a:lnTo>
                    <a:pt x="817" y="85"/>
                  </a:lnTo>
                  <a:lnTo>
                    <a:pt x="608" y="168"/>
                  </a:lnTo>
                  <a:lnTo>
                    <a:pt x="524" y="252"/>
                  </a:lnTo>
                  <a:lnTo>
                    <a:pt x="419" y="336"/>
                  </a:lnTo>
                  <a:lnTo>
                    <a:pt x="335" y="420"/>
                  </a:lnTo>
                  <a:lnTo>
                    <a:pt x="252" y="545"/>
                  </a:lnTo>
                  <a:lnTo>
                    <a:pt x="168" y="713"/>
                  </a:lnTo>
                  <a:lnTo>
                    <a:pt x="105" y="922"/>
                  </a:lnTo>
                  <a:lnTo>
                    <a:pt x="84" y="1153"/>
                  </a:lnTo>
                  <a:lnTo>
                    <a:pt x="105" y="1383"/>
                  </a:lnTo>
                  <a:lnTo>
                    <a:pt x="42" y="1446"/>
                  </a:lnTo>
                  <a:lnTo>
                    <a:pt x="21" y="1530"/>
                  </a:lnTo>
                  <a:lnTo>
                    <a:pt x="0" y="1614"/>
                  </a:lnTo>
                  <a:lnTo>
                    <a:pt x="0" y="1718"/>
                  </a:lnTo>
                  <a:lnTo>
                    <a:pt x="21" y="1802"/>
                  </a:lnTo>
                  <a:lnTo>
                    <a:pt x="63" y="1886"/>
                  </a:lnTo>
                  <a:lnTo>
                    <a:pt x="105" y="1949"/>
                  </a:lnTo>
                  <a:lnTo>
                    <a:pt x="189" y="2012"/>
                  </a:lnTo>
                  <a:lnTo>
                    <a:pt x="377" y="2137"/>
                  </a:lnTo>
                  <a:lnTo>
                    <a:pt x="587" y="2200"/>
                  </a:lnTo>
                  <a:lnTo>
                    <a:pt x="817" y="2263"/>
                  </a:lnTo>
                  <a:lnTo>
                    <a:pt x="1027" y="2284"/>
                  </a:lnTo>
                  <a:lnTo>
                    <a:pt x="1257" y="2263"/>
                  </a:lnTo>
                  <a:lnTo>
                    <a:pt x="1466" y="2221"/>
                  </a:lnTo>
                  <a:lnTo>
                    <a:pt x="1676" y="2158"/>
                  </a:lnTo>
                  <a:lnTo>
                    <a:pt x="1864" y="2033"/>
                  </a:lnTo>
                  <a:lnTo>
                    <a:pt x="1969" y="1949"/>
                  </a:lnTo>
                  <a:lnTo>
                    <a:pt x="2053" y="1844"/>
                  </a:lnTo>
                  <a:lnTo>
                    <a:pt x="2137" y="1760"/>
                  </a:lnTo>
                  <a:lnTo>
                    <a:pt x="2199" y="1656"/>
                  </a:lnTo>
                  <a:lnTo>
                    <a:pt x="2241" y="1530"/>
                  </a:lnTo>
                  <a:lnTo>
                    <a:pt x="2283" y="1425"/>
                  </a:lnTo>
                  <a:lnTo>
                    <a:pt x="2304" y="1299"/>
                  </a:lnTo>
                  <a:lnTo>
                    <a:pt x="2304" y="1195"/>
                  </a:lnTo>
                  <a:lnTo>
                    <a:pt x="2283" y="943"/>
                  </a:lnTo>
                  <a:lnTo>
                    <a:pt x="2199" y="713"/>
                  </a:lnTo>
                  <a:lnTo>
                    <a:pt x="2095" y="504"/>
                  </a:lnTo>
                  <a:lnTo>
                    <a:pt x="2011" y="399"/>
                  </a:lnTo>
                  <a:lnTo>
                    <a:pt x="1927" y="294"/>
                  </a:lnTo>
                  <a:lnTo>
                    <a:pt x="1843" y="231"/>
                  </a:lnTo>
                  <a:lnTo>
                    <a:pt x="1739" y="148"/>
                  </a:lnTo>
                  <a:lnTo>
                    <a:pt x="1634" y="106"/>
                  </a:lnTo>
                  <a:lnTo>
                    <a:pt x="1529" y="43"/>
                  </a:lnTo>
                  <a:lnTo>
                    <a:pt x="1404" y="22"/>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6"/>
            <p:cNvSpPr/>
            <p:nvPr/>
          </p:nvSpPr>
          <p:spPr>
            <a:xfrm>
              <a:off x="1886225" y="1924675"/>
              <a:ext cx="59200" cy="60225"/>
            </a:xfrm>
            <a:custGeom>
              <a:avLst/>
              <a:gdLst/>
              <a:ahLst/>
              <a:cxnLst/>
              <a:rect l="l" t="t" r="r" b="b"/>
              <a:pathLst>
                <a:path w="2368" h="2409" extrusionOk="0">
                  <a:moveTo>
                    <a:pt x="859" y="0"/>
                  </a:moveTo>
                  <a:lnTo>
                    <a:pt x="671" y="21"/>
                  </a:lnTo>
                  <a:lnTo>
                    <a:pt x="461" y="105"/>
                  </a:lnTo>
                  <a:lnTo>
                    <a:pt x="273" y="189"/>
                  </a:lnTo>
                  <a:lnTo>
                    <a:pt x="210" y="252"/>
                  </a:lnTo>
                  <a:lnTo>
                    <a:pt x="126" y="335"/>
                  </a:lnTo>
                  <a:lnTo>
                    <a:pt x="84" y="398"/>
                  </a:lnTo>
                  <a:lnTo>
                    <a:pt x="42" y="482"/>
                  </a:lnTo>
                  <a:lnTo>
                    <a:pt x="21" y="566"/>
                  </a:lnTo>
                  <a:lnTo>
                    <a:pt x="0" y="650"/>
                  </a:lnTo>
                  <a:lnTo>
                    <a:pt x="21" y="838"/>
                  </a:lnTo>
                  <a:lnTo>
                    <a:pt x="84" y="985"/>
                  </a:lnTo>
                  <a:lnTo>
                    <a:pt x="189" y="1131"/>
                  </a:lnTo>
                  <a:lnTo>
                    <a:pt x="252" y="1194"/>
                  </a:lnTo>
                  <a:lnTo>
                    <a:pt x="315" y="1236"/>
                  </a:lnTo>
                  <a:lnTo>
                    <a:pt x="398" y="1278"/>
                  </a:lnTo>
                  <a:lnTo>
                    <a:pt x="503" y="1320"/>
                  </a:lnTo>
                  <a:lnTo>
                    <a:pt x="503" y="1341"/>
                  </a:lnTo>
                  <a:lnTo>
                    <a:pt x="566" y="1487"/>
                  </a:lnTo>
                  <a:lnTo>
                    <a:pt x="608" y="1571"/>
                  </a:lnTo>
                  <a:lnTo>
                    <a:pt x="650" y="1655"/>
                  </a:lnTo>
                  <a:lnTo>
                    <a:pt x="713" y="1718"/>
                  </a:lnTo>
                  <a:lnTo>
                    <a:pt x="775" y="1781"/>
                  </a:lnTo>
                  <a:lnTo>
                    <a:pt x="838" y="1906"/>
                  </a:lnTo>
                  <a:lnTo>
                    <a:pt x="922" y="2053"/>
                  </a:lnTo>
                  <a:lnTo>
                    <a:pt x="985" y="2137"/>
                  </a:lnTo>
                  <a:lnTo>
                    <a:pt x="1069" y="2220"/>
                  </a:lnTo>
                  <a:lnTo>
                    <a:pt x="1173" y="2283"/>
                  </a:lnTo>
                  <a:lnTo>
                    <a:pt x="1278" y="2346"/>
                  </a:lnTo>
                  <a:lnTo>
                    <a:pt x="1383" y="2388"/>
                  </a:lnTo>
                  <a:lnTo>
                    <a:pt x="1488" y="2409"/>
                  </a:lnTo>
                  <a:lnTo>
                    <a:pt x="1718" y="2409"/>
                  </a:lnTo>
                  <a:lnTo>
                    <a:pt x="1844" y="2388"/>
                  </a:lnTo>
                  <a:lnTo>
                    <a:pt x="1948" y="2325"/>
                  </a:lnTo>
                  <a:lnTo>
                    <a:pt x="2032" y="2241"/>
                  </a:lnTo>
                  <a:lnTo>
                    <a:pt x="2116" y="2158"/>
                  </a:lnTo>
                  <a:lnTo>
                    <a:pt x="2200" y="2053"/>
                  </a:lnTo>
                  <a:lnTo>
                    <a:pt x="2262" y="1948"/>
                  </a:lnTo>
                  <a:lnTo>
                    <a:pt x="2304" y="1823"/>
                  </a:lnTo>
                  <a:lnTo>
                    <a:pt x="2325" y="1718"/>
                  </a:lnTo>
                  <a:lnTo>
                    <a:pt x="2367" y="1508"/>
                  </a:lnTo>
                  <a:lnTo>
                    <a:pt x="2346" y="1320"/>
                  </a:lnTo>
                  <a:lnTo>
                    <a:pt x="2304" y="1110"/>
                  </a:lnTo>
                  <a:lnTo>
                    <a:pt x="2242" y="922"/>
                  </a:lnTo>
                  <a:lnTo>
                    <a:pt x="2158" y="754"/>
                  </a:lnTo>
                  <a:lnTo>
                    <a:pt x="2053" y="587"/>
                  </a:lnTo>
                  <a:lnTo>
                    <a:pt x="1906" y="440"/>
                  </a:lnTo>
                  <a:lnTo>
                    <a:pt x="1760" y="314"/>
                  </a:lnTo>
                  <a:lnTo>
                    <a:pt x="1592" y="189"/>
                  </a:lnTo>
                  <a:lnTo>
                    <a:pt x="1425" y="105"/>
                  </a:lnTo>
                  <a:lnTo>
                    <a:pt x="1236" y="42"/>
                  </a:lnTo>
                  <a:lnTo>
                    <a:pt x="1048"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6"/>
            <p:cNvSpPr/>
            <p:nvPr/>
          </p:nvSpPr>
          <p:spPr>
            <a:xfrm>
              <a:off x="1886225" y="1924675"/>
              <a:ext cx="59200" cy="60225"/>
            </a:xfrm>
            <a:custGeom>
              <a:avLst/>
              <a:gdLst/>
              <a:ahLst/>
              <a:cxnLst/>
              <a:rect l="l" t="t" r="r" b="b"/>
              <a:pathLst>
                <a:path w="2368" h="2409" extrusionOk="0">
                  <a:moveTo>
                    <a:pt x="859" y="0"/>
                  </a:moveTo>
                  <a:lnTo>
                    <a:pt x="671" y="21"/>
                  </a:lnTo>
                  <a:lnTo>
                    <a:pt x="461" y="105"/>
                  </a:lnTo>
                  <a:lnTo>
                    <a:pt x="273" y="189"/>
                  </a:lnTo>
                  <a:lnTo>
                    <a:pt x="210" y="252"/>
                  </a:lnTo>
                  <a:lnTo>
                    <a:pt x="126" y="335"/>
                  </a:lnTo>
                  <a:lnTo>
                    <a:pt x="84" y="398"/>
                  </a:lnTo>
                  <a:lnTo>
                    <a:pt x="42" y="482"/>
                  </a:lnTo>
                  <a:lnTo>
                    <a:pt x="21" y="566"/>
                  </a:lnTo>
                  <a:lnTo>
                    <a:pt x="0" y="650"/>
                  </a:lnTo>
                  <a:lnTo>
                    <a:pt x="21" y="838"/>
                  </a:lnTo>
                  <a:lnTo>
                    <a:pt x="84" y="985"/>
                  </a:lnTo>
                  <a:lnTo>
                    <a:pt x="189" y="1131"/>
                  </a:lnTo>
                  <a:lnTo>
                    <a:pt x="252" y="1194"/>
                  </a:lnTo>
                  <a:lnTo>
                    <a:pt x="315" y="1236"/>
                  </a:lnTo>
                  <a:lnTo>
                    <a:pt x="398" y="1278"/>
                  </a:lnTo>
                  <a:lnTo>
                    <a:pt x="503" y="1320"/>
                  </a:lnTo>
                  <a:lnTo>
                    <a:pt x="503" y="1341"/>
                  </a:lnTo>
                  <a:lnTo>
                    <a:pt x="566" y="1487"/>
                  </a:lnTo>
                  <a:lnTo>
                    <a:pt x="608" y="1571"/>
                  </a:lnTo>
                  <a:lnTo>
                    <a:pt x="650" y="1655"/>
                  </a:lnTo>
                  <a:lnTo>
                    <a:pt x="713" y="1718"/>
                  </a:lnTo>
                  <a:lnTo>
                    <a:pt x="775" y="1781"/>
                  </a:lnTo>
                  <a:lnTo>
                    <a:pt x="838" y="1906"/>
                  </a:lnTo>
                  <a:lnTo>
                    <a:pt x="922" y="2053"/>
                  </a:lnTo>
                  <a:lnTo>
                    <a:pt x="985" y="2137"/>
                  </a:lnTo>
                  <a:lnTo>
                    <a:pt x="1069" y="2220"/>
                  </a:lnTo>
                  <a:lnTo>
                    <a:pt x="1173" y="2283"/>
                  </a:lnTo>
                  <a:lnTo>
                    <a:pt x="1278" y="2346"/>
                  </a:lnTo>
                  <a:lnTo>
                    <a:pt x="1383" y="2388"/>
                  </a:lnTo>
                  <a:lnTo>
                    <a:pt x="1488" y="2409"/>
                  </a:lnTo>
                  <a:lnTo>
                    <a:pt x="1718" y="2409"/>
                  </a:lnTo>
                  <a:lnTo>
                    <a:pt x="1844" y="2388"/>
                  </a:lnTo>
                  <a:lnTo>
                    <a:pt x="1948" y="2325"/>
                  </a:lnTo>
                  <a:lnTo>
                    <a:pt x="2032" y="2241"/>
                  </a:lnTo>
                  <a:lnTo>
                    <a:pt x="2116" y="2158"/>
                  </a:lnTo>
                  <a:lnTo>
                    <a:pt x="2200" y="2053"/>
                  </a:lnTo>
                  <a:lnTo>
                    <a:pt x="2262" y="1948"/>
                  </a:lnTo>
                  <a:lnTo>
                    <a:pt x="2304" y="1823"/>
                  </a:lnTo>
                  <a:lnTo>
                    <a:pt x="2325" y="1718"/>
                  </a:lnTo>
                  <a:lnTo>
                    <a:pt x="2367" y="1508"/>
                  </a:lnTo>
                  <a:lnTo>
                    <a:pt x="2346" y="1320"/>
                  </a:lnTo>
                  <a:lnTo>
                    <a:pt x="2304" y="1110"/>
                  </a:lnTo>
                  <a:lnTo>
                    <a:pt x="2242" y="922"/>
                  </a:lnTo>
                  <a:lnTo>
                    <a:pt x="2158" y="754"/>
                  </a:lnTo>
                  <a:lnTo>
                    <a:pt x="2053" y="587"/>
                  </a:lnTo>
                  <a:lnTo>
                    <a:pt x="1906" y="440"/>
                  </a:lnTo>
                  <a:lnTo>
                    <a:pt x="1760" y="314"/>
                  </a:lnTo>
                  <a:lnTo>
                    <a:pt x="1592" y="189"/>
                  </a:lnTo>
                  <a:lnTo>
                    <a:pt x="1425" y="105"/>
                  </a:lnTo>
                  <a:lnTo>
                    <a:pt x="1236" y="42"/>
                  </a:lnTo>
                  <a:lnTo>
                    <a:pt x="1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6"/>
            <p:cNvSpPr/>
            <p:nvPr/>
          </p:nvSpPr>
          <p:spPr>
            <a:xfrm>
              <a:off x="1749550" y="1808950"/>
              <a:ext cx="55550" cy="55525"/>
            </a:xfrm>
            <a:custGeom>
              <a:avLst/>
              <a:gdLst/>
              <a:ahLst/>
              <a:cxnLst/>
              <a:rect l="l" t="t" r="r" b="b"/>
              <a:pathLst>
                <a:path w="2222" h="2221" extrusionOk="0">
                  <a:moveTo>
                    <a:pt x="650" y="1"/>
                  </a:moveTo>
                  <a:lnTo>
                    <a:pt x="546" y="22"/>
                  </a:lnTo>
                  <a:lnTo>
                    <a:pt x="420" y="42"/>
                  </a:lnTo>
                  <a:lnTo>
                    <a:pt x="315" y="105"/>
                  </a:lnTo>
                  <a:lnTo>
                    <a:pt x="231" y="168"/>
                  </a:lnTo>
                  <a:lnTo>
                    <a:pt x="148" y="252"/>
                  </a:lnTo>
                  <a:lnTo>
                    <a:pt x="85" y="357"/>
                  </a:lnTo>
                  <a:lnTo>
                    <a:pt x="43" y="482"/>
                  </a:lnTo>
                  <a:lnTo>
                    <a:pt x="22" y="629"/>
                  </a:lnTo>
                  <a:lnTo>
                    <a:pt x="1" y="776"/>
                  </a:lnTo>
                  <a:lnTo>
                    <a:pt x="22" y="922"/>
                  </a:lnTo>
                  <a:lnTo>
                    <a:pt x="43" y="1048"/>
                  </a:lnTo>
                  <a:lnTo>
                    <a:pt x="85" y="1194"/>
                  </a:lnTo>
                  <a:lnTo>
                    <a:pt x="148" y="1320"/>
                  </a:lnTo>
                  <a:lnTo>
                    <a:pt x="231" y="1446"/>
                  </a:lnTo>
                  <a:lnTo>
                    <a:pt x="315" y="1571"/>
                  </a:lnTo>
                  <a:lnTo>
                    <a:pt x="315" y="1592"/>
                  </a:lnTo>
                  <a:lnTo>
                    <a:pt x="378" y="1718"/>
                  </a:lnTo>
                  <a:lnTo>
                    <a:pt x="462" y="1823"/>
                  </a:lnTo>
                  <a:lnTo>
                    <a:pt x="546" y="1927"/>
                  </a:lnTo>
                  <a:lnTo>
                    <a:pt x="650" y="2011"/>
                  </a:lnTo>
                  <a:lnTo>
                    <a:pt x="755" y="2095"/>
                  </a:lnTo>
                  <a:lnTo>
                    <a:pt x="881" y="2137"/>
                  </a:lnTo>
                  <a:lnTo>
                    <a:pt x="1006" y="2200"/>
                  </a:lnTo>
                  <a:lnTo>
                    <a:pt x="1132" y="2221"/>
                  </a:lnTo>
                  <a:lnTo>
                    <a:pt x="1404" y="2221"/>
                  </a:lnTo>
                  <a:lnTo>
                    <a:pt x="1530" y="2200"/>
                  </a:lnTo>
                  <a:lnTo>
                    <a:pt x="1656" y="2158"/>
                  </a:lnTo>
                  <a:lnTo>
                    <a:pt x="1781" y="2116"/>
                  </a:lnTo>
                  <a:lnTo>
                    <a:pt x="1886" y="2032"/>
                  </a:lnTo>
                  <a:lnTo>
                    <a:pt x="1991" y="1948"/>
                  </a:lnTo>
                  <a:lnTo>
                    <a:pt x="2095" y="1823"/>
                  </a:lnTo>
                  <a:lnTo>
                    <a:pt x="2179" y="1676"/>
                  </a:lnTo>
                  <a:lnTo>
                    <a:pt x="2221" y="1509"/>
                  </a:lnTo>
                  <a:lnTo>
                    <a:pt x="2221" y="1341"/>
                  </a:lnTo>
                  <a:lnTo>
                    <a:pt x="2179" y="1173"/>
                  </a:lnTo>
                  <a:lnTo>
                    <a:pt x="2116" y="1027"/>
                  </a:lnTo>
                  <a:lnTo>
                    <a:pt x="2033" y="859"/>
                  </a:lnTo>
                  <a:lnTo>
                    <a:pt x="1928" y="734"/>
                  </a:lnTo>
                  <a:lnTo>
                    <a:pt x="1802" y="587"/>
                  </a:lnTo>
                  <a:lnTo>
                    <a:pt x="1697" y="482"/>
                  </a:lnTo>
                  <a:lnTo>
                    <a:pt x="1593" y="399"/>
                  </a:lnTo>
                  <a:lnTo>
                    <a:pt x="1341" y="231"/>
                  </a:lnTo>
                  <a:lnTo>
                    <a:pt x="1069" y="105"/>
                  </a:lnTo>
                  <a:lnTo>
                    <a:pt x="776" y="22"/>
                  </a:lnTo>
                  <a:lnTo>
                    <a:pt x="650"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6"/>
            <p:cNvSpPr/>
            <p:nvPr/>
          </p:nvSpPr>
          <p:spPr>
            <a:xfrm>
              <a:off x="1749550" y="1808950"/>
              <a:ext cx="55550" cy="55525"/>
            </a:xfrm>
            <a:custGeom>
              <a:avLst/>
              <a:gdLst/>
              <a:ahLst/>
              <a:cxnLst/>
              <a:rect l="l" t="t" r="r" b="b"/>
              <a:pathLst>
                <a:path w="2222" h="2221" extrusionOk="0">
                  <a:moveTo>
                    <a:pt x="650" y="1"/>
                  </a:moveTo>
                  <a:lnTo>
                    <a:pt x="546" y="22"/>
                  </a:lnTo>
                  <a:lnTo>
                    <a:pt x="420" y="42"/>
                  </a:lnTo>
                  <a:lnTo>
                    <a:pt x="315" y="105"/>
                  </a:lnTo>
                  <a:lnTo>
                    <a:pt x="231" y="168"/>
                  </a:lnTo>
                  <a:lnTo>
                    <a:pt x="148" y="252"/>
                  </a:lnTo>
                  <a:lnTo>
                    <a:pt x="85" y="357"/>
                  </a:lnTo>
                  <a:lnTo>
                    <a:pt x="43" y="482"/>
                  </a:lnTo>
                  <a:lnTo>
                    <a:pt x="22" y="629"/>
                  </a:lnTo>
                  <a:lnTo>
                    <a:pt x="1" y="776"/>
                  </a:lnTo>
                  <a:lnTo>
                    <a:pt x="22" y="922"/>
                  </a:lnTo>
                  <a:lnTo>
                    <a:pt x="43" y="1048"/>
                  </a:lnTo>
                  <a:lnTo>
                    <a:pt x="85" y="1194"/>
                  </a:lnTo>
                  <a:lnTo>
                    <a:pt x="148" y="1320"/>
                  </a:lnTo>
                  <a:lnTo>
                    <a:pt x="231" y="1446"/>
                  </a:lnTo>
                  <a:lnTo>
                    <a:pt x="315" y="1571"/>
                  </a:lnTo>
                  <a:lnTo>
                    <a:pt x="315" y="1592"/>
                  </a:lnTo>
                  <a:lnTo>
                    <a:pt x="378" y="1718"/>
                  </a:lnTo>
                  <a:lnTo>
                    <a:pt x="462" y="1823"/>
                  </a:lnTo>
                  <a:lnTo>
                    <a:pt x="546" y="1927"/>
                  </a:lnTo>
                  <a:lnTo>
                    <a:pt x="650" y="2011"/>
                  </a:lnTo>
                  <a:lnTo>
                    <a:pt x="755" y="2095"/>
                  </a:lnTo>
                  <a:lnTo>
                    <a:pt x="881" y="2137"/>
                  </a:lnTo>
                  <a:lnTo>
                    <a:pt x="1006" y="2200"/>
                  </a:lnTo>
                  <a:lnTo>
                    <a:pt x="1132" y="2221"/>
                  </a:lnTo>
                  <a:lnTo>
                    <a:pt x="1404" y="2221"/>
                  </a:lnTo>
                  <a:lnTo>
                    <a:pt x="1530" y="2200"/>
                  </a:lnTo>
                  <a:lnTo>
                    <a:pt x="1656" y="2158"/>
                  </a:lnTo>
                  <a:lnTo>
                    <a:pt x="1781" y="2116"/>
                  </a:lnTo>
                  <a:lnTo>
                    <a:pt x="1886" y="2032"/>
                  </a:lnTo>
                  <a:lnTo>
                    <a:pt x="1991" y="1948"/>
                  </a:lnTo>
                  <a:lnTo>
                    <a:pt x="2095" y="1823"/>
                  </a:lnTo>
                  <a:lnTo>
                    <a:pt x="2179" y="1676"/>
                  </a:lnTo>
                  <a:lnTo>
                    <a:pt x="2221" y="1509"/>
                  </a:lnTo>
                  <a:lnTo>
                    <a:pt x="2221" y="1341"/>
                  </a:lnTo>
                  <a:lnTo>
                    <a:pt x="2179" y="1173"/>
                  </a:lnTo>
                  <a:lnTo>
                    <a:pt x="2116" y="1027"/>
                  </a:lnTo>
                  <a:lnTo>
                    <a:pt x="2033" y="859"/>
                  </a:lnTo>
                  <a:lnTo>
                    <a:pt x="1928" y="734"/>
                  </a:lnTo>
                  <a:lnTo>
                    <a:pt x="1802" y="587"/>
                  </a:lnTo>
                  <a:lnTo>
                    <a:pt x="1697" y="482"/>
                  </a:lnTo>
                  <a:lnTo>
                    <a:pt x="1593" y="399"/>
                  </a:lnTo>
                  <a:lnTo>
                    <a:pt x="1341" y="231"/>
                  </a:lnTo>
                  <a:lnTo>
                    <a:pt x="1069" y="105"/>
                  </a:lnTo>
                  <a:lnTo>
                    <a:pt x="776" y="22"/>
                  </a:lnTo>
                  <a:lnTo>
                    <a:pt x="6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6"/>
            <p:cNvSpPr/>
            <p:nvPr/>
          </p:nvSpPr>
          <p:spPr>
            <a:xfrm>
              <a:off x="1620750" y="1731975"/>
              <a:ext cx="45050" cy="41400"/>
            </a:xfrm>
            <a:custGeom>
              <a:avLst/>
              <a:gdLst/>
              <a:ahLst/>
              <a:cxnLst/>
              <a:rect l="l" t="t" r="r" b="b"/>
              <a:pathLst>
                <a:path w="1802" h="1656" extrusionOk="0">
                  <a:moveTo>
                    <a:pt x="671" y="1"/>
                  </a:moveTo>
                  <a:lnTo>
                    <a:pt x="482" y="43"/>
                  </a:lnTo>
                  <a:lnTo>
                    <a:pt x="315" y="105"/>
                  </a:lnTo>
                  <a:lnTo>
                    <a:pt x="252" y="168"/>
                  </a:lnTo>
                  <a:lnTo>
                    <a:pt x="168" y="231"/>
                  </a:lnTo>
                  <a:lnTo>
                    <a:pt x="105" y="315"/>
                  </a:lnTo>
                  <a:lnTo>
                    <a:pt x="63" y="399"/>
                  </a:lnTo>
                  <a:lnTo>
                    <a:pt x="1" y="524"/>
                  </a:lnTo>
                  <a:lnTo>
                    <a:pt x="1" y="650"/>
                  </a:lnTo>
                  <a:lnTo>
                    <a:pt x="1" y="776"/>
                  </a:lnTo>
                  <a:lnTo>
                    <a:pt x="42" y="922"/>
                  </a:lnTo>
                  <a:lnTo>
                    <a:pt x="105" y="1048"/>
                  </a:lnTo>
                  <a:lnTo>
                    <a:pt x="168" y="1153"/>
                  </a:lnTo>
                  <a:lnTo>
                    <a:pt x="252" y="1278"/>
                  </a:lnTo>
                  <a:lnTo>
                    <a:pt x="336" y="1362"/>
                  </a:lnTo>
                  <a:lnTo>
                    <a:pt x="419" y="1446"/>
                  </a:lnTo>
                  <a:lnTo>
                    <a:pt x="524" y="1509"/>
                  </a:lnTo>
                  <a:lnTo>
                    <a:pt x="629" y="1572"/>
                  </a:lnTo>
                  <a:lnTo>
                    <a:pt x="734" y="1613"/>
                  </a:lnTo>
                  <a:lnTo>
                    <a:pt x="838" y="1655"/>
                  </a:lnTo>
                  <a:lnTo>
                    <a:pt x="1069" y="1655"/>
                  </a:lnTo>
                  <a:lnTo>
                    <a:pt x="1194" y="1613"/>
                  </a:lnTo>
                  <a:lnTo>
                    <a:pt x="1362" y="1593"/>
                  </a:lnTo>
                  <a:lnTo>
                    <a:pt x="1530" y="1509"/>
                  </a:lnTo>
                  <a:lnTo>
                    <a:pt x="1613" y="1446"/>
                  </a:lnTo>
                  <a:lnTo>
                    <a:pt x="1676" y="1362"/>
                  </a:lnTo>
                  <a:lnTo>
                    <a:pt x="1718" y="1299"/>
                  </a:lnTo>
                  <a:lnTo>
                    <a:pt x="1760" y="1216"/>
                  </a:lnTo>
                  <a:lnTo>
                    <a:pt x="1781" y="1111"/>
                  </a:lnTo>
                  <a:lnTo>
                    <a:pt x="1802" y="1027"/>
                  </a:lnTo>
                  <a:lnTo>
                    <a:pt x="1781" y="839"/>
                  </a:lnTo>
                  <a:lnTo>
                    <a:pt x="1739" y="650"/>
                  </a:lnTo>
                  <a:lnTo>
                    <a:pt x="1634" y="462"/>
                  </a:lnTo>
                  <a:lnTo>
                    <a:pt x="1530" y="315"/>
                  </a:lnTo>
                  <a:lnTo>
                    <a:pt x="1383" y="189"/>
                  </a:lnTo>
                  <a:lnTo>
                    <a:pt x="1236" y="105"/>
                  </a:lnTo>
                  <a:lnTo>
                    <a:pt x="1048" y="22"/>
                  </a:lnTo>
                  <a:lnTo>
                    <a:pt x="859"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6"/>
            <p:cNvSpPr/>
            <p:nvPr/>
          </p:nvSpPr>
          <p:spPr>
            <a:xfrm>
              <a:off x="1620750" y="1731975"/>
              <a:ext cx="45050" cy="41400"/>
            </a:xfrm>
            <a:custGeom>
              <a:avLst/>
              <a:gdLst/>
              <a:ahLst/>
              <a:cxnLst/>
              <a:rect l="l" t="t" r="r" b="b"/>
              <a:pathLst>
                <a:path w="1802" h="1656" extrusionOk="0">
                  <a:moveTo>
                    <a:pt x="671" y="1"/>
                  </a:moveTo>
                  <a:lnTo>
                    <a:pt x="482" y="43"/>
                  </a:lnTo>
                  <a:lnTo>
                    <a:pt x="315" y="105"/>
                  </a:lnTo>
                  <a:lnTo>
                    <a:pt x="252" y="168"/>
                  </a:lnTo>
                  <a:lnTo>
                    <a:pt x="168" y="231"/>
                  </a:lnTo>
                  <a:lnTo>
                    <a:pt x="105" y="315"/>
                  </a:lnTo>
                  <a:lnTo>
                    <a:pt x="63" y="399"/>
                  </a:lnTo>
                  <a:lnTo>
                    <a:pt x="1" y="524"/>
                  </a:lnTo>
                  <a:lnTo>
                    <a:pt x="1" y="650"/>
                  </a:lnTo>
                  <a:lnTo>
                    <a:pt x="1" y="776"/>
                  </a:lnTo>
                  <a:lnTo>
                    <a:pt x="42" y="922"/>
                  </a:lnTo>
                  <a:lnTo>
                    <a:pt x="105" y="1048"/>
                  </a:lnTo>
                  <a:lnTo>
                    <a:pt x="168" y="1153"/>
                  </a:lnTo>
                  <a:lnTo>
                    <a:pt x="252" y="1278"/>
                  </a:lnTo>
                  <a:lnTo>
                    <a:pt x="336" y="1362"/>
                  </a:lnTo>
                  <a:lnTo>
                    <a:pt x="419" y="1446"/>
                  </a:lnTo>
                  <a:lnTo>
                    <a:pt x="524" y="1509"/>
                  </a:lnTo>
                  <a:lnTo>
                    <a:pt x="629" y="1572"/>
                  </a:lnTo>
                  <a:lnTo>
                    <a:pt x="734" y="1613"/>
                  </a:lnTo>
                  <a:lnTo>
                    <a:pt x="838" y="1655"/>
                  </a:lnTo>
                  <a:lnTo>
                    <a:pt x="1069" y="1655"/>
                  </a:lnTo>
                  <a:lnTo>
                    <a:pt x="1194" y="1613"/>
                  </a:lnTo>
                  <a:lnTo>
                    <a:pt x="1362" y="1593"/>
                  </a:lnTo>
                  <a:lnTo>
                    <a:pt x="1530" y="1509"/>
                  </a:lnTo>
                  <a:lnTo>
                    <a:pt x="1613" y="1446"/>
                  </a:lnTo>
                  <a:lnTo>
                    <a:pt x="1676" y="1362"/>
                  </a:lnTo>
                  <a:lnTo>
                    <a:pt x="1718" y="1299"/>
                  </a:lnTo>
                  <a:lnTo>
                    <a:pt x="1760" y="1216"/>
                  </a:lnTo>
                  <a:lnTo>
                    <a:pt x="1781" y="1111"/>
                  </a:lnTo>
                  <a:lnTo>
                    <a:pt x="1802" y="1027"/>
                  </a:lnTo>
                  <a:lnTo>
                    <a:pt x="1781" y="839"/>
                  </a:lnTo>
                  <a:lnTo>
                    <a:pt x="1739" y="650"/>
                  </a:lnTo>
                  <a:lnTo>
                    <a:pt x="1634" y="462"/>
                  </a:lnTo>
                  <a:lnTo>
                    <a:pt x="1530" y="315"/>
                  </a:lnTo>
                  <a:lnTo>
                    <a:pt x="1383" y="189"/>
                  </a:lnTo>
                  <a:lnTo>
                    <a:pt x="1236" y="105"/>
                  </a:lnTo>
                  <a:lnTo>
                    <a:pt x="1048" y="22"/>
                  </a:lnTo>
                  <a:lnTo>
                    <a:pt x="859" y="1"/>
                  </a:lnTo>
                  <a:close/>
                </a:path>
              </a:pathLst>
            </a:custGeom>
            <a:solidFill>
              <a:srgbClr val="FF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6"/>
            <p:cNvSpPr/>
            <p:nvPr/>
          </p:nvSpPr>
          <p:spPr>
            <a:xfrm>
              <a:off x="1620750" y="1731975"/>
              <a:ext cx="45050" cy="41400"/>
            </a:xfrm>
            <a:custGeom>
              <a:avLst/>
              <a:gdLst/>
              <a:ahLst/>
              <a:cxnLst/>
              <a:rect l="l" t="t" r="r" b="b"/>
              <a:pathLst>
                <a:path w="1802" h="1656" extrusionOk="0">
                  <a:moveTo>
                    <a:pt x="671" y="1"/>
                  </a:moveTo>
                  <a:lnTo>
                    <a:pt x="482" y="43"/>
                  </a:lnTo>
                  <a:lnTo>
                    <a:pt x="315" y="105"/>
                  </a:lnTo>
                  <a:lnTo>
                    <a:pt x="252" y="168"/>
                  </a:lnTo>
                  <a:lnTo>
                    <a:pt x="168" y="231"/>
                  </a:lnTo>
                  <a:lnTo>
                    <a:pt x="105" y="315"/>
                  </a:lnTo>
                  <a:lnTo>
                    <a:pt x="63" y="399"/>
                  </a:lnTo>
                  <a:lnTo>
                    <a:pt x="1" y="524"/>
                  </a:lnTo>
                  <a:lnTo>
                    <a:pt x="1" y="650"/>
                  </a:lnTo>
                  <a:lnTo>
                    <a:pt x="1" y="776"/>
                  </a:lnTo>
                  <a:lnTo>
                    <a:pt x="42" y="922"/>
                  </a:lnTo>
                  <a:lnTo>
                    <a:pt x="105" y="1048"/>
                  </a:lnTo>
                  <a:lnTo>
                    <a:pt x="168" y="1153"/>
                  </a:lnTo>
                  <a:lnTo>
                    <a:pt x="252" y="1278"/>
                  </a:lnTo>
                  <a:lnTo>
                    <a:pt x="336" y="1362"/>
                  </a:lnTo>
                  <a:lnTo>
                    <a:pt x="419" y="1446"/>
                  </a:lnTo>
                  <a:lnTo>
                    <a:pt x="524" y="1509"/>
                  </a:lnTo>
                  <a:lnTo>
                    <a:pt x="629" y="1572"/>
                  </a:lnTo>
                  <a:lnTo>
                    <a:pt x="734" y="1613"/>
                  </a:lnTo>
                  <a:lnTo>
                    <a:pt x="838" y="1655"/>
                  </a:lnTo>
                  <a:lnTo>
                    <a:pt x="1069" y="1655"/>
                  </a:lnTo>
                  <a:lnTo>
                    <a:pt x="1194" y="1613"/>
                  </a:lnTo>
                  <a:lnTo>
                    <a:pt x="1362" y="1593"/>
                  </a:lnTo>
                  <a:lnTo>
                    <a:pt x="1530" y="1509"/>
                  </a:lnTo>
                  <a:lnTo>
                    <a:pt x="1613" y="1446"/>
                  </a:lnTo>
                  <a:lnTo>
                    <a:pt x="1676" y="1362"/>
                  </a:lnTo>
                  <a:lnTo>
                    <a:pt x="1718" y="1299"/>
                  </a:lnTo>
                  <a:lnTo>
                    <a:pt x="1760" y="1216"/>
                  </a:lnTo>
                  <a:lnTo>
                    <a:pt x="1781" y="1111"/>
                  </a:lnTo>
                  <a:lnTo>
                    <a:pt x="1802" y="1027"/>
                  </a:lnTo>
                  <a:lnTo>
                    <a:pt x="1781" y="839"/>
                  </a:lnTo>
                  <a:lnTo>
                    <a:pt x="1739" y="650"/>
                  </a:lnTo>
                  <a:lnTo>
                    <a:pt x="1634" y="462"/>
                  </a:lnTo>
                  <a:lnTo>
                    <a:pt x="1530" y="315"/>
                  </a:lnTo>
                  <a:lnTo>
                    <a:pt x="1383" y="189"/>
                  </a:lnTo>
                  <a:lnTo>
                    <a:pt x="1236" y="105"/>
                  </a:lnTo>
                  <a:lnTo>
                    <a:pt x="1048" y="22"/>
                  </a:lnTo>
                  <a:lnTo>
                    <a:pt x="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6"/>
            <p:cNvSpPr/>
            <p:nvPr/>
          </p:nvSpPr>
          <p:spPr>
            <a:xfrm>
              <a:off x="2481575" y="1520975"/>
              <a:ext cx="1441000" cy="1210600"/>
            </a:xfrm>
            <a:custGeom>
              <a:avLst/>
              <a:gdLst/>
              <a:ahLst/>
              <a:cxnLst/>
              <a:rect l="l" t="t" r="r" b="b"/>
              <a:pathLst>
                <a:path w="57640" h="48424" extrusionOk="0">
                  <a:moveTo>
                    <a:pt x="44759" y="0"/>
                  </a:moveTo>
                  <a:lnTo>
                    <a:pt x="44193" y="42"/>
                  </a:lnTo>
                  <a:lnTo>
                    <a:pt x="43628" y="84"/>
                  </a:lnTo>
                  <a:lnTo>
                    <a:pt x="43062" y="147"/>
                  </a:lnTo>
                  <a:lnTo>
                    <a:pt x="42497" y="210"/>
                  </a:lnTo>
                  <a:lnTo>
                    <a:pt x="41387" y="377"/>
                  </a:lnTo>
                  <a:lnTo>
                    <a:pt x="40256" y="607"/>
                  </a:lnTo>
                  <a:lnTo>
                    <a:pt x="39146" y="880"/>
                  </a:lnTo>
                  <a:lnTo>
                    <a:pt x="38056" y="1173"/>
                  </a:lnTo>
                  <a:lnTo>
                    <a:pt x="36967" y="1529"/>
                  </a:lnTo>
                  <a:lnTo>
                    <a:pt x="35878" y="1885"/>
                  </a:lnTo>
                  <a:lnTo>
                    <a:pt x="34831" y="2304"/>
                  </a:lnTo>
                  <a:lnTo>
                    <a:pt x="33784" y="2723"/>
                  </a:lnTo>
                  <a:lnTo>
                    <a:pt x="32758" y="3163"/>
                  </a:lnTo>
                  <a:lnTo>
                    <a:pt x="31752" y="3623"/>
                  </a:lnTo>
                  <a:lnTo>
                    <a:pt x="30663" y="4147"/>
                  </a:lnTo>
                  <a:lnTo>
                    <a:pt x="29574" y="4692"/>
                  </a:lnTo>
                  <a:lnTo>
                    <a:pt x="28506" y="5257"/>
                  </a:lnTo>
                  <a:lnTo>
                    <a:pt x="27438" y="5823"/>
                  </a:lnTo>
                  <a:lnTo>
                    <a:pt x="26369" y="6430"/>
                  </a:lnTo>
                  <a:lnTo>
                    <a:pt x="25322" y="7037"/>
                  </a:lnTo>
                  <a:lnTo>
                    <a:pt x="24275" y="7666"/>
                  </a:lnTo>
                  <a:lnTo>
                    <a:pt x="23249" y="8315"/>
                  </a:lnTo>
                  <a:lnTo>
                    <a:pt x="22222" y="8964"/>
                  </a:lnTo>
                  <a:lnTo>
                    <a:pt x="21196" y="9656"/>
                  </a:lnTo>
                  <a:lnTo>
                    <a:pt x="20191" y="10326"/>
                  </a:lnTo>
                  <a:lnTo>
                    <a:pt x="19206" y="11038"/>
                  </a:lnTo>
                  <a:lnTo>
                    <a:pt x="18201" y="11729"/>
                  </a:lnTo>
                  <a:lnTo>
                    <a:pt x="17238" y="12462"/>
                  </a:lnTo>
                  <a:lnTo>
                    <a:pt x="16274" y="13174"/>
                  </a:lnTo>
                  <a:lnTo>
                    <a:pt x="15311" y="13928"/>
                  </a:lnTo>
                  <a:lnTo>
                    <a:pt x="14368" y="14661"/>
                  </a:lnTo>
                  <a:lnTo>
                    <a:pt x="13426" y="15436"/>
                  </a:lnTo>
                  <a:lnTo>
                    <a:pt x="12483" y="16232"/>
                  </a:lnTo>
                  <a:lnTo>
                    <a:pt x="11562" y="17028"/>
                  </a:lnTo>
                  <a:lnTo>
                    <a:pt x="10661" y="17866"/>
                  </a:lnTo>
                  <a:lnTo>
                    <a:pt x="9760" y="18704"/>
                  </a:lnTo>
                  <a:lnTo>
                    <a:pt x="8881" y="19583"/>
                  </a:lnTo>
                  <a:lnTo>
                    <a:pt x="8043" y="20463"/>
                  </a:lnTo>
                  <a:lnTo>
                    <a:pt x="7205" y="21384"/>
                  </a:lnTo>
                  <a:lnTo>
                    <a:pt x="6409" y="22306"/>
                  </a:lnTo>
                  <a:lnTo>
                    <a:pt x="5634" y="23269"/>
                  </a:lnTo>
                  <a:lnTo>
                    <a:pt x="4880" y="24233"/>
                  </a:lnTo>
                  <a:lnTo>
                    <a:pt x="4168" y="25238"/>
                  </a:lnTo>
                  <a:lnTo>
                    <a:pt x="3498" y="26244"/>
                  </a:lnTo>
                  <a:lnTo>
                    <a:pt x="2870" y="27291"/>
                  </a:lnTo>
                  <a:lnTo>
                    <a:pt x="2283" y="28338"/>
                  </a:lnTo>
                  <a:lnTo>
                    <a:pt x="1823" y="29260"/>
                  </a:lnTo>
                  <a:lnTo>
                    <a:pt x="1613" y="29720"/>
                  </a:lnTo>
                  <a:lnTo>
                    <a:pt x="1404" y="30202"/>
                  </a:lnTo>
                  <a:lnTo>
                    <a:pt x="1215" y="30684"/>
                  </a:lnTo>
                  <a:lnTo>
                    <a:pt x="1048" y="31166"/>
                  </a:lnTo>
                  <a:lnTo>
                    <a:pt x="880" y="31647"/>
                  </a:lnTo>
                  <a:lnTo>
                    <a:pt x="712" y="32150"/>
                  </a:lnTo>
                  <a:lnTo>
                    <a:pt x="587" y="32653"/>
                  </a:lnTo>
                  <a:lnTo>
                    <a:pt x="461" y="33155"/>
                  </a:lnTo>
                  <a:lnTo>
                    <a:pt x="335" y="33658"/>
                  </a:lnTo>
                  <a:lnTo>
                    <a:pt x="252" y="34161"/>
                  </a:lnTo>
                  <a:lnTo>
                    <a:pt x="168" y="34663"/>
                  </a:lnTo>
                  <a:lnTo>
                    <a:pt x="105" y="35187"/>
                  </a:lnTo>
                  <a:lnTo>
                    <a:pt x="42" y="35690"/>
                  </a:lnTo>
                  <a:lnTo>
                    <a:pt x="21" y="36192"/>
                  </a:lnTo>
                  <a:lnTo>
                    <a:pt x="0" y="36716"/>
                  </a:lnTo>
                  <a:lnTo>
                    <a:pt x="21" y="37219"/>
                  </a:lnTo>
                  <a:lnTo>
                    <a:pt x="42" y="37721"/>
                  </a:lnTo>
                  <a:lnTo>
                    <a:pt x="84" y="38224"/>
                  </a:lnTo>
                  <a:lnTo>
                    <a:pt x="147" y="38727"/>
                  </a:lnTo>
                  <a:lnTo>
                    <a:pt x="231" y="39229"/>
                  </a:lnTo>
                  <a:lnTo>
                    <a:pt x="335" y="39732"/>
                  </a:lnTo>
                  <a:lnTo>
                    <a:pt x="461" y="40214"/>
                  </a:lnTo>
                  <a:lnTo>
                    <a:pt x="608" y="40695"/>
                  </a:lnTo>
                  <a:lnTo>
                    <a:pt x="775" y="41177"/>
                  </a:lnTo>
                  <a:lnTo>
                    <a:pt x="964" y="41659"/>
                  </a:lnTo>
                  <a:lnTo>
                    <a:pt x="1173" y="42120"/>
                  </a:lnTo>
                  <a:lnTo>
                    <a:pt x="1425" y="42580"/>
                  </a:lnTo>
                  <a:lnTo>
                    <a:pt x="1676" y="43041"/>
                  </a:lnTo>
                  <a:lnTo>
                    <a:pt x="1969" y="43481"/>
                  </a:lnTo>
                  <a:lnTo>
                    <a:pt x="2283" y="43921"/>
                  </a:lnTo>
                  <a:lnTo>
                    <a:pt x="2597" y="44319"/>
                  </a:lnTo>
                  <a:lnTo>
                    <a:pt x="2933" y="44696"/>
                  </a:lnTo>
                  <a:lnTo>
                    <a:pt x="3289" y="45052"/>
                  </a:lnTo>
                  <a:lnTo>
                    <a:pt x="3666" y="45387"/>
                  </a:lnTo>
                  <a:lnTo>
                    <a:pt x="4043" y="45722"/>
                  </a:lnTo>
                  <a:lnTo>
                    <a:pt x="4420" y="46015"/>
                  </a:lnTo>
                  <a:lnTo>
                    <a:pt x="4818" y="46308"/>
                  </a:lnTo>
                  <a:lnTo>
                    <a:pt x="5236" y="46560"/>
                  </a:lnTo>
                  <a:lnTo>
                    <a:pt x="5655" y="46811"/>
                  </a:lnTo>
                  <a:lnTo>
                    <a:pt x="6095" y="47042"/>
                  </a:lnTo>
                  <a:lnTo>
                    <a:pt x="6535" y="47251"/>
                  </a:lnTo>
                  <a:lnTo>
                    <a:pt x="6996" y="47439"/>
                  </a:lnTo>
                  <a:lnTo>
                    <a:pt x="7457" y="47607"/>
                  </a:lnTo>
                  <a:lnTo>
                    <a:pt x="7917" y="47775"/>
                  </a:lnTo>
                  <a:lnTo>
                    <a:pt x="8378" y="47921"/>
                  </a:lnTo>
                  <a:lnTo>
                    <a:pt x="8860" y="48026"/>
                  </a:lnTo>
                  <a:lnTo>
                    <a:pt x="9342" y="48131"/>
                  </a:lnTo>
                  <a:lnTo>
                    <a:pt x="9844" y="48235"/>
                  </a:lnTo>
                  <a:lnTo>
                    <a:pt x="10326" y="48298"/>
                  </a:lnTo>
                  <a:lnTo>
                    <a:pt x="10829" y="48361"/>
                  </a:lnTo>
                  <a:lnTo>
                    <a:pt x="11310" y="48382"/>
                  </a:lnTo>
                  <a:lnTo>
                    <a:pt x="11813" y="48424"/>
                  </a:lnTo>
                  <a:lnTo>
                    <a:pt x="12818" y="48424"/>
                  </a:lnTo>
                  <a:lnTo>
                    <a:pt x="13321" y="48382"/>
                  </a:lnTo>
                  <a:lnTo>
                    <a:pt x="13803" y="48361"/>
                  </a:lnTo>
                  <a:lnTo>
                    <a:pt x="14305" y="48298"/>
                  </a:lnTo>
                  <a:lnTo>
                    <a:pt x="14787" y="48235"/>
                  </a:lnTo>
                  <a:lnTo>
                    <a:pt x="15290" y="48152"/>
                  </a:lnTo>
                  <a:lnTo>
                    <a:pt x="15772" y="48047"/>
                  </a:lnTo>
                  <a:lnTo>
                    <a:pt x="16253" y="47942"/>
                  </a:lnTo>
                  <a:lnTo>
                    <a:pt x="16735" y="47816"/>
                  </a:lnTo>
                  <a:lnTo>
                    <a:pt x="17280" y="47670"/>
                  </a:lnTo>
                  <a:lnTo>
                    <a:pt x="17824" y="47481"/>
                  </a:lnTo>
                  <a:lnTo>
                    <a:pt x="18369" y="47293"/>
                  </a:lnTo>
                  <a:lnTo>
                    <a:pt x="18913" y="47104"/>
                  </a:lnTo>
                  <a:lnTo>
                    <a:pt x="19437" y="46895"/>
                  </a:lnTo>
                  <a:lnTo>
                    <a:pt x="19960" y="46665"/>
                  </a:lnTo>
                  <a:lnTo>
                    <a:pt x="20484" y="46413"/>
                  </a:lnTo>
                  <a:lnTo>
                    <a:pt x="21008" y="46162"/>
                  </a:lnTo>
                  <a:lnTo>
                    <a:pt x="21510" y="45911"/>
                  </a:lnTo>
                  <a:lnTo>
                    <a:pt x="22013" y="45638"/>
                  </a:lnTo>
                  <a:lnTo>
                    <a:pt x="23018" y="45052"/>
                  </a:lnTo>
                  <a:lnTo>
                    <a:pt x="23982" y="44423"/>
                  </a:lnTo>
                  <a:lnTo>
                    <a:pt x="24924" y="43774"/>
                  </a:lnTo>
                  <a:lnTo>
                    <a:pt x="25867" y="43083"/>
                  </a:lnTo>
                  <a:lnTo>
                    <a:pt x="26746" y="42350"/>
                  </a:lnTo>
                  <a:lnTo>
                    <a:pt x="27626" y="41596"/>
                  </a:lnTo>
                  <a:lnTo>
                    <a:pt x="28485" y="40821"/>
                  </a:lnTo>
                  <a:lnTo>
                    <a:pt x="29302" y="40004"/>
                  </a:lnTo>
                  <a:lnTo>
                    <a:pt x="30119" y="39187"/>
                  </a:lnTo>
                  <a:lnTo>
                    <a:pt x="30893" y="38329"/>
                  </a:lnTo>
                  <a:lnTo>
                    <a:pt x="31627" y="37491"/>
                  </a:lnTo>
                  <a:lnTo>
                    <a:pt x="32422" y="36527"/>
                  </a:lnTo>
                  <a:lnTo>
                    <a:pt x="33176" y="35564"/>
                  </a:lnTo>
                  <a:lnTo>
                    <a:pt x="33930" y="34580"/>
                  </a:lnTo>
                  <a:lnTo>
                    <a:pt x="34643" y="33574"/>
                  </a:lnTo>
                  <a:lnTo>
                    <a:pt x="35334" y="32548"/>
                  </a:lnTo>
                  <a:lnTo>
                    <a:pt x="36004" y="31522"/>
                  </a:lnTo>
                  <a:lnTo>
                    <a:pt x="36674" y="30474"/>
                  </a:lnTo>
                  <a:lnTo>
                    <a:pt x="37302" y="29427"/>
                  </a:lnTo>
                  <a:lnTo>
                    <a:pt x="37931" y="28359"/>
                  </a:lnTo>
                  <a:lnTo>
                    <a:pt x="38538" y="27291"/>
                  </a:lnTo>
                  <a:lnTo>
                    <a:pt x="39146" y="26223"/>
                  </a:lnTo>
                  <a:lnTo>
                    <a:pt x="39711" y="25134"/>
                  </a:lnTo>
                  <a:lnTo>
                    <a:pt x="40863" y="22934"/>
                  </a:lnTo>
                  <a:lnTo>
                    <a:pt x="41973" y="20735"/>
                  </a:lnTo>
                  <a:lnTo>
                    <a:pt x="44424" y="15771"/>
                  </a:lnTo>
                  <a:lnTo>
                    <a:pt x="45659" y="13279"/>
                  </a:lnTo>
                  <a:lnTo>
                    <a:pt x="46288" y="12064"/>
                  </a:lnTo>
                  <a:lnTo>
                    <a:pt x="46937" y="10828"/>
                  </a:lnTo>
                  <a:lnTo>
                    <a:pt x="47565" y="9656"/>
                  </a:lnTo>
                  <a:lnTo>
                    <a:pt x="47900" y="9069"/>
                  </a:lnTo>
                  <a:lnTo>
                    <a:pt x="48235" y="8483"/>
                  </a:lnTo>
                  <a:lnTo>
                    <a:pt x="48612" y="7917"/>
                  </a:lnTo>
                  <a:lnTo>
                    <a:pt x="49010" y="7373"/>
                  </a:lnTo>
                  <a:lnTo>
                    <a:pt x="49429" y="6870"/>
                  </a:lnTo>
                  <a:lnTo>
                    <a:pt x="49660" y="6619"/>
                  </a:lnTo>
                  <a:lnTo>
                    <a:pt x="49890" y="6388"/>
                  </a:lnTo>
                  <a:lnTo>
                    <a:pt x="50183" y="6137"/>
                  </a:lnTo>
                  <a:lnTo>
                    <a:pt x="50498" y="5906"/>
                  </a:lnTo>
                  <a:lnTo>
                    <a:pt x="50812" y="5697"/>
                  </a:lnTo>
                  <a:lnTo>
                    <a:pt x="51168" y="5529"/>
                  </a:lnTo>
                  <a:lnTo>
                    <a:pt x="51524" y="5383"/>
                  </a:lnTo>
                  <a:lnTo>
                    <a:pt x="51901" y="5257"/>
                  </a:lnTo>
                  <a:lnTo>
                    <a:pt x="52278" y="5173"/>
                  </a:lnTo>
                  <a:lnTo>
                    <a:pt x="52655" y="5132"/>
                  </a:lnTo>
                  <a:lnTo>
                    <a:pt x="53032" y="5132"/>
                  </a:lnTo>
                  <a:lnTo>
                    <a:pt x="53388" y="5152"/>
                  </a:lnTo>
                  <a:lnTo>
                    <a:pt x="53765" y="5236"/>
                  </a:lnTo>
                  <a:lnTo>
                    <a:pt x="53932" y="5299"/>
                  </a:lnTo>
                  <a:lnTo>
                    <a:pt x="54100" y="5362"/>
                  </a:lnTo>
                  <a:lnTo>
                    <a:pt x="54268" y="5446"/>
                  </a:lnTo>
                  <a:lnTo>
                    <a:pt x="54414" y="5550"/>
                  </a:lnTo>
                  <a:lnTo>
                    <a:pt x="54582" y="5655"/>
                  </a:lnTo>
                  <a:lnTo>
                    <a:pt x="54728" y="5781"/>
                  </a:lnTo>
                  <a:lnTo>
                    <a:pt x="54875" y="5906"/>
                  </a:lnTo>
                  <a:lnTo>
                    <a:pt x="55001" y="6053"/>
                  </a:lnTo>
                  <a:lnTo>
                    <a:pt x="55126" y="6221"/>
                  </a:lnTo>
                  <a:lnTo>
                    <a:pt x="55252" y="6409"/>
                  </a:lnTo>
                  <a:lnTo>
                    <a:pt x="55315" y="6514"/>
                  </a:lnTo>
                  <a:lnTo>
                    <a:pt x="55399" y="6577"/>
                  </a:lnTo>
                  <a:lnTo>
                    <a:pt x="55482" y="6640"/>
                  </a:lnTo>
                  <a:lnTo>
                    <a:pt x="55566" y="6702"/>
                  </a:lnTo>
                  <a:lnTo>
                    <a:pt x="55671" y="6723"/>
                  </a:lnTo>
                  <a:lnTo>
                    <a:pt x="55755" y="6744"/>
                  </a:lnTo>
                  <a:lnTo>
                    <a:pt x="55859" y="6765"/>
                  </a:lnTo>
                  <a:lnTo>
                    <a:pt x="55964" y="6765"/>
                  </a:lnTo>
                  <a:lnTo>
                    <a:pt x="56069" y="7163"/>
                  </a:lnTo>
                  <a:lnTo>
                    <a:pt x="56153" y="7582"/>
                  </a:lnTo>
                  <a:lnTo>
                    <a:pt x="56194" y="8001"/>
                  </a:lnTo>
                  <a:lnTo>
                    <a:pt x="56194" y="8420"/>
                  </a:lnTo>
                  <a:lnTo>
                    <a:pt x="56153" y="8839"/>
                  </a:lnTo>
                  <a:lnTo>
                    <a:pt x="56090" y="9258"/>
                  </a:lnTo>
                  <a:lnTo>
                    <a:pt x="55964" y="9656"/>
                  </a:lnTo>
                  <a:lnTo>
                    <a:pt x="55796" y="10053"/>
                  </a:lnTo>
                  <a:lnTo>
                    <a:pt x="55650" y="10347"/>
                  </a:lnTo>
                  <a:lnTo>
                    <a:pt x="55461" y="10640"/>
                  </a:lnTo>
                  <a:lnTo>
                    <a:pt x="55273" y="10891"/>
                  </a:lnTo>
                  <a:lnTo>
                    <a:pt x="55063" y="11143"/>
                  </a:lnTo>
                  <a:lnTo>
                    <a:pt x="54833" y="11352"/>
                  </a:lnTo>
                  <a:lnTo>
                    <a:pt x="54561" y="11541"/>
                  </a:lnTo>
                  <a:lnTo>
                    <a:pt x="54414" y="11624"/>
                  </a:lnTo>
                  <a:lnTo>
                    <a:pt x="54247" y="11687"/>
                  </a:lnTo>
                  <a:lnTo>
                    <a:pt x="54079" y="11729"/>
                  </a:lnTo>
                  <a:lnTo>
                    <a:pt x="53911" y="11771"/>
                  </a:lnTo>
                  <a:lnTo>
                    <a:pt x="53618" y="11813"/>
                  </a:lnTo>
                  <a:lnTo>
                    <a:pt x="53325" y="11813"/>
                  </a:lnTo>
                  <a:lnTo>
                    <a:pt x="53053" y="11771"/>
                  </a:lnTo>
                  <a:lnTo>
                    <a:pt x="52780" y="11687"/>
                  </a:lnTo>
                  <a:lnTo>
                    <a:pt x="52508" y="11561"/>
                  </a:lnTo>
                  <a:lnTo>
                    <a:pt x="52278" y="11415"/>
                  </a:lnTo>
                  <a:lnTo>
                    <a:pt x="52047" y="11247"/>
                  </a:lnTo>
                  <a:lnTo>
                    <a:pt x="51859" y="11059"/>
                  </a:lnTo>
                  <a:lnTo>
                    <a:pt x="51670" y="10828"/>
                  </a:lnTo>
                  <a:lnTo>
                    <a:pt x="51524" y="10598"/>
                  </a:lnTo>
                  <a:lnTo>
                    <a:pt x="51398" y="10347"/>
                  </a:lnTo>
                  <a:lnTo>
                    <a:pt x="51314" y="10074"/>
                  </a:lnTo>
                  <a:lnTo>
                    <a:pt x="51252" y="9802"/>
                  </a:lnTo>
                  <a:lnTo>
                    <a:pt x="51231" y="9509"/>
                  </a:lnTo>
                  <a:lnTo>
                    <a:pt x="51252" y="9216"/>
                  </a:lnTo>
                  <a:lnTo>
                    <a:pt x="51335" y="8943"/>
                  </a:lnTo>
                  <a:lnTo>
                    <a:pt x="51335" y="8860"/>
                  </a:lnTo>
                  <a:lnTo>
                    <a:pt x="51335" y="8776"/>
                  </a:lnTo>
                  <a:lnTo>
                    <a:pt x="51335" y="8713"/>
                  </a:lnTo>
                  <a:lnTo>
                    <a:pt x="51293" y="8650"/>
                  </a:lnTo>
                  <a:lnTo>
                    <a:pt x="51210" y="8545"/>
                  </a:lnTo>
                  <a:lnTo>
                    <a:pt x="51105" y="8462"/>
                  </a:lnTo>
                  <a:lnTo>
                    <a:pt x="50979" y="8420"/>
                  </a:lnTo>
                  <a:lnTo>
                    <a:pt x="50833" y="8420"/>
                  </a:lnTo>
                  <a:lnTo>
                    <a:pt x="50770" y="8462"/>
                  </a:lnTo>
                  <a:lnTo>
                    <a:pt x="50707" y="8483"/>
                  </a:lnTo>
                  <a:lnTo>
                    <a:pt x="50665" y="8545"/>
                  </a:lnTo>
                  <a:lnTo>
                    <a:pt x="50602" y="8608"/>
                  </a:lnTo>
                  <a:lnTo>
                    <a:pt x="50435" y="8943"/>
                  </a:lnTo>
                  <a:lnTo>
                    <a:pt x="50330" y="9279"/>
                  </a:lnTo>
                  <a:lnTo>
                    <a:pt x="50246" y="9614"/>
                  </a:lnTo>
                  <a:lnTo>
                    <a:pt x="50204" y="9949"/>
                  </a:lnTo>
                  <a:lnTo>
                    <a:pt x="50225" y="10284"/>
                  </a:lnTo>
                  <a:lnTo>
                    <a:pt x="50267" y="10598"/>
                  </a:lnTo>
                  <a:lnTo>
                    <a:pt x="50351" y="10912"/>
                  </a:lnTo>
                  <a:lnTo>
                    <a:pt x="50477" y="11226"/>
                  </a:lnTo>
                  <a:lnTo>
                    <a:pt x="50644" y="11520"/>
                  </a:lnTo>
                  <a:lnTo>
                    <a:pt x="50833" y="11792"/>
                  </a:lnTo>
                  <a:lnTo>
                    <a:pt x="51042" y="12043"/>
                  </a:lnTo>
                  <a:lnTo>
                    <a:pt x="51293" y="12274"/>
                  </a:lnTo>
                  <a:lnTo>
                    <a:pt x="51566" y="12504"/>
                  </a:lnTo>
                  <a:lnTo>
                    <a:pt x="51859" y="12692"/>
                  </a:lnTo>
                  <a:lnTo>
                    <a:pt x="52194" y="12860"/>
                  </a:lnTo>
                  <a:lnTo>
                    <a:pt x="52529" y="12986"/>
                  </a:lnTo>
                  <a:lnTo>
                    <a:pt x="52927" y="13090"/>
                  </a:lnTo>
                  <a:lnTo>
                    <a:pt x="53304" y="13153"/>
                  </a:lnTo>
                  <a:lnTo>
                    <a:pt x="53660" y="13153"/>
                  </a:lnTo>
                  <a:lnTo>
                    <a:pt x="54037" y="13111"/>
                  </a:lnTo>
                  <a:lnTo>
                    <a:pt x="54372" y="13049"/>
                  </a:lnTo>
                  <a:lnTo>
                    <a:pt x="54728" y="12923"/>
                  </a:lnTo>
                  <a:lnTo>
                    <a:pt x="55042" y="12776"/>
                  </a:lnTo>
                  <a:lnTo>
                    <a:pt x="55357" y="12609"/>
                  </a:lnTo>
                  <a:lnTo>
                    <a:pt x="55671" y="12378"/>
                  </a:lnTo>
                  <a:lnTo>
                    <a:pt x="55943" y="12148"/>
                  </a:lnTo>
                  <a:lnTo>
                    <a:pt x="56215" y="11897"/>
                  </a:lnTo>
                  <a:lnTo>
                    <a:pt x="56446" y="11603"/>
                  </a:lnTo>
                  <a:lnTo>
                    <a:pt x="56676" y="11289"/>
                  </a:lnTo>
                  <a:lnTo>
                    <a:pt x="56865" y="10975"/>
                  </a:lnTo>
                  <a:lnTo>
                    <a:pt x="57053" y="10640"/>
                  </a:lnTo>
                  <a:lnTo>
                    <a:pt x="57200" y="10305"/>
                  </a:lnTo>
                  <a:lnTo>
                    <a:pt x="57367" y="9823"/>
                  </a:lnTo>
                  <a:lnTo>
                    <a:pt x="57493" y="9341"/>
                  </a:lnTo>
                  <a:lnTo>
                    <a:pt x="57577" y="8860"/>
                  </a:lnTo>
                  <a:lnTo>
                    <a:pt x="57619" y="8399"/>
                  </a:lnTo>
                  <a:lnTo>
                    <a:pt x="57640" y="7959"/>
                  </a:lnTo>
                  <a:lnTo>
                    <a:pt x="57598" y="7519"/>
                  </a:lnTo>
                  <a:lnTo>
                    <a:pt x="57535" y="7079"/>
                  </a:lnTo>
                  <a:lnTo>
                    <a:pt x="57451" y="6660"/>
                  </a:lnTo>
                  <a:lnTo>
                    <a:pt x="57304" y="6242"/>
                  </a:lnTo>
                  <a:lnTo>
                    <a:pt x="57158" y="5844"/>
                  </a:lnTo>
                  <a:lnTo>
                    <a:pt x="56969" y="5446"/>
                  </a:lnTo>
                  <a:lnTo>
                    <a:pt x="56739" y="5069"/>
                  </a:lnTo>
                  <a:lnTo>
                    <a:pt x="56509" y="4713"/>
                  </a:lnTo>
                  <a:lnTo>
                    <a:pt x="56236" y="4357"/>
                  </a:lnTo>
                  <a:lnTo>
                    <a:pt x="55964" y="4021"/>
                  </a:lnTo>
                  <a:lnTo>
                    <a:pt x="55650" y="3686"/>
                  </a:lnTo>
                  <a:lnTo>
                    <a:pt x="55315" y="3372"/>
                  </a:lnTo>
                  <a:lnTo>
                    <a:pt x="54980" y="3058"/>
                  </a:lnTo>
                  <a:lnTo>
                    <a:pt x="54624" y="2786"/>
                  </a:lnTo>
                  <a:lnTo>
                    <a:pt x="54247" y="2492"/>
                  </a:lnTo>
                  <a:lnTo>
                    <a:pt x="53849" y="2241"/>
                  </a:lnTo>
                  <a:lnTo>
                    <a:pt x="53451" y="1990"/>
                  </a:lnTo>
                  <a:lnTo>
                    <a:pt x="53053" y="1759"/>
                  </a:lnTo>
                  <a:lnTo>
                    <a:pt x="52634" y="1529"/>
                  </a:lnTo>
                  <a:lnTo>
                    <a:pt x="52215" y="1341"/>
                  </a:lnTo>
                  <a:lnTo>
                    <a:pt x="51796" y="1131"/>
                  </a:lnTo>
                  <a:lnTo>
                    <a:pt x="51356" y="964"/>
                  </a:lnTo>
                  <a:lnTo>
                    <a:pt x="50937" y="817"/>
                  </a:lnTo>
                  <a:lnTo>
                    <a:pt x="50498" y="670"/>
                  </a:lnTo>
                  <a:lnTo>
                    <a:pt x="50079" y="545"/>
                  </a:lnTo>
                  <a:lnTo>
                    <a:pt x="49660" y="440"/>
                  </a:lnTo>
                  <a:lnTo>
                    <a:pt x="49241" y="335"/>
                  </a:lnTo>
                  <a:lnTo>
                    <a:pt x="48675" y="251"/>
                  </a:lnTo>
                  <a:lnTo>
                    <a:pt x="48131" y="168"/>
                  </a:lnTo>
                  <a:lnTo>
                    <a:pt x="47565" y="84"/>
                  </a:lnTo>
                  <a:lnTo>
                    <a:pt x="47000" y="42"/>
                  </a:lnTo>
                  <a:lnTo>
                    <a:pt x="46434" y="21"/>
                  </a:lnTo>
                  <a:lnTo>
                    <a:pt x="45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6"/>
            <p:cNvSpPr/>
            <p:nvPr/>
          </p:nvSpPr>
          <p:spPr>
            <a:xfrm>
              <a:off x="2481575" y="1520975"/>
              <a:ext cx="1441000" cy="1210600"/>
            </a:xfrm>
            <a:custGeom>
              <a:avLst/>
              <a:gdLst/>
              <a:ahLst/>
              <a:cxnLst/>
              <a:rect l="l" t="t" r="r" b="b"/>
              <a:pathLst>
                <a:path w="57640" h="48424" extrusionOk="0">
                  <a:moveTo>
                    <a:pt x="46099" y="1445"/>
                  </a:moveTo>
                  <a:lnTo>
                    <a:pt x="46602" y="1466"/>
                  </a:lnTo>
                  <a:lnTo>
                    <a:pt x="47125" y="1508"/>
                  </a:lnTo>
                  <a:lnTo>
                    <a:pt x="47628" y="1550"/>
                  </a:lnTo>
                  <a:lnTo>
                    <a:pt x="48152" y="1613"/>
                  </a:lnTo>
                  <a:lnTo>
                    <a:pt x="48654" y="1697"/>
                  </a:lnTo>
                  <a:lnTo>
                    <a:pt x="49157" y="1801"/>
                  </a:lnTo>
                  <a:lnTo>
                    <a:pt x="49660" y="1906"/>
                  </a:lnTo>
                  <a:lnTo>
                    <a:pt x="50183" y="2053"/>
                  </a:lnTo>
                  <a:lnTo>
                    <a:pt x="50686" y="2220"/>
                  </a:lnTo>
                  <a:lnTo>
                    <a:pt x="51210" y="2388"/>
                  </a:lnTo>
                  <a:lnTo>
                    <a:pt x="51712" y="2597"/>
                  </a:lnTo>
                  <a:lnTo>
                    <a:pt x="52215" y="2828"/>
                  </a:lnTo>
                  <a:lnTo>
                    <a:pt x="52697" y="3079"/>
                  </a:lnTo>
                  <a:lnTo>
                    <a:pt x="53157" y="3372"/>
                  </a:lnTo>
                  <a:lnTo>
                    <a:pt x="53618" y="3686"/>
                  </a:lnTo>
                  <a:lnTo>
                    <a:pt x="53199" y="3644"/>
                  </a:lnTo>
                  <a:lnTo>
                    <a:pt x="52780" y="3665"/>
                  </a:lnTo>
                  <a:lnTo>
                    <a:pt x="52341" y="3707"/>
                  </a:lnTo>
                  <a:lnTo>
                    <a:pt x="51922" y="3791"/>
                  </a:lnTo>
                  <a:lnTo>
                    <a:pt x="51482" y="3917"/>
                  </a:lnTo>
                  <a:lnTo>
                    <a:pt x="51063" y="4084"/>
                  </a:lnTo>
                  <a:lnTo>
                    <a:pt x="50644" y="4273"/>
                  </a:lnTo>
                  <a:lnTo>
                    <a:pt x="50225" y="4482"/>
                  </a:lnTo>
                  <a:lnTo>
                    <a:pt x="49827" y="4734"/>
                  </a:lnTo>
                  <a:lnTo>
                    <a:pt x="49450" y="5006"/>
                  </a:lnTo>
                  <a:lnTo>
                    <a:pt x="49073" y="5278"/>
                  </a:lnTo>
                  <a:lnTo>
                    <a:pt x="48717" y="5592"/>
                  </a:lnTo>
                  <a:lnTo>
                    <a:pt x="48382" y="5927"/>
                  </a:lnTo>
                  <a:lnTo>
                    <a:pt x="48068" y="6263"/>
                  </a:lnTo>
                  <a:lnTo>
                    <a:pt x="47775" y="6619"/>
                  </a:lnTo>
                  <a:lnTo>
                    <a:pt x="47502" y="6975"/>
                  </a:lnTo>
                  <a:lnTo>
                    <a:pt x="46853" y="7959"/>
                  </a:lnTo>
                  <a:lnTo>
                    <a:pt x="46204" y="8964"/>
                  </a:lnTo>
                  <a:lnTo>
                    <a:pt x="45596" y="9991"/>
                  </a:lnTo>
                  <a:lnTo>
                    <a:pt x="45010" y="11038"/>
                  </a:lnTo>
                  <a:lnTo>
                    <a:pt x="44445" y="12085"/>
                  </a:lnTo>
                  <a:lnTo>
                    <a:pt x="43900" y="13153"/>
                  </a:lnTo>
                  <a:lnTo>
                    <a:pt x="43376" y="14242"/>
                  </a:lnTo>
                  <a:lnTo>
                    <a:pt x="42853" y="15331"/>
                  </a:lnTo>
                  <a:lnTo>
                    <a:pt x="41826" y="17510"/>
                  </a:lnTo>
                  <a:lnTo>
                    <a:pt x="40800" y="19709"/>
                  </a:lnTo>
                  <a:lnTo>
                    <a:pt x="39774" y="21866"/>
                  </a:lnTo>
                  <a:lnTo>
                    <a:pt x="39229" y="22934"/>
                  </a:lnTo>
                  <a:lnTo>
                    <a:pt x="38685" y="23982"/>
                  </a:lnTo>
                  <a:lnTo>
                    <a:pt x="37763" y="25741"/>
                  </a:lnTo>
                  <a:lnTo>
                    <a:pt x="36758" y="27500"/>
                  </a:lnTo>
                  <a:lnTo>
                    <a:pt x="36255" y="28380"/>
                  </a:lnTo>
                  <a:lnTo>
                    <a:pt x="35711" y="29260"/>
                  </a:lnTo>
                  <a:lnTo>
                    <a:pt x="35166" y="30139"/>
                  </a:lnTo>
                  <a:lnTo>
                    <a:pt x="34622" y="31019"/>
                  </a:lnTo>
                  <a:lnTo>
                    <a:pt x="34056" y="31899"/>
                  </a:lnTo>
                  <a:lnTo>
                    <a:pt x="33449" y="32757"/>
                  </a:lnTo>
                  <a:lnTo>
                    <a:pt x="32862" y="33616"/>
                  </a:lnTo>
                  <a:lnTo>
                    <a:pt x="32234" y="34454"/>
                  </a:lnTo>
                  <a:lnTo>
                    <a:pt x="31606" y="35292"/>
                  </a:lnTo>
                  <a:lnTo>
                    <a:pt x="30956" y="36108"/>
                  </a:lnTo>
                  <a:lnTo>
                    <a:pt x="30286" y="36904"/>
                  </a:lnTo>
                  <a:lnTo>
                    <a:pt x="29595" y="37679"/>
                  </a:lnTo>
                  <a:lnTo>
                    <a:pt x="28883" y="38433"/>
                  </a:lnTo>
                  <a:lnTo>
                    <a:pt x="28171" y="39187"/>
                  </a:lnTo>
                  <a:lnTo>
                    <a:pt x="27438" y="39899"/>
                  </a:lnTo>
                  <a:lnTo>
                    <a:pt x="26663" y="40591"/>
                  </a:lnTo>
                  <a:lnTo>
                    <a:pt x="25888" y="41261"/>
                  </a:lnTo>
                  <a:lnTo>
                    <a:pt x="25092" y="41910"/>
                  </a:lnTo>
                  <a:lnTo>
                    <a:pt x="24296" y="42517"/>
                  </a:lnTo>
                  <a:lnTo>
                    <a:pt x="23458" y="43104"/>
                  </a:lnTo>
                  <a:lnTo>
                    <a:pt x="22599" y="43669"/>
                  </a:lnTo>
                  <a:lnTo>
                    <a:pt x="21720" y="44172"/>
                  </a:lnTo>
                  <a:lnTo>
                    <a:pt x="20819" y="44654"/>
                  </a:lnTo>
                  <a:lnTo>
                    <a:pt x="19919" y="45094"/>
                  </a:lnTo>
                  <a:lnTo>
                    <a:pt x="18976" y="45513"/>
                  </a:lnTo>
                  <a:lnTo>
                    <a:pt x="18013" y="45869"/>
                  </a:lnTo>
                  <a:lnTo>
                    <a:pt x="17028" y="46204"/>
                  </a:lnTo>
                  <a:lnTo>
                    <a:pt x="16023" y="46476"/>
                  </a:lnTo>
                  <a:lnTo>
                    <a:pt x="15499" y="46602"/>
                  </a:lnTo>
                  <a:lnTo>
                    <a:pt x="14955" y="46706"/>
                  </a:lnTo>
                  <a:lnTo>
                    <a:pt x="14389" y="46790"/>
                  </a:lnTo>
                  <a:lnTo>
                    <a:pt x="13845" y="46853"/>
                  </a:lnTo>
                  <a:lnTo>
                    <a:pt x="13300" y="46895"/>
                  </a:lnTo>
                  <a:lnTo>
                    <a:pt x="12735" y="46916"/>
                  </a:lnTo>
                  <a:lnTo>
                    <a:pt x="12190" y="46916"/>
                  </a:lnTo>
                  <a:lnTo>
                    <a:pt x="11645" y="46895"/>
                  </a:lnTo>
                  <a:lnTo>
                    <a:pt x="11080" y="46853"/>
                  </a:lnTo>
                  <a:lnTo>
                    <a:pt x="10535" y="46790"/>
                  </a:lnTo>
                  <a:lnTo>
                    <a:pt x="10012" y="46706"/>
                  </a:lnTo>
                  <a:lnTo>
                    <a:pt x="9467" y="46602"/>
                  </a:lnTo>
                  <a:lnTo>
                    <a:pt x="8944" y="46455"/>
                  </a:lnTo>
                  <a:lnTo>
                    <a:pt x="8420" y="46308"/>
                  </a:lnTo>
                  <a:lnTo>
                    <a:pt x="7917" y="46141"/>
                  </a:lnTo>
                  <a:lnTo>
                    <a:pt x="7415" y="45931"/>
                  </a:lnTo>
                  <a:lnTo>
                    <a:pt x="6933" y="45722"/>
                  </a:lnTo>
                  <a:lnTo>
                    <a:pt x="6472" y="45471"/>
                  </a:lnTo>
                  <a:lnTo>
                    <a:pt x="6011" y="45219"/>
                  </a:lnTo>
                  <a:lnTo>
                    <a:pt x="5572" y="44926"/>
                  </a:lnTo>
                  <a:lnTo>
                    <a:pt x="5132" y="44612"/>
                  </a:lnTo>
                  <a:lnTo>
                    <a:pt x="4734" y="44277"/>
                  </a:lnTo>
                  <a:lnTo>
                    <a:pt x="4336" y="43921"/>
                  </a:lnTo>
                  <a:lnTo>
                    <a:pt x="3980" y="43544"/>
                  </a:lnTo>
                  <a:lnTo>
                    <a:pt x="3624" y="43125"/>
                  </a:lnTo>
                  <a:lnTo>
                    <a:pt x="3289" y="42706"/>
                  </a:lnTo>
                  <a:lnTo>
                    <a:pt x="2995" y="42245"/>
                  </a:lnTo>
                  <a:lnTo>
                    <a:pt x="2702" y="41784"/>
                  </a:lnTo>
                  <a:lnTo>
                    <a:pt x="2451" y="41282"/>
                  </a:lnTo>
                  <a:lnTo>
                    <a:pt x="2241" y="40758"/>
                  </a:lnTo>
                  <a:lnTo>
                    <a:pt x="2032" y="40214"/>
                  </a:lnTo>
                  <a:lnTo>
                    <a:pt x="1864" y="39627"/>
                  </a:lnTo>
                  <a:lnTo>
                    <a:pt x="1739" y="39104"/>
                  </a:lnTo>
                  <a:lnTo>
                    <a:pt x="1634" y="38559"/>
                  </a:lnTo>
                  <a:lnTo>
                    <a:pt x="1550" y="38035"/>
                  </a:lnTo>
                  <a:lnTo>
                    <a:pt x="1508" y="37512"/>
                  </a:lnTo>
                  <a:lnTo>
                    <a:pt x="1487" y="36967"/>
                  </a:lnTo>
                  <a:lnTo>
                    <a:pt x="1466" y="36444"/>
                  </a:lnTo>
                  <a:lnTo>
                    <a:pt x="1487" y="35920"/>
                  </a:lnTo>
                  <a:lnTo>
                    <a:pt x="1529" y="35396"/>
                  </a:lnTo>
                  <a:lnTo>
                    <a:pt x="1592" y="34873"/>
                  </a:lnTo>
                  <a:lnTo>
                    <a:pt x="1676" y="34370"/>
                  </a:lnTo>
                  <a:lnTo>
                    <a:pt x="1781" y="33846"/>
                  </a:lnTo>
                  <a:lnTo>
                    <a:pt x="1906" y="33344"/>
                  </a:lnTo>
                  <a:lnTo>
                    <a:pt x="2032" y="32820"/>
                  </a:lnTo>
                  <a:lnTo>
                    <a:pt x="2200" y="32318"/>
                  </a:lnTo>
                  <a:lnTo>
                    <a:pt x="2367" y="31815"/>
                  </a:lnTo>
                  <a:lnTo>
                    <a:pt x="2556" y="31333"/>
                  </a:lnTo>
                  <a:lnTo>
                    <a:pt x="2744" y="30830"/>
                  </a:lnTo>
                  <a:lnTo>
                    <a:pt x="2974" y="30349"/>
                  </a:lnTo>
                  <a:lnTo>
                    <a:pt x="3205" y="29867"/>
                  </a:lnTo>
                  <a:lnTo>
                    <a:pt x="3435" y="29385"/>
                  </a:lnTo>
                  <a:lnTo>
                    <a:pt x="3959" y="28443"/>
                  </a:lnTo>
                  <a:lnTo>
                    <a:pt x="4503" y="27521"/>
                  </a:lnTo>
                  <a:lnTo>
                    <a:pt x="5090" y="26621"/>
                  </a:lnTo>
                  <a:lnTo>
                    <a:pt x="5697" y="25741"/>
                  </a:lnTo>
                  <a:lnTo>
                    <a:pt x="6326" y="24882"/>
                  </a:lnTo>
                  <a:lnTo>
                    <a:pt x="6954" y="24065"/>
                  </a:lnTo>
                  <a:lnTo>
                    <a:pt x="7624" y="23249"/>
                  </a:lnTo>
                  <a:lnTo>
                    <a:pt x="8315" y="22453"/>
                  </a:lnTo>
                  <a:lnTo>
                    <a:pt x="9027" y="21657"/>
                  </a:lnTo>
                  <a:lnTo>
                    <a:pt x="9740" y="20882"/>
                  </a:lnTo>
                  <a:lnTo>
                    <a:pt x="10494" y="20128"/>
                  </a:lnTo>
                  <a:lnTo>
                    <a:pt x="11248" y="19395"/>
                  </a:lnTo>
                  <a:lnTo>
                    <a:pt x="12022" y="18662"/>
                  </a:lnTo>
                  <a:lnTo>
                    <a:pt x="12797" y="17950"/>
                  </a:lnTo>
                  <a:lnTo>
                    <a:pt x="13593" y="17237"/>
                  </a:lnTo>
                  <a:lnTo>
                    <a:pt x="14389" y="16567"/>
                  </a:lnTo>
                  <a:lnTo>
                    <a:pt x="15227" y="15876"/>
                  </a:lnTo>
                  <a:lnTo>
                    <a:pt x="16044" y="15227"/>
                  </a:lnTo>
                  <a:lnTo>
                    <a:pt x="16882" y="14577"/>
                  </a:lnTo>
                  <a:lnTo>
                    <a:pt x="17719" y="13928"/>
                  </a:lnTo>
                  <a:lnTo>
                    <a:pt x="18578" y="13321"/>
                  </a:lnTo>
                  <a:lnTo>
                    <a:pt x="19437" y="12692"/>
                  </a:lnTo>
                  <a:lnTo>
                    <a:pt x="21112" y="11541"/>
                  </a:lnTo>
                  <a:lnTo>
                    <a:pt x="22809" y="10389"/>
                  </a:lnTo>
                  <a:lnTo>
                    <a:pt x="24526" y="9279"/>
                  </a:lnTo>
                  <a:lnTo>
                    <a:pt x="26265" y="8210"/>
                  </a:lnTo>
                  <a:lnTo>
                    <a:pt x="27144" y="7687"/>
                  </a:lnTo>
                  <a:lnTo>
                    <a:pt x="28024" y="7184"/>
                  </a:lnTo>
                  <a:lnTo>
                    <a:pt x="28925" y="6702"/>
                  </a:lnTo>
                  <a:lnTo>
                    <a:pt x="29825" y="6221"/>
                  </a:lnTo>
                  <a:lnTo>
                    <a:pt x="30726" y="5739"/>
                  </a:lnTo>
                  <a:lnTo>
                    <a:pt x="31647" y="5299"/>
                  </a:lnTo>
                  <a:lnTo>
                    <a:pt x="32569" y="4859"/>
                  </a:lnTo>
                  <a:lnTo>
                    <a:pt x="33491" y="4440"/>
                  </a:lnTo>
                  <a:lnTo>
                    <a:pt x="34433" y="4042"/>
                  </a:lnTo>
                  <a:lnTo>
                    <a:pt x="35376" y="3644"/>
                  </a:lnTo>
                  <a:lnTo>
                    <a:pt x="36339" y="3288"/>
                  </a:lnTo>
                  <a:lnTo>
                    <a:pt x="37344" y="2932"/>
                  </a:lnTo>
                  <a:lnTo>
                    <a:pt x="38329" y="2618"/>
                  </a:lnTo>
                  <a:lnTo>
                    <a:pt x="39355" y="2325"/>
                  </a:lnTo>
                  <a:lnTo>
                    <a:pt x="40381" y="2074"/>
                  </a:lnTo>
                  <a:lnTo>
                    <a:pt x="41408" y="1864"/>
                  </a:lnTo>
                  <a:lnTo>
                    <a:pt x="42455" y="1697"/>
                  </a:lnTo>
                  <a:lnTo>
                    <a:pt x="43481" y="1550"/>
                  </a:lnTo>
                  <a:lnTo>
                    <a:pt x="44005" y="1508"/>
                  </a:lnTo>
                  <a:lnTo>
                    <a:pt x="44528" y="1466"/>
                  </a:lnTo>
                  <a:lnTo>
                    <a:pt x="45052" y="1445"/>
                  </a:lnTo>
                  <a:close/>
                  <a:moveTo>
                    <a:pt x="44759" y="0"/>
                  </a:moveTo>
                  <a:lnTo>
                    <a:pt x="44193" y="42"/>
                  </a:lnTo>
                  <a:lnTo>
                    <a:pt x="43628" y="84"/>
                  </a:lnTo>
                  <a:lnTo>
                    <a:pt x="43062" y="147"/>
                  </a:lnTo>
                  <a:lnTo>
                    <a:pt x="42497" y="210"/>
                  </a:lnTo>
                  <a:lnTo>
                    <a:pt x="41387" y="377"/>
                  </a:lnTo>
                  <a:lnTo>
                    <a:pt x="40256" y="607"/>
                  </a:lnTo>
                  <a:lnTo>
                    <a:pt x="39146" y="880"/>
                  </a:lnTo>
                  <a:lnTo>
                    <a:pt x="38056" y="1173"/>
                  </a:lnTo>
                  <a:lnTo>
                    <a:pt x="36967" y="1529"/>
                  </a:lnTo>
                  <a:lnTo>
                    <a:pt x="35878" y="1885"/>
                  </a:lnTo>
                  <a:lnTo>
                    <a:pt x="34831" y="2304"/>
                  </a:lnTo>
                  <a:lnTo>
                    <a:pt x="33784" y="2723"/>
                  </a:lnTo>
                  <a:lnTo>
                    <a:pt x="32758" y="3163"/>
                  </a:lnTo>
                  <a:lnTo>
                    <a:pt x="31752" y="3623"/>
                  </a:lnTo>
                  <a:lnTo>
                    <a:pt x="30663" y="4147"/>
                  </a:lnTo>
                  <a:lnTo>
                    <a:pt x="29574" y="4692"/>
                  </a:lnTo>
                  <a:lnTo>
                    <a:pt x="28506" y="5257"/>
                  </a:lnTo>
                  <a:lnTo>
                    <a:pt x="27438" y="5823"/>
                  </a:lnTo>
                  <a:lnTo>
                    <a:pt x="26369" y="6430"/>
                  </a:lnTo>
                  <a:lnTo>
                    <a:pt x="25322" y="7037"/>
                  </a:lnTo>
                  <a:lnTo>
                    <a:pt x="24275" y="7666"/>
                  </a:lnTo>
                  <a:lnTo>
                    <a:pt x="23249" y="8315"/>
                  </a:lnTo>
                  <a:lnTo>
                    <a:pt x="22222" y="8964"/>
                  </a:lnTo>
                  <a:lnTo>
                    <a:pt x="21196" y="9656"/>
                  </a:lnTo>
                  <a:lnTo>
                    <a:pt x="20191" y="10326"/>
                  </a:lnTo>
                  <a:lnTo>
                    <a:pt x="19206" y="11038"/>
                  </a:lnTo>
                  <a:lnTo>
                    <a:pt x="18201" y="11729"/>
                  </a:lnTo>
                  <a:lnTo>
                    <a:pt x="17238" y="12462"/>
                  </a:lnTo>
                  <a:lnTo>
                    <a:pt x="16274" y="13174"/>
                  </a:lnTo>
                  <a:lnTo>
                    <a:pt x="15311" y="13928"/>
                  </a:lnTo>
                  <a:lnTo>
                    <a:pt x="14368" y="14661"/>
                  </a:lnTo>
                  <a:lnTo>
                    <a:pt x="13426" y="15436"/>
                  </a:lnTo>
                  <a:lnTo>
                    <a:pt x="12483" y="16232"/>
                  </a:lnTo>
                  <a:lnTo>
                    <a:pt x="11562" y="17028"/>
                  </a:lnTo>
                  <a:lnTo>
                    <a:pt x="10661" y="17866"/>
                  </a:lnTo>
                  <a:lnTo>
                    <a:pt x="9760" y="18704"/>
                  </a:lnTo>
                  <a:lnTo>
                    <a:pt x="8881" y="19583"/>
                  </a:lnTo>
                  <a:lnTo>
                    <a:pt x="8043" y="20463"/>
                  </a:lnTo>
                  <a:lnTo>
                    <a:pt x="7205" y="21384"/>
                  </a:lnTo>
                  <a:lnTo>
                    <a:pt x="6409" y="22306"/>
                  </a:lnTo>
                  <a:lnTo>
                    <a:pt x="5634" y="23269"/>
                  </a:lnTo>
                  <a:lnTo>
                    <a:pt x="4880" y="24233"/>
                  </a:lnTo>
                  <a:lnTo>
                    <a:pt x="4168" y="25238"/>
                  </a:lnTo>
                  <a:lnTo>
                    <a:pt x="3498" y="26244"/>
                  </a:lnTo>
                  <a:lnTo>
                    <a:pt x="2870" y="27291"/>
                  </a:lnTo>
                  <a:lnTo>
                    <a:pt x="2283" y="28338"/>
                  </a:lnTo>
                  <a:lnTo>
                    <a:pt x="1823" y="29260"/>
                  </a:lnTo>
                  <a:lnTo>
                    <a:pt x="1613" y="29720"/>
                  </a:lnTo>
                  <a:lnTo>
                    <a:pt x="1404" y="30202"/>
                  </a:lnTo>
                  <a:lnTo>
                    <a:pt x="1215" y="30684"/>
                  </a:lnTo>
                  <a:lnTo>
                    <a:pt x="1048" y="31166"/>
                  </a:lnTo>
                  <a:lnTo>
                    <a:pt x="880" y="31647"/>
                  </a:lnTo>
                  <a:lnTo>
                    <a:pt x="712" y="32150"/>
                  </a:lnTo>
                  <a:lnTo>
                    <a:pt x="587" y="32653"/>
                  </a:lnTo>
                  <a:lnTo>
                    <a:pt x="461" y="33155"/>
                  </a:lnTo>
                  <a:lnTo>
                    <a:pt x="335" y="33658"/>
                  </a:lnTo>
                  <a:lnTo>
                    <a:pt x="252" y="34161"/>
                  </a:lnTo>
                  <a:lnTo>
                    <a:pt x="168" y="34663"/>
                  </a:lnTo>
                  <a:lnTo>
                    <a:pt x="105" y="35187"/>
                  </a:lnTo>
                  <a:lnTo>
                    <a:pt x="42" y="35690"/>
                  </a:lnTo>
                  <a:lnTo>
                    <a:pt x="21" y="36192"/>
                  </a:lnTo>
                  <a:lnTo>
                    <a:pt x="0" y="36716"/>
                  </a:lnTo>
                  <a:lnTo>
                    <a:pt x="21" y="37219"/>
                  </a:lnTo>
                  <a:lnTo>
                    <a:pt x="42" y="37721"/>
                  </a:lnTo>
                  <a:lnTo>
                    <a:pt x="84" y="38224"/>
                  </a:lnTo>
                  <a:lnTo>
                    <a:pt x="147" y="38727"/>
                  </a:lnTo>
                  <a:lnTo>
                    <a:pt x="231" y="39229"/>
                  </a:lnTo>
                  <a:lnTo>
                    <a:pt x="335" y="39732"/>
                  </a:lnTo>
                  <a:lnTo>
                    <a:pt x="461" y="40214"/>
                  </a:lnTo>
                  <a:lnTo>
                    <a:pt x="608" y="40695"/>
                  </a:lnTo>
                  <a:lnTo>
                    <a:pt x="775" y="41177"/>
                  </a:lnTo>
                  <a:lnTo>
                    <a:pt x="964" y="41659"/>
                  </a:lnTo>
                  <a:lnTo>
                    <a:pt x="1173" y="42120"/>
                  </a:lnTo>
                  <a:lnTo>
                    <a:pt x="1425" y="42580"/>
                  </a:lnTo>
                  <a:lnTo>
                    <a:pt x="1676" y="43041"/>
                  </a:lnTo>
                  <a:lnTo>
                    <a:pt x="1969" y="43481"/>
                  </a:lnTo>
                  <a:lnTo>
                    <a:pt x="2283" y="43921"/>
                  </a:lnTo>
                  <a:lnTo>
                    <a:pt x="2597" y="44319"/>
                  </a:lnTo>
                  <a:lnTo>
                    <a:pt x="2933" y="44696"/>
                  </a:lnTo>
                  <a:lnTo>
                    <a:pt x="3289" y="45052"/>
                  </a:lnTo>
                  <a:lnTo>
                    <a:pt x="3666" y="45387"/>
                  </a:lnTo>
                  <a:lnTo>
                    <a:pt x="4043" y="45722"/>
                  </a:lnTo>
                  <a:lnTo>
                    <a:pt x="4420" y="46015"/>
                  </a:lnTo>
                  <a:lnTo>
                    <a:pt x="4818" y="46308"/>
                  </a:lnTo>
                  <a:lnTo>
                    <a:pt x="5236" y="46560"/>
                  </a:lnTo>
                  <a:lnTo>
                    <a:pt x="5655" y="46811"/>
                  </a:lnTo>
                  <a:lnTo>
                    <a:pt x="6095" y="47042"/>
                  </a:lnTo>
                  <a:lnTo>
                    <a:pt x="6535" y="47251"/>
                  </a:lnTo>
                  <a:lnTo>
                    <a:pt x="6996" y="47439"/>
                  </a:lnTo>
                  <a:lnTo>
                    <a:pt x="7457" y="47607"/>
                  </a:lnTo>
                  <a:lnTo>
                    <a:pt x="7917" y="47775"/>
                  </a:lnTo>
                  <a:lnTo>
                    <a:pt x="8378" y="47921"/>
                  </a:lnTo>
                  <a:lnTo>
                    <a:pt x="8860" y="48026"/>
                  </a:lnTo>
                  <a:lnTo>
                    <a:pt x="9342" y="48131"/>
                  </a:lnTo>
                  <a:lnTo>
                    <a:pt x="9844" y="48235"/>
                  </a:lnTo>
                  <a:lnTo>
                    <a:pt x="10326" y="48298"/>
                  </a:lnTo>
                  <a:lnTo>
                    <a:pt x="10829" y="48361"/>
                  </a:lnTo>
                  <a:lnTo>
                    <a:pt x="11310" y="48382"/>
                  </a:lnTo>
                  <a:lnTo>
                    <a:pt x="11813" y="48424"/>
                  </a:lnTo>
                  <a:lnTo>
                    <a:pt x="12818" y="48424"/>
                  </a:lnTo>
                  <a:lnTo>
                    <a:pt x="13321" y="48382"/>
                  </a:lnTo>
                  <a:lnTo>
                    <a:pt x="13803" y="48361"/>
                  </a:lnTo>
                  <a:lnTo>
                    <a:pt x="14305" y="48298"/>
                  </a:lnTo>
                  <a:lnTo>
                    <a:pt x="14787" y="48235"/>
                  </a:lnTo>
                  <a:lnTo>
                    <a:pt x="15290" y="48152"/>
                  </a:lnTo>
                  <a:lnTo>
                    <a:pt x="15772" y="48047"/>
                  </a:lnTo>
                  <a:lnTo>
                    <a:pt x="16253" y="47942"/>
                  </a:lnTo>
                  <a:lnTo>
                    <a:pt x="16735" y="47816"/>
                  </a:lnTo>
                  <a:lnTo>
                    <a:pt x="17280" y="47670"/>
                  </a:lnTo>
                  <a:lnTo>
                    <a:pt x="17824" y="47481"/>
                  </a:lnTo>
                  <a:lnTo>
                    <a:pt x="18369" y="47293"/>
                  </a:lnTo>
                  <a:lnTo>
                    <a:pt x="18913" y="47104"/>
                  </a:lnTo>
                  <a:lnTo>
                    <a:pt x="19437" y="46895"/>
                  </a:lnTo>
                  <a:lnTo>
                    <a:pt x="19960" y="46665"/>
                  </a:lnTo>
                  <a:lnTo>
                    <a:pt x="20484" y="46413"/>
                  </a:lnTo>
                  <a:lnTo>
                    <a:pt x="21008" y="46162"/>
                  </a:lnTo>
                  <a:lnTo>
                    <a:pt x="21510" y="45911"/>
                  </a:lnTo>
                  <a:lnTo>
                    <a:pt x="22013" y="45638"/>
                  </a:lnTo>
                  <a:lnTo>
                    <a:pt x="23018" y="45052"/>
                  </a:lnTo>
                  <a:lnTo>
                    <a:pt x="23982" y="44423"/>
                  </a:lnTo>
                  <a:lnTo>
                    <a:pt x="24924" y="43774"/>
                  </a:lnTo>
                  <a:lnTo>
                    <a:pt x="25867" y="43083"/>
                  </a:lnTo>
                  <a:lnTo>
                    <a:pt x="26746" y="42350"/>
                  </a:lnTo>
                  <a:lnTo>
                    <a:pt x="27626" y="41596"/>
                  </a:lnTo>
                  <a:lnTo>
                    <a:pt x="28485" y="40821"/>
                  </a:lnTo>
                  <a:lnTo>
                    <a:pt x="29302" y="40004"/>
                  </a:lnTo>
                  <a:lnTo>
                    <a:pt x="30119" y="39187"/>
                  </a:lnTo>
                  <a:lnTo>
                    <a:pt x="30893" y="38329"/>
                  </a:lnTo>
                  <a:lnTo>
                    <a:pt x="31627" y="37491"/>
                  </a:lnTo>
                  <a:lnTo>
                    <a:pt x="32422" y="36527"/>
                  </a:lnTo>
                  <a:lnTo>
                    <a:pt x="33176" y="35564"/>
                  </a:lnTo>
                  <a:lnTo>
                    <a:pt x="33930" y="34580"/>
                  </a:lnTo>
                  <a:lnTo>
                    <a:pt x="34643" y="33574"/>
                  </a:lnTo>
                  <a:lnTo>
                    <a:pt x="35334" y="32548"/>
                  </a:lnTo>
                  <a:lnTo>
                    <a:pt x="36004" y="31522"/>
                  </a:lnTo>
                  <a:lnTo>
                    <a:pt x="36674" y="30474"/>
                  </a:lnTo>
                  <a:lnTo>
                    <a:pt x="37302" y="29427"/>
                  </a:lnTo>
                  <a:lnTo>
                    <a:pt x="37931" y="28359"/>
                  </a:lnTo>
                  <a:lnTo>
                    <a:pt x="38538" y="27291"/>
                  </a:lnTo>
                  <a:lnTo>
                    <a:pt x="39146" y="26223"/>
                  </a:lnTo>
                  <a:lnTo>
                    <a:pt x="39711" y="25134"/>
                  </a:lnTo>
                  <a:lnTo>
                    <a:pt x="40863" y="22934"/>
                  </a:lnTo>
                  <a:lnTo>
                    <a:pt x="41973" y="20735"/>
                  </a:lnTo>
                  <a:lnTo>
                    <a:pt x="44424" y="15771"/>
                  </a:lnTo>
                  <a:lnTo>
                    <a:pt x="45659" y="13279"/>
                  </a:lnTo>
                  <a:lnTo>
                    <a:pt x="46288" y="12064"/>
                  </a:lnTo>
                  <a:lnTo>
                    <a:pt x="46937" y="10828"/>
                  </a:lnTo>
                  <a:lnTo>
                    <a:pt x="47565" y="9656"/>
                  </a:lnTo>
                  <a:lnTo>
                    <a:pt x="47900" y="9069"/>
                  </a:lnTo>
                  <a:lnTo>
                    <a:pt x="48235" y="8483"/>
                  </a:lnTo>
                  <a:lnTo>
                    <a:pt x="48612" y="7917"/>
                  </a:lnTo>
                  <a:lnTo>
                    <a:pt x="49010" y="7373"/>
                  </a:lnTo>
                  <a:lnTo>
                    <a:pt x="49429" y="6870"/>
                  </a:lnTo>
                  <a:lnTo>
                    <a:pt x="49660" y="6619"/>
                  </a:lnTo>
                  <a:lnTo>
                    <a:pt x="49890" y="6388"/>
                  </a:lnTo>
                  <a:lnTo>
                    <a:pt x="50183" y="6137"/>
                  </a:lnTo>
                  <a:lnTo>
                    <a:pt x="50498" y="5906"/>
                  </a:lnTo>
                  <a:lnTo>
                    <a:pt x="50812" y="5697"/>
                  </a:lnTo>
                  <a:lnTo>
                    <a:pt x="51168" y="5529"/>
                  </a:lnTo>
                  <a:lnTo>
                    <a:pt x="51524" y="5383"/>
                  </a:lnTo>
                  <a:lnTo>
                    <a:pt x="51901" y="5257"/>
                  </a:lnTo>
                  <a:lnTo>
                    <a:pt x="52278" y="5173"/>
                  </a:lnTo>
                  <a:lnTo>
                    <a:pt x="52655" y="5132"/>
                  </a:lnTo>
                  <a:lnTo>
                    <a:pt x="53032" y="5132"/>
                  </a:lnTo>
                  <a:lnTo>
                    <a:pt x="53388" y="5152"/>
                  </a:lnTo>
                  <a:lnTo>
                    <a:pt x="53765" y="5236"/>
                  </a:lnTo>
                  <a:lnTo>
                    <a:pt x="53932" y="5299"/>
                  </a:lnTo>
                  <a:lnTo>
                    <a:pt x="54100" y="5362"/>
                  </a:lnTo>
                  <a:lnTo>
                    <a:pt x="54268" y="5446"/>
                  </a:lnTo>
                  <a:lnTo>
                    <a:pt x="54414" y="5550"/>
                  </a:lnTo>
                  <a:lnTo>
                    <a:pt x="54582" y="5655"/>
                  </a:lnTo>
                  <a:lnTo>
                    <a:pt x="54728" y="5781"/>
                  </a:lnTo>
                  <a:lnTo>
                    <a:pt x="54875" y="5906"/>
                  </a:lnTo>
                  <a:lnTo>
                    <a:pt x="55001" y="6053"/>
                  </a:lnTo>
                  <a:lnTo>
                    <a:pt x="55126" y="6221"/>
                  </a:lnTo>
                  <a:lnTo>
                    <a:pt x="55252" y="6409"/>
                  </a:lnTo>
                  <a:lnTo>
                    <a:pt x="55315" y="6514"/>
                  </a:lnTo>
                  <a:lnTo>
                    <a:pt x="55399" y="6577"/>
                  </a:lnTo>
                  <a:lnTo>
                    <a:pt x="55482" y="6640"/>
                  </a:lnTo>
                  <a:lnTo>
                    <a:pt x="55566" y="6702"/>
                  </a:lnTo>
                  <a:lnTo>
                    <a:pt x="55671" y="6723"/>
                  </a:lnTo>
                  <a:lnTo>
                    <a:pt x="55755" y="6744"/>
                  </a:lnTo>
                  <a:lnTo>
                    <a:pt x="55859" y="6765"/>
                  </a:lnTo>
                  <a:lnTo>
                    <a:pt x="55964" y="6765"/>
                  </a:lnTo>
                  <a:lnTo>
                    <a:pt x="56069" y="7163"/>
                  </a:lnTo>
                  <a:lnTo>
                    <a:pt x="56153" y="7582"/>
                  </a:lnTo>
                  <a:lnTo>
                    <a:pt x="56194" y="8001"/>
                  </a:lnTo>
                  <a:lnTo>
                    <a:pt x="56194" y="8420"/>
                  </a:lnTo>
                  <a:lnTo>
                    <a:pt x="56153" y="8839"/>
                  </a:lnTo>
                  <a:lnTo>
                    <a:pt x="56090" y="9258"/>
                  </a:lnTo>
                  <a:lnTo>
                    <a:pt x="55964" y="9656"/>
                  </a:lnTo>
                  <a:lnTo>
                    <a:pt x="55796" y="10053"/>
                  </a:lnTo>
                  <a:lnTo>
                    <a:pt x="55650" y="10347"/>
                  </a:lnTo>
                  <a:lnTo>
                    <a:pt x="55461" y="10640"/>
                  </a:lnTo>
                  <a:lnTo>
                    <a:pt x="55273" y="10891"/>
                  </a:lnTo>
                  <a:lnTo>
                    <a:pt x="55063" y="11143"/>
                  </a:lnTo>
                  <a:lnTo>
                    <a:pt x="54833" y="11352"/>
                  </a:lnTo>
                  <a:lnTo>
                    <a:pt x="54561" y="11541"/>
                  </a:lnTo>
                  <a:lnTo>
                    <a:pt x="54414" y="11624"/>
                  </a:lnTo>
                  <a:lnTo>
                    <a:pt x="54247" y="11687"/>
                  </a:lnTo>
                  <a:lnTo>
                    <a:pt x="54079" y="11729"/>
                  </a:lnTo>
                  <a:lnTo>
                    <a:pt x="53911" y="11771"/>
                  </a:lnTo>
                  <a:lnTo>
                    <a:pt x="53618" y="11813"/>
                  </a:lnTo>
                  <a:lnTo>
                    <a:pt x="53325" y="11813"/>
                  </a:lnTo>
                  <a:lnTo>
                    <a:pt x="53053" y="11771"/>
                  </a:lnTo>
                  <a:lnTo>
                    <a:pt x="52780" y="11687"/>
                  </a:lnTo>
                  <a:lnTo>
                    <a:pt x="52508" y="11561"/>
                  </a:lnTo>
                  <a:lnTo>
                    <a:pt x="52278" y="11415"/>
                  </a:lnTo>
                  <a:lnTo>
                    <a:pt x="52047" y="11247"/>
                  </a:lnTo>
                  <a:lnTo>
                    <a:pt x="51859" y="11059"/>
                  </a:lnTo>
                  <a:lnTo>
                    <a:pt x="51670" y="10828"/>
                  </a:lnTo>
                  <a:lnTo>
                    <a:pt x="51524" y="10598"/>
                  </a:lnTo>
                  <a:lnTo>
                    <a:pt x="51398" y="10347"/>
                  </a:lnTo>
                  <a:lnTo>
                    <a:pt x="51314" y="10074"/>
                  </a:lnTo>
                  <a:lnTo>
                    <a:pt x="51252" y="9802"/>
                  </a:lnTo>
                  <a:lnTo>
                    <a:pt x="51231" y="9509"/>
                  </a:lnTo>
                  <a:lnTo>
                    <a:pt x="51252" y="9216"/>
                  </a:lnTo>
                  <a:lnTo>
                    <a:pt x="51335" y="8943"/>
                  </a:lnTo>
                  <a:lnTo>
                    <a:pt x="51335" y="8860"/>
                  </a:lnTo>
                  <a:lnTo>
                    <a:pt x="51335" y="8776"/>
                  </a:lnTo>
                  <a:lnTo>
                    <a:pt x="51335" y="8713"/>
                  </a:lnTo>
                  <a:lnTo>
                    <a:pt x="51293" y="8650"/>
                  </a:lnTo>
                  <a:lnTo>
                    <a:pt x="51210" y="8545"/>
                  </a:lnTo>
                  <a:lnTo>
                    <a:pt x="51105" y="8462"/>
                  </a:lnTo>
                  <a:lnTo>
                    <a:pt x="50979" y="8420"/>
                  </a:lnTo>
                  <a:lnTo>
                    <a:pt x="50833" y="8420"/>
                  </a:lnTo>
                  <a:lnTo>
                    <a:pt x="50770" y="8462"/>
                  </a:lnTo>
                  <a:lnTo>
                    <a:pt x="50707" y="8483"/>
                  </a:lnTo>
                  <a:lnTo>
                    <a:pt x="50665" y="8545"/>
                  </a:lnTo>
                  <a:lnTo>
                    <a:pt x="50602" y="8608"/>
                  </a:lnTo>
                  <a:lnTo>
                    <a:pt x="50435" y="8943"/>
                  </a:lnTo>
                  <a:lnTo>
                    <a:pt x="50330" y="9279"/>
                  </a:lnTo>
                  <a:lnTo>
                    <a:pt x="50246" y="9614"/>
                  </a:lnTo>
                  <a:lnTo>
                    <a:pt x="50204" y="9949"/>
                  </a:lnTo>
                  <a:lnTo>
                    <a:pt x="50225" y="10284"/>
                  </a:lnTo>
                  <a:lnTo>
                    <a:pt x="50267" y="10598"/>
                  </a:lnTo>
                  <a:lnTo>
                    <a:pt x="50351" y="10912"/>
                  </a:lnTo>
                  <a:lnTo>
                    <a:pt x="50477" y="11226"/>
                  </a:lnTo>
                  <a:lnTo>
                    <a:pt x="50644" y="11520"/>
                  </a:lnTo>
                  <a:lnTo>
                    <a:pt x="50833" y="11792"/>
                  </a:lnTo>
                  <a:lnTo>
                    <a:pt x="51042" y="12043"/>
                  </a:lnTo>
                  <a:lnTo>
                    <a:pt x="51293" y="12274"/>
                  </a:lnTo>
                  <a:lnTo>
                    <a:pt x="51566" y="12504"/>
                  </a:lnTo>
                  <a:lnTo>
                    <a:pt x="51859" y="12692"/>
                  </a:lnTo>
                  <a:lnTo>
                    <a:pt x="52194" y="12860"/>
                  </a:lnTo>
                  <a:lnTo>
                    <a:pt x="52529" y="12986"/>
                  </a:lnTo>
                  <a:lnTo>
                    <a:pt x="52927" y="13090"/>
                  </a:lnTo>
                  <a:lnTo>
                    <a:pt x="53304" y="13153"/>
                  </a:lnTo>
                  <a:lnTo>
                    <a:pt x="53660" y="13153"/>
                  </a:lnTo>
                  <a:lnTo>
                    <a:pt x="54037" y="13111"/>
                  </a:lnTo>
                  <a:lnTo>
                    <a:pt x="54372" y="13049"/>
                  </a:lnTo>
                  <a:lnTo>
                    <a:pt x="54728" y="12923"/>
                  </a:lnTo>
                  <a:lnTo>
                    <a:pt x="55042" y="12776"/>
                  </a:lnTo>
                  <a:lnTo>
                    <a:pt x="55357" y="12609"/>
                  </a:lnTo>
                  <a:lnTo>
                    <a:pt x="55671" y="12378"/>
                  </a:lnTo>
                  <a:lnTo>
                    <a:pt x="55943" y="12148"/>
                  </a:lnTo>
                  <a:lnTo>
                    <a:pt x="56215" y="11897"/>
                  </a:lnTo>
                  <a:lnTo>
                    <a:pt x="56446" y="11603"/>
                  </a:lnTo>
                  <a:lnTo>
                    <a:pt x="56676" y="11289"/>
                  </a:lnTo>
                  <a:lnTo>
                    <a:pt x="56865" y="10975"/>
                  </a:lnTo>
                  <a:lnTo>
                    <a:pt x="57053" y="10640"/>
                  </a:lnTo>
                  <a:lnTo>
                    <a:pt x="57200" y="10305"/>
                  </a:lnTo>
                  <a:lnTo>
                    <a:pt x="57367" y="9823"/>
                  </a:lnTo>
                  <a:lnTo>
                    <a:pt x="57493" y="9341"/>
                  </a:lnTo>
                  <a:lnTo>
                    <a:pt x="57577" y="8860"/>
                  </a:lnTo>
                  <a:lnTo>
                    <a:pt x="57619" y="8399"/>
                  </a:lnTo>
                  <a:lnTo>
                    <a:pt x="57640" y="7959"/>
                  </a:lnTo>
                  <a:lnTo>
                    <a:pt x="57598" y="7519"/>
                  </a:lnTo>
                  <a:lnTo>
                    <a:pt x="57535" y="7079"/>
                  </a:lnTo>
                  <a:lnTo>
                    <a:pt x="57451" y="6660"/>
                  </a:lnTo>
                  <a:lnTo>
                    <a:pt x="57304" y="6242"/>
                  </a:lnTo>
                  <a:lnTo>
                    <a:pt x="57158" y="5844"/>
                  </a:lnTo>
                  <a:lnTo>
                    <a:pt x="56969" y="5446"/>
                  </a:lnTo>
                  <a:lnTo>
                    <a:pt x="56739" y="5069"/>
                  </a:lnTo>
                  <a:lnTo>
                    <a:pt x="56509" y="4713"/>
                  </a:lnTo>
                  <a:lnTo>
                    <a:pt x="56236" y="4357"/>
                  </a:lnTo>
                  <a:lnTo>
                    <a:pt x="55964" y="4021"/>
                  </a:lnTo>
                  <a:lnTo>
                    <a:pt x="55650" y="3686"/>
                  </a:lnTo>
                  <a:lnTo>
                    <a:pt x="55315" y="3372"/>
                  </a:lnTo>
                  <a:lnTo>
                    <a:pt x="54980" y="3058"/>
                  </a:lnTo>
                  <a:lnTo>
                    <a:pt x="54624" y="2786"/>
                  </a:lnTo>
                  <a:lnTo>
                    <a:pt x="54247" y="2492"/>
                  </a:lnTo>
                  <a:lnTo>
                    <a:pt x="53849" y="2241"/>
                  </a:lnTo>
                  <a:lnTo>
                    <a:pt x="53451" y="1990"/>
                  </a:lnTo>
                  <a:lnTo>
                    <a:pt x="53053" y="1759"/>
                  </a:lnTo>
                  <a:lnTo>
                    <a:pt x="52634" y="1529"/>
                  </a:lnTo>
                  <a:lnTo>
                    <a:pt x="52215" y="1341"/>
                  </a:lnTo>
                  <a:lnTo>
                    <a:pt x="51796" y="1131"/>
                  </a:lnTo>
                  <a:lnTo>
                    <a:pt x="51356" y="964"/>
                  </a:lnTo>
                  <a:lnTo>
                    <a:pt x="50937" y="817"/>
                  </a:lnTo>
                  <a:lnTo>
                    <a:pt x="50498" y="670"/>
                  </a:lnTo>
                  <a:lnTo>
                    <a:pt x="50079" y="545"/>
                  </a:lnTo>
                  <a:lnTo>
                    <a:pt x="49660" y="440"/>
                  </a:lnTo>
                  <a:lnTo>
                    <a:pt x="49241" y="335"/>
                  </a:lnTo>
                  <a:lnTo>
                    <a:pt x="48675" y="251"/>
                  </a:lnTo>
                  <a:lnTo>
                    <a:pt x="48131" y="168"/>
                  </a:lnTo>
                  <a:lnTo>
                    <a:pt x="47565" y="84"/>
                  </a:lnTo>
                  <a:lnTo>
                    <a:pt x="47000" y="42"/>
                  </a:lnTo>
                  <a:lnTo>
                    <a:pt x="46434" y="21"/>
                  </a:lnTo>
                  <a:lnTo>
                    <a:pt x="45890"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56"/>
            <p:cNvSpPr/>
            <p:nvPr/>
          </p:nvSpPr>
          <p:spPr>
            <a:xfrm>
              <a:off x="2481575" y="1520975"/>
              <a:ext cx="1441000" cy="1210600"/>
            </a:xfrm>
            <a:custGeom>
              <a:avLst/>
              <a:gdLst/>
              <a:ahLst/>
              <a:cxnLst/>
              <a:rect l="l" t="t" r="r" b="b"/>
              <a:pathLst>
                <a:path w="57640" h="48424" extrusionOk="0">
                  <a:moveTo>
                    <a:pt x="46099" y="1445"/>
                  </a:moveTo>
                  <a:lnTo>
                    <a:pt x="46602" y="1466"/>
                  </a:lnTo>
                  <a:lnTo>
                    <a:pt x="47125" y="1508"/>
                  </a:lnTo>
                  <a:lnTo>
                    <a:pt x="47628" y="1550"/>
                  </a:lnTo>
                  <a:lnTo>
                    <a:pt x="48152" y="1613"/>
                  </a:lnTo>
                  <a:lnTo>
                    <a:pt x="48654" y="1697"/>
                  </a:lnTo>
                  <a:lnTo>
                    <a:pt x="49157" y="1801"/>
                  </a:lnTo>
                  <a:lnTo>
                    <a:pt x="49660" y="1906"/>
                  </a:lnTo>
                  <a:lnTo>
                    <a:pt x="50183" y="2053"/>
                  </a:lnTo>
                  <a:lnTo>
                    <a:pt x="50686" y="2220"/>
                  </a:lnTo>
                  <a:lnTo>
                    <a:pt x="51210" y="2388"/>
                  </a:lnTo>
                  <a:lnTo>
                    <a:pt x="51712" y="2597"/>
                  </a:lnTo>
                  <a:lnTo>
                    <a:pt x="52215" y="2828"/>
                  </a:lnTo>
                  <a:lnTo>
                    <a:pt x="52697" y="3079"/>
                  </a:lnTo>
                  <a:lnTo>
                    <a:pt x="53157" y="3372"/>
                  </a:lnTo>
                  <a:lnTo>
                    <a:pt x="53618" y="3686"/>
                  </a:lnTo>
                  <a:lnTo>
                    <a:pt x="53199" y="3644"/>
                  </a:lnTo>
                  <a:lnTo>
                    <a:pt x="52780" y="3665"/>
                  </a:lnTo>
                  <a:lnTo>
                    <a:pt x="52341" y="3707"/>
                  </a:lnTo>
                  <a:lnTo>
                    <a:pt x="51922" y="3791"/>
                  </a:lnTo>
                  <a:lnTo>
                    <a:pt x="51482" y="3917"/>
                  </a:lnTo>
                  <a:lnTo>
                    <a:pt x="51063" y="4084"/>
                  </a:lnTo>
                  <a:lnTo>
                    <a:pt x="50644" y="4273"/>
                  </a:lnTo>
                  <a:lnTo>
                    <a:pt x="50225" y="4482"/>
                  </a:lnTo>
                  <a:lnTo>
                    <a:pt x="49827" y="4734"/>
                  </a:lnTo>
                  <a:lnTo>
                    <a:pt x="49450" y="5006"/>
                  </a:lnTo>
                  <a:lnTo>
                    <a:pt x="49073" y="5278"/>
                  </a:lnTo>
                  <a:lnTo>
                    <a:pt x="48717" y="5592"/>
                  </a:lnTo>
                  <a:lnTo>
                    <a:pt x="48382" y="5927"/>
                  </a:lnTo>
                  <a:lnTo>
                    <a:pt x="48068" y="6263"/>
                  </a:lnTo>
                  <a:lnTo>
                    <a:pt x="47775" y="6619"/>
                  </a:lnTo>
                  <a:lnTo>
                    <a:pt x="47502" y="6975"/>
                  </a:lnTo>
                  <a:lnTo>
                    <a:pt x="46853" y="7959"/>
                  </a:lnTo>
                  <a:lnTo>
                    <a:pt x="46204" y="8964"/>
                  </a:lnTo>
                  <a:lnTo>
                    <a:pt x="45596" y="9991"/>
                  </a:lnTo>
                  <a:lnTo>
                    <a:pt x="45010" y="11038"/>
                  </a:lnTo>
                  <a:lnTo>
                    <a:pt x="44445" y="12085"/>
                  </a:lnTo>
                  <a:lnTo>
                    <a:pt x="43900" y="13153"/>
                  </a:lnTo>
                  <a:lnTo>
                    <a:pt x="43376" y="14242"/>
                  </a:lnTo>
                  <a:lnTo>
                    <a:pt x="42853" y="15331"/>
                  </a:lnTo>
                  <a:lnTo>
                    <a:pt x="41826" y="17510"/>
                  </a:lnTo>
                  <a:lnTo>
                    <a:pt x="40800" y="19709"/>
                  </a:lnTo>
                  <a:lnTo>
                    <a:pt x="39774" y="21866"/>
                  </a:lnTo>
                  <a:lnTo>
                    <a:pt x="39229" y="22934"/>
                  </a:lnTo>
                  <a:lnTo>
                    <a:pt x="38685" y="23982"/>
                  </a:lnTo>
                  <a:lnTo>
                    <a:pt x="37763" y="25741"/>
                  </a:lnTo>
                  <a:lnTo>
                    <a:pt x="36758" y="27500"/>
                  </a:lnTo>
                  <a:lnTo>
                    <a:pt x="36255" y="28380"/>
                  </a:lnTo>
                  <a:lnTo>
                    <a:pt x="35711" y="29260"/>
                  </a:lnTo>
                  <a:lnTo>
                    <a:pt x="35166" y="30139"/>
                  </a:lnTo>
                  <a:lnTo>
                    <a:pt x="34622" y="31019"/>
                  </a:lnTo>
                  <a:lnTo>
                    <a:pt x="34056" y="31899"/>
                  </a:lnTo>
                  <a:lnTo>
                    <a:pt x="33449" y="32757"/>
                  </a:lnTo>
                  <a:lnTo>
                    <a:pt x="32862" y="33616"/>
                  </a:lnTo>
                  <a:lnTo>
                    <a:pt x="32234" y="34454"/>
                  </a:lnTo>
                  <a:lnTo>
                    <a:pt x="31606" y="35292"/>
                  </a:lnTo>
                  <a:lnTo>
                    <a:pt x="30956" y="36108"/>
                  </a:lnTo>
                  <a:lnTo>
                    <a:pt x="30286" y="36904"/>
                  </a:lnTo>
                  <a:lnTo>
                    <a:pt x="29595" y="37679"/>
                  </a:lnTo>
                  <a:lnTo>
                    <a:pt x="28883" y="38433"/>
                  </a:lnTo>
                  <a:lnTo>
                    <a:pt x="28171" y="39187"/>
                  </a:lnTo>
                  <a:lnTo>
                    <a:pt x="27438" y="39899"/>
                  </a:lnTo>
                  <a:lnTo>
                    <a:pt x="26663" y="40591"/>
                  </a:lnTo>
                  <a:lnTo>
                    <a:pt x="25888" y="41261"/>
                  </a:lnTo>
                  <a:lnTo>
                    <a:pt x="25092" y="41910"/>
                  </a:lnTo>
                  <a:lnTo>
                    <a:pt x="24296" y="42517"/>
                  </a:lnTo>
                  <a:lnTo>
                    <a:pt x="23458" y="43104"/>
                  </a:lnTo>
                  <a:lnTo>
                    <a:pt x="22599" y="43669"/>
                  </a:lnTo>
                  <a:lnTo>
                    <a:pt x="21720" y="44172"/>
                  </a:lnTo>
                  <a:lnTo>
                    <a:pt x="20819" y="44654"/>
                  </a:lnTo>
                  <a:lnTo>
                    <a:pt x="19919" y="45094"/>
                  </a:lnTo>
                  <a:lnTo>
                    <a:pt x="18976" y="45513"/>
                  </a:lnTo>
                  <a:lnTo>
                    <a:pt x="18013" y="45869"/>
                  </a:lnTo>
                  <a:lnTo>
                    <a:pt x="17028" y="46204"/>
                  </a:lnTo>
                  <a:lnTo>
                    <a:pt x="16023" y="46476"/>
                  </a:lnTo>
                  <a:lnTo>
                    <a:pt x="15499" y="46602"/>
                  </a:lnTo>
                  <a:lnTo>
                    <a:pt x="14955" y="46706"/>
                  </a:lnTo>
                  <a:lnTo>
                    <a:pt x="14389" y="46790"/>
                  </a:lnTo>
                  <a:lnTo>
                    <a:pt x="13845" y="46853"/>
                  </a:lnTo>
                  <a:lnTo>
                    <a:pt x="13300" y="46895"/>
                  </a:lnTo>
                  <a:lnTo>
                    <a:pt x="12735" y="46916"/>
                  </a:lnTo>
                  <a:lnTo>
                    <a:pt x="12190" y="46916"/>
                  </a:lnTo>
                  <a:lnTo>
                    <a:pt x="11645" y="46895"/>
                  </a:lnTo>
                  <a:lnTo>
                    <a:pt x="11080" y="46853"/>
                  </a:lnTo>
                  <a:lnTo>
                    <a:pt x="10535" y="46790"/>
                  </a:lnTo>
                  <a:lnTo>
                    <a:pt x="10012" y="46706"/>
                  </a:lnTo>
                  <a:lnTo>
                    <a:pt x="9467" y="46602"/>
                  </a:lnTo>
                  <a:lnTo>
                    <a:pt x="8944" y="46455"/>
                  </a:lnTo>
                  <a:lnTo>
                    <a:pt x="8420" y="46308"/>
                  </a:lnTo>
                  <a:lnTo>
                    <a:pt x="7917" y="46141"/>
                  </a:lnTo>
                  <a:lnTo>
                    <a:pt x="7415" y="45931"/>
                  </a:lnTo>
                  <a:lnTo>
                    <a:pt x="6933" y="45722"/>
                  </a:lnTo>
                  <a:lnTo>
                    <a:pt x="6472" y="45471"/>
                  </a:lnTo>
                  <a:lnTo>
                    <a:pt x="6011" y="45219"/>
                  </a:lnTo>
                  <a:lnTo>
                    <a:pt x="5572" y="44926"/>
                  </a:lnTo>
                  <a:lnTo>
                    <a:pt x="5132" y="44612"/>
                  </a:lnTo>
                  <a:lnTo>
                    <a:pt x="4734" y="44277"/>
                  </a:lnTo>
                  <a:lnTo>
                    <a:pt x="4336" y="43921"/>
                  </a:lnTo>
                  <a:lnTo>
                    <a:pt x="3980" y="43544"/>
                  </a:lnTo>
                  <a:lnTo>
                    <a:pt x="3624" y="43125"/>
                  </a:lnTo>
                  <a:lnTo>
                    <a:pt x="3289" y="42706"/>
                  </a:lnTo>
                  <a:lnTo>
                    <a:pt x="2995" y="42245"/>
                  </a:lnTo>
                  <a:lnTo>
                    <a:pt x="2702" y="41784"/>
                  </a:lnTo>
                  <a:lnTo>
                    <a:pt x="2451" y="41282"/>
                  </a:lnTo>
                  <a:lnTo>
                    <a:pt x="2241" y="40758"/>
                  </a:lnTo>
                  <a:lnTo>
                    <a:pt x="2032" y="40214"/>
                  </a:lnTo>
                  <a:lnTo>
                    <a:pt x="1864" y="39627"/>
                  </a:lnTo>
                  <a:lnTo>
                    <a:pt x="1739" y="39104"/>
                  </a:lnTo>
                  <a:lnTo>
                    <a:pt x="1634" y="38559"/>
                  </a:lnTo>
                  <a:lnTo>
                    <a:pt x="1550" y="38035"/>
                  </a:lnTo>
                  <a:lnTo>
                    <a:pt x="1508" y="37512"/>
                  </a:lnTo>
                  <a:lnTo>
                    <a:pt x="1487" y="36967"/>
                  </a:lnTo>
                  <a:lnTo>
                    <a:pt x="1466" y="36444"/>
                  </a:lnTo>
                  <a:lnTo>
                    <a:pt x="1487" y="35920"/>
                  </a:lnTo>
                  <a:lnTo>
                    <a:pt x="1529" y="35396"/>
                  </a:lnTo>
                  <a:lnTo>
                    <a:pt x="1592" y="34873"/>
                  </a:lnTo>
                  <a:lnTo>
                    <a:pt x="1676" y="34370"/>
                  </a:lnTo>
                  <a:lnTo>
                    <a:pt x="1781" y="33846"/>
                  </a:lnTo>
                  <a:lnTo>
                    <a:pt x="1906" y="33344"/>
                  </a:lnTo>
                  <a:lnTo>
                    <a:pt x="2032" y="32820"/>
                  </a:lnTo>
                  <a:lnTo>
                    <a:pt x="2200" y="32318"/>
                  </a:lnTo>
                  <a:lnTo>
                    <a:pt x="2367" y="31815"/>
                  </a:lnTo>
                  <a:lnTo>
                    <a:pt x="2556" y="31333"/>
                  </a:lnTo>
                  <a:lnTo>
                    <a:pt x="2744" y="30830"/>
                  </a:lnTo>
                  <a:lnTo>
                    <a:pt x="2974" y="30349"/>
                  </a:lnTo>
                  <a:lnTo>
                    <a:pt x="3205" y="29867"/>
                  </a:lnTo>
                  <a:lnTo>
                    <a:pt x="3435" y="29385"/>
                  </a:lnTo>
                  <a:lnTo>
                    <a:pt x="3959" y="28443"/>
                  </a:lnTo>
                  <a:lnTo>
                    <a:pt x="4503" y="27521"/>
                  </a:lnTo>
                  <a:lnTo>
                    <a:pt x="5090" y="26621"/>
                  </a:lnTo>
                  <a:lnTo>
                    <a:pt x="5697" y="25741"/>
                  </a:lnTo>
                  <a:lnTo>
                    <a:pt x="6326" y="24882"/>
                  </a:lnTo>
                  <a:lnTo>
                    <a:pt x="6954" y="24065"/>
                  </a:lnTo>
                  <a:lnTo>
                    <a:pt x="7624" y="23249"/>
                  </a:lnTo>
                  <a:lnTo>
                    <a:pt x="8315" y="22453"/>
                  </a:lnTo>
                  <a:lnTo>
                    <a:pt x="9027" y="21657"/>
                  </a:lnTo>
                  <a:lnTo>
                    <a:pt x="9740" y="20882"/>
                  </a:lnTo>
                  <a:lnTo>
                    <a:pt x="10494" y="20128"/>
                  </a:lnTo>
                  <a:lnTo>
                    <a:pt x="11248" y="19395"/>
                  </a:lnTo>
                  <a:lnTo>
                    <a:pt x="12022" y="18662"/>
                  </a:lnTo>
                  <a:lnTo>
                    <a:pt x="12797" y="17950"/>
                  </a:lnTo>
                  <a:lnTo>
                    <a:pt x="13593" y="17237"/>
                  </a:lnTo>
                  <a:lnTo>
                    <a:pt x="14389" y="16567"/>
                  </a:lnTo>
                  <a:lnTo>
                    <a:pt x="15227" y="15876"/>
                  </a:lnTo>
                  <a:lnTo>
                    <a:pt x="16044" y="15227"/>
                  </a:lnTo>
                  <a:lnTo>
                    <a:pt x="16882" y="14577"/>
                  </a:lnTo>
                  <a:lnTo>
                    <a:pt x="17719" y="13928"/>
                  </a:lnTo>
                  <a:lnTo>
                    <a:pt x="18578" y="13321"/>
                  </a:lnTo>
                  <a:lnTo>
                    <a:pt x="19437" y="12692"/>
                  </a:lnTo>
                  <a:lnTo>
                    <a:pt x="21112" y="11541"/>
                  </a:lnTo>
                  <a:lnTo>
                    <a:pt x="22809" y="10389"/>
                  </a:lnTo>
                  <a:lnTo>
                    <a:pt x="24526" y="9279"/>
                  </a:lnTo>
                  <a:lnTo>
                    <a:pt x="26265" y="8210"/>
                  </a:lnTo>
                  <a:lnTo>
                    <a:pt x="27144" y="7687"/>
                  </a:lnTo>
                  <a:lnTo>
                    <a:pt x="28024" y="7184"/>
                  </a:lnTo>
                  <a:lnTo>
                    <a:pt x="28925" y="6702"/>
                  </a:lnTo>
                  <a:lnTo>
                    <a:pt x="29825" y="6221"/>
                  </a:lnTo>
                  <a:lnTo>
                    <a:pt x="30726" y="5739"/>
                  </a:lnTo>
                  <a:lnTo>
                    <a:pt x="31647" y="5299"/>
                  </a:lnTo>
                  <a:lnTo>
                    <a:pt x="32569" y="4859"/>
                  </a:lnTo>
                  <a:lnTo>
                    <a:pt x="33491" y="4440"/>
                  </a:lnTo>
                  <a:lnTo>
                    <a:pt x="34433" y="4042"/>
                  </a:lnTo>
                  <a:lnTo>
                    <a:pt x="35376" y="3644"/>
                  </a:lnTo>
                  <a:lnTo>
                    <a:pt x="36339" y="3288"/>
                  </a:lnTo>
                  <a:lnTo>
                    <a:pt x="37344" y="2932"/>
                  </a:lnTo>
                  <a:lnTo>
                    <a:pt x="38329" y="2618"/>
                  </a:lnTo>
                  <a:lnTo>
                    <a:pt x="39355" y="2325"/>
                  </a:lnTo>
                  <a:lnTo>
                    <a:pt x="40381" y="2074"/>
                  </a:lnTo>
                  <a:lnTo>
                    <a:pt x="41408" y="1864"/>
                  </a:lnTo>
                  <a:lnTo>
                    <a:pt x="42455" y="1697"/>
                  </a:lnTo>
                  <a:lnTo>
                    <a:pt x="43481" y="1550"/>
                  </a:lnTo>
                  <a:lnTo>
                    <a:pt x="44005" y="1508"/>
                  </a:lnTo>
                  <a:lnTo>
                    <a:pt x="44528" y="1466"/>
                  </a:lnTo>
                  <a:lnTo>
                    <a:pt x="45052" y="1445"/>
                  </a:lnTo>
                  <a:close/>
                  <a:moveTo>
                    <a:pt x="44759" y="0"/>
                  </a:moveTo>
                  <a:lnTo>
                    <a:pt x="44193" y="42"/>
                  </a:lnTo>
                  <a:lnTo>
                    <a:pt x="43628" y="84"/>
                  </a:lnTo>
                  <a:lnTo>
                    <a:pt x="43062" y="147"/>
                  </a:lnTo>
                  <a:lnTo>
                    <a:pt x="42497" y="210"/>
                  </a:lnTo>
                  <a:lnTo>
                    <a:pt x="41387" y="377"/>
                  </a:lnTo>
                  <a:lnTo>
                    <a:pt x="40256" y="607"/>
                  </a:lnTo>
                  <a:lnTo>
                    <a:pt x="39146" y="880"/>
                  </a:lnTo>
                  <a:lnTo>
                    <a:pt x="38056" y="1173"/>
                  </a:lnTo>
                  <a:lnTo>
                    <a:pt x="36967" y="1529"/>
                  </a:lnTo>
                  <a:lnTo>
                    <a:pt x="35878" y="1885"/>
                  </a:lnTo>
                  <a:lnTo>
                    <a:pt x="34831" y="2304"/>
                  </a:lnTo>
                  <a:lnTo>
                    <a:pt x="33784" y="2723"/>
                  </a:lnTo>
                  <a:lnTo>
                    <a:pt x="32758" y="3163"/>
                  </a:lnTo>
                  <a:lnTo>
                    <a:pt x="31752" y="3623"/>
                  </a:lnTo>
                  <a:lnTo>
                    <a:pt x="30663" y="4147"/>
                  </a:lnTo>
                  <a:lnTo>
                    <a:pt x="29574" y="4692"/>
                  </a:lnTo>
                  <a:lnTo>
                    <a:pt x="28506" y="5257"/>
                  </a:lnTo>
                  <a:lnTo>
                    <a:pt x="27438" y="5823"/>
                  </a:lnTo>
                  <a:lnTo>
                    <a:pt x="26369" y="6430"/>
                  </a:lnTo>
                  <a:lnTo>
                    <a:pt x="25322" y="7037"/>
                  </a:lnTo>
                  <a:lnTo>
                    <a:pt x="24275" y="7666"/>
                  </a:lnTo>
                  <a:lnTo>
                    <a:pt x="23249" y="8315"/>
                  </a:lnTo>
                  <a:lnTo>
                    <a:pt x="22222" y="8964"/>
                  </a:lnTo>
                  <a:lnTo>
                    <a:pt x="21196" y="9656"/>
                  </a:lnTo>
                  <a:lnTo>
                    <a:pt x="20191" y="10326"/>
                  </a:lnTo>
                  <a:lnTo>
                    <a:pt x="19206" y="11038"/>
                  </a:lnTo>
                  <a:lnTo>
                    <a:pt x="18201" y="11729"/>
                  </a:lnTo>
                  <a:lnTo>
                    <a:pt x="17238" y="12462"/>
                  </a:lnTo>
                  <a:lnTo>
                    <a:pt x="16274" y="13174"/>
                  </a:lnTo>
                  <a:lnTo>
                    <a:pt x="15311" y="13928"/>
                  </a:lnTo>
                  <a:lnTo>
                    <a:pt x="14368" y="14661"/>
                  </a:lnTo>
                  <a:lnTo>
                    <a:pt x="13426" y="15436"/>
                  </a:lnTo>
                  <a:lnTo>
                    <a:pt x="12483" y="16232"/>
                  </a:lnTo>
                  <a:lnTo>
                    <a:pt x="11562" y="17028"/>
                  </a:lnTo>
                  <a:lnTo>
                    <a:pt x="10661" y="17866"/>
                  </a:lnTo>
                  <a:lnTo>
                    <a:pt x="9760" y="18704"/>
                  </a:lnTo>
                  <a:lnTo>
                    <a:pt x="8881" y="19583"/>
                  </a:lnTo>
                  <a:lnTo>
                    <a:pt x="8043" y="20463"/>
                  </a:lnTo>
                  <a:lnTo>
                    <a:pt x="7205" y="21384"/>
                  </a:lnTo>
                  <a:lnTo>
                    <a:pt x="6409" y="22306"/>
                  </a:lnTo>
                  <a:lnTo>
                    <a:pt x="5634" y="23269"/>
                  </a:lnTo>
                  <a:lnTo>
                    <a:pt x="4880" y="24233"/>
                  </a:lnTo>
                  <a:lnTo>
                    <a:pt x="4168" y="25238"/>
                  </a:lnTo>
                  <a:lnTo>
                    <a:pt x="3498" y="26244"/>
                  </a:lnTo>
                  <a:lnTo>
                    <a:pt x="2870" y="27291"/>
                  </a:lnTo>
                  <a:lnTo>
                    <a:pt x="2283" y="28338"/>
                  </a:lnTo>
                  <a:lnTo>
                    <a:pt x="1823" y="29260"/>
                  </a:lnTo>
                  <a:lnTo>
                    <a:pt x="1613" y="29720"/>
                  </a:lnTo>
                  <a:lnTo>
                    <a:pt x="1404" y="30202"/>
                  </a:lnTo>
                  <a:lnTo>
                    <a:pt x="1215" y="30684"/>
                  </a:lnTo>
                  <a:lnTo>
                    <a:pt x="1048" y="31166"/>
                  </a:lnTo>
                  <a:lnTo>
                    <a:pt x="880" y="31647"/>
                  </a:lnTo>
                  <a:lnTo>
                    <a:pt x="712" y="32150"/>
                  </a:lnTo>
                  <a:lnTo>
                    <a:pt x="587" y="32653"/>
                  </a:lnTo>
                  <a:lnTo>
                    <a:pt x="461" y="33155"/>
                  </a:lnTo>
                  <a:lnTo>
                    <a:pt x="335" y="33658"/>
                  </a:lnTo>
                  <a:lnTo>
                    <a:pt x="252" y="34161"/>
                  </a:lnTo>
                  <a:lnTo>
                    <a:pt x="168" y="34663"/>
                  </a:lnTo>
                  <a:lnTo>
                    <a:pt x="105" y="35187"/>
                  </a:lnTo>
                  <a:lnTo>
                    <a:pt x="42" y="35690"/>
                  </a:lnTo>
                  <a:lnTo>
                    <a:pt x="21" y="36192"/>
                  </a:lnTo>
                  <a:lnTo>
                    <a:pt x="0" y="36716"/>
                  </a:lnTo>
                  <a:lnTo>
                    <a:pt x="21" y="37219"/>
                  </a:lnTo>
                  <a:lnTo>
                    <a:pt x="42" y="37721"/>
                  </a:lnTo>
                  <a:lnTo>
                    <a:pt x="84" y="38224"/>
                  </a:lnTo>
                  <a:lnTo>
                    <a:pt x="147" y="38727"/>
                  </a:lnTo>
                  <a:lnTo>
                    <a:pt x="231" y="39229"/>
                  </a:lnTo>
                  <a:lnTo>
                    <a:pt x="335" y="39732"/>
                  </a:lnTo>
                  <a:lnTo>
                    <a:pt x="461" y="40214"/>
                  </a:lnTo>
                  <a:lnTo>
                    <a:pt x="608" y="40695"/>
                  </a:lnTo>
                  <a:lnTo>
                    <a:pt x="775" y="41177"/>
                  </a:lnTo>
                  <a:lnTo>
                    <a:pt x="964" y="41659"/>
                  </a:lnTo>
                  <a:lnTo>
                    <a:pt x="1173" y="42120"/>
                  </a:lnTo>
                  <a:lnTo>
                    <a:pt x="1425" y="42580"/>
                  </a:lnTo>
                  <a:lnTo>
                    <a:pt x="1676" y="43041"/>
                  </a:lnTo>
                  <a:lnTo>
                    <a:pt x="1969" y="43481"/>
                  </a:lnTo>
                  <a:lnTo>
                    <a:pt x="2283" y="43921"/>
                  </a:lnTo>
                  <a:lnTo>
                    <a:pt x="2597" y="44319"/>
                  </a:lnTo>
                  <a:lnTo>
                    <a:pt x="2933" y="44696"/>
                  </a:lnTo>
                  <a:lnTo>
                    <a:pt x="3289" y="45052"/>
                  </a:lnTo>
                  <a:lnTo>
                    <a:pt x="3666" y="45387"/>
                  </a:lnTo>
                  <a:lnTo>
                    <a:pt x="4043" y="45722"/>
                  </a:lnTo>
                  <a:lnTo>
                    <a:pt x="4420" y="46015"/>
                  </a:lnTo>
                  <a:lnTo>
                    <a:pt x="4818" y="46308"/>
                  </a:lnTo>
                  <a:lnTo>
                    <a:pt x="5236" y="46560"/>
                  </a:lnTo>
                  <a:lnTo>
                    <a:pt x="5655" y="46811"/>
                  </a:lnTo>
                  <a:lnTo>
                    <a:pt x="6095" y="47042"/>
                  </a:lnTo>
                  <a:lnTo>
                    <a:pt x="6535" y="47251"/>
                  </a:lnTo>
                  <a:lnTo>
                    <a:pt x="6996" y="47439"/>
                  </a:lnTo>
                  <a:lnTo>
                    <a:pt x="7457" y="47607"/>
                  </a:lnTo>
                  <a:lnTo>
                    <a:pt x="7917" y="47775"/>
                  </a:lnTo>
                  <a:lnTo>
                    <a:pt x="8378" y="47921"/>
                  </a:lnTo>
                  <a:lnTo>
                    <a:pt x="8860" y="48026"/>
                  </a:lnTo>
                  <a:lnTo>
                    <a:pt x="9342" y="48131"/>
                  </a:lnTo>
                  <a:lnTo>
                    <a:pt x="9844" y="48235"/>
                  </a:lnTo>
                  <a:lnTo>
                    <a:pt x="10326" y="48298"/>
                  </a:lnTo>
                  <a:lnTo>
                    <a:pt x="10829" y="48361"/>
                  </a:lnTo>
                  <a:lnTo>
                    <a:pt x="11310" y="48382"/>
                  </a:lnTo>
                  <a:lnTo>
                    <a:pt x="11813" y="48424"/>
                  </a:lnTo>
                  <a:lnTo>
                    <a:pt x="12818" y="48424"/>
                  </a:lnTo>
                  <a:lnTo>
                    <a:pt x="13321" y="48382"/>
                  </a:lnTo>
                  <a:lnTo>
                    <a:pt x="13803" y="48361"/>
                  </a:lnTo>
                  <a:lnTo>
                    <a:pt x="14305" y="48298"/>
                  </a:lnTo>
                  <a:lnTo>
                    <a:pt x="14787" y="48235"/>
                  </a:lnTo>
                  <a:lnTo>
                    <a:pt x="15290" y="48152"/>
                  </a:lnTo>
                  <a:lnTo>
                    <a:pt x="15772" y="48047"/>
                  </a:lnTo>
                  <a:lnTo>
                    <a:pt x="16253" y="47942"/>
                  </a:lnTo>
                  <a:lnTo>
                    <a:pt x="16735" y="47816"/>
                  </a:lnTo>
                  <a:lnTo>
                    <a:pt x="17280" y="47670"/>
                  </a:lnTo>
                  <a:lnTo>
                    <a:pt x="17824" y="47481"/>
                  </a:lnTo>
                  <a:lnTo>
                    <a:pt x="18369" y="47293"/>
                  </a:lnTo>
                  <a:lnTo>
                    <a:pt x="18913" y="47104"/>
                  </a:lnTo>
                  <a:lnTo>
                    <a:pt x="19437" y="46895"/>
                  </a:lnTo>
                  <a:lnTo>
                    <a:pt x="19960" y="46665"/>
                  </a:lnTo>
                  <a:lnTo>
                    <a:pt x="20484" y="46413"/>
                  </a:lnTo>
                  <a:lnTo>
                    <a:pt x="21008" y="46162"/>
                  </a:lnTo>
                  <a:lnTo>
                    <a:pt x="21510" y="45911"/>
                  </a:lnTo>
                  <a:lnTo>
                    <a:pt x="22013" y="45638"/>
                  </a:lnTo>
                  <a:lnTo>
                    <a:pt x="23018" y="45052"/>
                  </a:lnTo>
                  <a:lnTo>
                    <a:pt x="23982" y="44423"/>
                  </a:lnTo>
                  <a:lnTo>
                    <a:pt x="24924" y="43774"/>
                  </a:lnTo>
                  <a:lnTo>
                    <a:pt x="25867" y="43083"/>
                  </a:lnTo>
                  <a:lnTo>
                    <a:pt x="26746" y="42350"/>
                  </a:lnTo>
                  <a:lnTo>
                    <a:pt x="27626" y="41596"/>
                  </a:lnTo>
                  <a:lnTo>
                    <a:pt x="28485" y="40821"/>
                  </a:lnTo>
                  <a:lnTo>
                    <a:pt x="29302" y="40004"/>
                  </a:lnTo>
                  <a:lnTo>
                    <a:pt x="30119" y="39187"/>
                  </a:lnTo>
                  <a:lnTo>
                    <a:pt x="30893" y="38329"/>
                  </a:lnTo>
                  <a:lnTo>
                    <a:pt x="31627" y="37491"/>
                  </a:lnTo>
                  <a:lnTo>
                    <a:pt x="32422" y="36527"/>
                  </a:lnTo>
                  <a:lnTo>
                    <a:pt x="33176" y="35564"/>
                  </a:lnTo>
                  <a:lnTo>
                    <a:pt x="33930" y="34580"/>
                  </a:lnTo>
                  <a:lnTo>
                    <a:pt x="34643" y="33574"/>
                  </a:lnTo>
                  <a:lnTo>
                    <a:pt x="35334" y="32548"/>
                  </a:lnTo>
                  <a:lnTo>
                    <a:pt x="36004" y="31522"/>
                  </a:lnTo>
                  <a:lnTo>
                    <a:pt x="36674" y="30474"/>
                  </a:lnTo>
                  <a:lnTo>
                    <a:pt x="37302" y="29427"/>
                  </a:lnTo>
                  <a:lnTo>
                    <a:pt x="37931" y="28359"/>
                  </a:lnTo>
                  <a:lnTo>
                    <a:pt x="38538" y="27291"/>
                  </a:lnTo>
                  <a:lnTo>
                    <a:pt x="39146" y="26223"/>
                  </a:lnTo>
                  <a:lnTo>
                    <a:pt x="39711" y="25134"/>
                  </a:lnTo>
                  <a:lnTo>
                    <a:pt x="40863" y="22934"/>
                  </a:lnTo>
                  <a:lnTo>
                    <a:pt x="41973" y="20735"/>
                  </a:lnTo>
                  <a:lnTo>
                    <a:pt x="44424" y="15771"/>
                  </a:lnTo>
                  <a:lnTo>
                    <a:pt x="45659" y="13279"/>
                  </a:lnTo>
                  <a:lnTo>
                    <a:pt x="46288" y="12064"/>
                  </a:lnTo>
                  <a:lnTo>
                    <a:pt x="46937" y="10828"/>
                  </a:lnTo>
                  <a:lnTo>
                    <a:pt x="47565" y="9656"/>
                  </a:lnTo>
                  <a:lnTo>
                    <a:pt x="47900" y="9069"/>
                  </a:lnTo>
                  <a:lnTo>
                    <a:pt x="48235" y="8483"/>
                  </a:lnTo>
                  <a:lnTo>
                    <a:pt x="48612" y="7917"/>
                  </a:lnTo>
                  <a:lnTo>
                    <a:pt x="49010" y="7373"/>
                  </a:lnTo>
                  <a:lnTo>
                    <a:pt x="49429" y="6870"/>
                  </a:lnTo>
                  <a:lnTo>
                    <a:pt x="49660" y="6619"/>
                  </a:lnTo>
                  <a:lnTo>
                    <a:pt x="49890" y="6388"/>
                  </a:lnTo>
                  <a:lnTo>
                    <a:pt x="50183" y="6137"/>
                  </a:lnTo>
                  <a:lnTo>
                    <a:pt x="50498" y="5906"/>
                  </a:lnTo>
                  <a:lnTo>
                    <a:pt x="50812" y="5697"/>
                  </a:lnTo>
                  <a:lnTo>
                    <a:pt x="51168" y="5529"/>
                  </a:lnTo>
                  <a:lnTo>
                    <a:pt x="51524" y="5383"/>
                  </a:lnTo>
                  <a:lnTo>
                    <a:pt x="51901" y="5257"/>
                  </a:lnTo>
                  <a:lnTo>
                    <a:pt x="52278" y="5173"/>
                  </a:lnTo>
                  <a:lnTo>
                    <a:pt x="52655" y="5132"/>
                  </a:lnTo>
                  <a:lnTo>
                    <a:pt x="53032" y="5132"/>
                  </a:lnTo>
                  <a:lnTo>
                    <a:pt x="53388" y="5152"/>
                  </a:lnTo>
                  <a:lnTo>
                    <a:pt x="53765" y="5236"/>
                  </a:lnTo>
                  <a:lnTo>
                    <a:pt x="53932" y="5299"/>
                  </a:lnTo>
                  <a:lnTo>
                    <a:pt x="54100" y="5362"/>
                  </a:lnTo>
                  <a:lnTo>
                    <a:pt x="54268" y="5446"/>
                  </a:lnTo>
                  <a:lnTo>
                    <a:pt x="54414" y="5550"/>
                  </a:lnTo>
                  <a:lnTo>
                    <a:pt x="54582" y="5655"/>
                  </a:lnTo>
                  <a:lnTo>
                    <a:pt x="54728" y="5781"/>
                  </a:lnTo>
                  <a:lnTo>
                    <a:pt x="54875" y="5906"/>
                  </a:lnTo>
                  <a:lnTo>
                    <a:pt x="55001" y="6053"/>
                  </a:lnTo>
                  <a:lnTo>
                    <a:pt x="55126" y="6221"/>
                  </a:lnTo>
                  <a:lnTo>
                    <a:pt x="55252" y="6409"/>
                  </a:lnTo>
                  <a:lnTo>
                    <a:pt x="55315" y="6514"/>
                  </a:lnTo>
                  <a:lnTo>
                    <a:pt x="55399" y="6577"/>
                  </a:lnTo>
                  <a:lnTo>
                    <a:pt x="55482" y="6640"/>
                  </a:lnTo>
                  <a:lnTo>
                    <a:pt x="55566" y="6702"/>
                  </a:lnTo>
                  <a:lnTo>
                    <a:pt x="55671" y="6723"/>
                  </a:lnTo>
                  <a:lnTo>
                    <a:pt x="55755" y="6744"/>
                  </a:lnTo>
                  <a:lnTo>
                    <a:pt x="55859" y="6765"/>
                  </a:lnTo>
                  <a:lnTo>
                    <a:pt x="55964" y="6765"/>
                  </a:lnTo>
                  <a:lnTo>
                    <a:pt x="56069" y="7163"/>
                  </a:lnTo>
                  <a:lnTo>
                    <a:pt x="56153" y="7582"/>
                  </a:lnTo>
                  <a:lnTo>
                    <a:pt x="56194" y="8001"/>
                  </a:lnTo>
                  <a:lnTo>
                    <a:pt x="56194" y="8420"/>
                  </a:lnTo>
                  <a:lnTo>
                    <a:pt x="56153" y="8839"/>
                  </a:lnTo>
                  <a:lnTo>
                    <a:pt x="56090" y="9258"/>
                  </a:lnTo>
                  <a:lnTo>
                    <a:pt x="55964" y="9656"/>
                  </a:lnTo>
                  <a:lnTo>
                    <a:pt x="55796" y="10053"/>
                  </a:lnTo>
                  <a:lnTo>
                    <a:pt x="55650" y="10347"/>
                  </a:lnTo>
                  <a:lnTo>
                    <a:pt x="55461" y="10640"/>
                  </a:lnTo>
                  <a:lnTo>
                    <a:pt x="55273" y="10891"/>
                  </a:lnTo>
                  <a:lnTo>
                    <a:pt x="55063" y="11143"/>
                  </a:lnTo>
                  <a:lnTo>
                    <a:pt x="54833" y="11352"/>
                  </a:lnTo>
                  <a:lnTo>
                    <a:pt x="54561" y="11541"/>
                  </a:lnTo>
                  <a:lnTo>
                    <a:pt x="54414" y="11624"/>
                  </a:lnTo>
                  <a:lnTo>
                    <a:pt x="54247" y="11687"/>
                  </a:lnTo>
                  <a:lnTo>
                    <a:pt x="54079" y="11729"/>
                  </a:lnTo>
                  <a:lnTo>
                    <a:pt x="53911" y="11771"/>
                  </a:lnTo>
                  <a:lnTo>
                    <a:pt x="53618" y="11813"/>
                  </a:lnTo>
                  <a:lnTo>
                    <a:pt x="53325" y="11813"/>
                  </a:lnTo>
                  <a:lnTo>
                    <a:pt x="53053" y="11771"/>
                  </a:lnTo>
                  <a:lnTo>
                    <a:pt x="52780" y="11687"/>
                  </a:lnTo>
                  <a:lnTo>
                    <a:pt x="52508" y="11561"/>
                  </a:lnTo>
                  <a:lnTo>
                    <a:pt x="52278" y="11415"/>
                  </a:lnTo>
                  <a:lnTo>
                    <a:pt x="52047" y="11247"/>
                  </a:lnTo>
                  <a:lnTo>
                    <a:pt x="51859" y="11059"/>
                  </a:lnTo>
                  <a:lnTo>
                    <a:pt x="51670" y="10828"/>
                  </a:lnTo>
                  <a:lnTo>
                    <a:pt x="51524" y="10598"/>
                  </a:lnTo>
                  <a:lnTo>
                    <a:pt x="51398" y="10347"/>
                  </a:lnTo>
                  <a:lnTo>
                    <a:pt x="51314" y="10074"/>
                  </a:lnTo>
                  <a:lnTo>
                    <a:pt x="51252" y="9802"/>
                  </a:lnTo>
                  <a:lnTo>
                    <a:pt x="51231" y="9509"/>
                  </a:lnTo>
                  <a:lnTo>
                    <a:pt x="51252" y="9216"/>
                  </a:lnTo>
                  <a:lnTo>
                    <a:pt x="51335" y="8943"/>
                  </a:lnTo>
                  <a:lnTo>
                    <a:pt x="51335" y="8860"/>
                  </a:lnTo>
                  <a:lnTo>
                    <a:pt x="51335" y="8776"/>
                  </a:lnTo>
                  <a:lnTo>
                    <a:pt x="51335" y="8713"/>
                  </a:lnTo>
                  <a:lnTo>
                    <a:pt x="51293" y="8650"/>
                  </a:lnTo>
                  <a:lnTo>
                    <a:pt x="51210" y="8545"/>
                  </a:lnTo>
                  <a:lnTo>
                    <a:pt x="51105" y="8462"/>
                  </a:lnTo>
                  <a:lnTo>
                    <a:pt x="50979" y="8420"/>
                  </a:lnTo>
                  <a:lnTo>
                    <a:pt x="50833" y="8420"/>
                  </a:lnTo>
                  <a:lnTo>
                    <a:pt x="50770" y="8462"/>
                  </a:lnTo>
                  <a:lnTo>
                    <a:pt x="50707" y="8483"/>
                  </a:lnTo>
                  <a:lnTo>
                    <a:pt x="50665" y="8545"/>
                  </a:lnTo>
                  <a:lnTo>
                    <a:pt x="50602" y="8608"/>
                  </a:lnTo>
                  <a:lnTo>
                    <a:pt x="50435" y="8943"/>
                  </a:lnTo>
                  <a:lnTo>
                    <a:pt x="50330" y="9279"/>
                  </a:lnTo>
                  <a:lnTo>
                    <a:pt x="50246" y="9614"/>
                  </a:lnTo>
                  <a:lnTo>
                    <a:pt x="50204" y="9949"/>
                  </a:lnTo>
                  <a:lnTo>
                    <a:pt x="50225" y="10284"/>
                  </a:lnTo>
                  <a:lnTo>
                    <a:pt x="50267" y="10598"/>
                  </a:lnTo>
                  <a:lnTo>
                    <a:pt x="50351" y="10912"/>
                  </a:lnTo>
                  <a:lnTo>
                    <a:pt x="50477" y="11226"/>
                  </a:lnTo>
                  <a:lnTo>
                    <a:pt x="50644" y="11520"/>
                  </a:lnTo>
                  <a:lnTo>
                    <a:pt x="50833" y="11792"/>
                  </a:lnTo>
                  <a:lnTo>
                    <a:pt x="51042" y="12043"/>
                  </a:lnTo>
                  <a:lnTo>
                    <a:pt x="51293" y="12274"/>
                  </a:lnTo>
                  <a:lnTo>
                    <a:pt x="51566" y="12504"/>
                  </a:lnTo>
                  <a:lnTo>
                    <a:pt x="51859" y="12692"/>
                  </a:lnTo>
                  <a:lnTo>
                    <a:pt x="52194" y="12860"/>
                  </a:lnTo>
                  <a:lnTo>
                    <a:pt x="52529" y="12986"/>
                  </a:lnTo>
                  <a:lnTo>
                    <a:pt x="52927" y="13090"/>
                  </a:lnTo>
                  <a:lnTo>
                    <a:pt x="53304" y="13153"/>
                  </a:lnTo>
                  <a:lnTo>
                    <a:pt x="53660" y="13153"/>
                  </a:lnTo>
                  <a:lnTo>
                    <a:pt x="54037" y="13111"/>
                  </a:lnTo>
                  <a:lnTo>
                    <a:pt x="54372" y="13049"/>
                  </a:lnTo>
                  <a:lnTo>
                    <a:pt x="54728" y="12923"/>
                  </a:lnTo>
                  <a:lnTo>
                    <a:pt x="55042" y="12776"/>
                  </a:lnTo>
                  <a:lnTo>
                    <a:pt x="55357" y="12609"/>
                  </a:lnTo>
                  <a:lnTo>
                    <a:pt x="55671" y="12378"/>
                  </a:lnTo>
                  <a:lnTo>
                    <a:pt x="55943" y="12148"/>
                  </a:lnTo>
                  <a:lnTo>
                    <a:pt x="56215" y="11897"/>
                  </a:lnTo>
                  <a:lnTo>
                    <a:pt x="56446" y="11603"/>
                  </a:lnTo>
                  <a:lnTo>
                    <a:pt x="56676" y="11289"/>
                  </a:lnTo>
                  <a:lnTo>
                    <a:pt x="56865" y="10975"/>
                  </a:lnTo>
                  <a:lnTo>
                    <a:pt x="57053" y="10640"/>
                  </a:lnTo>
                  <a:lnTo>
                    <a:pt x="57200" y="10305"/>
                  </a:lnTo>
                  <a:lnTo>
                    <a:pt x="57367" y="9823"/>
                  </a:lnTo>
                  <a:lnTo>
                    <a:pt x="57493" y="9341"/>
                  </a:lnTo>
                  <a:lnTo>
                    <a:pt x="57577" y="8860"/>
                  </a:lnTo>
                  <a:lnTo>
                    <a:pt x="57619" y="8399"/>
                  </a:lnTo>
                  <a:lnTo>
                    <a:pt x="57640" y="7959"/>
                  </a:lnTo>
                  <a:lnTo>
                    <a:pt x="57598" y="7519"/>
                  </a:lnTo>
                  <a:lnTo>
                    <a:pt x="57535" y="7079"/>
                  </a:lnTo>
                  <a:lnTo>
                    <a:pt x="57451" y="6660"/>
                  </a:lnTo>
                  <a:lnTo>
                    <a:pt x="57304" y="6242"/>
                  </a:lnTo>
                  <a:lnTo>
                    <a:pt x="57158" y="5844"/>
                  </a:lnTo>
                  <a:lnTo>
                    <a:pt x="56969" y="5446"/>
                  </a:lnTo>
                  <a:lnTo>
                    <a:pt x="56739" y="5069"/>
                  </a:lnTo>
                  <a:lnTo>
                    <a:pt x="56509" y="4713"/>
                  </a:lnTo>
                  <a:lnTo>
                    <a:pt x="56236" y="4357"/>
                  </a:lnTo>
                  <a:lnTo>
                    <a:pt x="55964" y="4021"/>
                  </a:lnTo>
                  <a:lnTo>
                    <a:pt x="55650" y="3686"/>
                  </a:lnTo>
                  <a:lnTo>
                    <a:pt x="55315" y="3372"/>
                  </a:lnTo>
                  <a:lnTo>
                    <a:pt x="54980" y="3058"/>
                  </a:lnTo>
                  <a:lnTo>
                    <a:pt x="54624" y="2786"/>
                  </a:lnTo>
                  <a:lnTo>
                    <a:pt x="54247" y="2492"/>
                  </a:lnTo>
                  <a:lnTo>
                    <a:pt x="53849" y="2241"/>
                  </a:lnTo>
                  <a:lnTo>
                    <a:pt x="53451" y="1990"/>
                  </a:lnTo>
                  <a:lnTo>
                    <a:pt x="53053" y="1759"/>
                  </a:lnTo>
                  <a:lnTo>
                    <a:pt x="52634" y="1529"/>
                  </a:lnTo>
                  <a:lnTo>
                    <a:pt x="52215" y="1341"/>
                  </a:lnTo>
                  <a:lnTo>
                    <a:pt x="51796" y="1131"/>
                  </a:lnTo>
                  <a:lnTo>
                    <a:pt x="51356" y="964"/>
                  </a:lnTo>
                  <a:lnTo>
                    <a:pt x="50937" y="817"/>
                  </a:lnTo>
                  <a:lnTo>
                    <a:pt x="50498" y="670"/>
                  </a:lnTo>
                  <a:lnTo>
                    <a:pt x="50079" y="545"/>
                  </a:lnTo>
                  <a:lnTo>
                    <a:pt x="49660" y="440"/>
                  </a:lnTo>
                  <a:lnTo>
                    <a:pt x="49241" y="335"/>
                  </a:lnTo>
                  <a:lnTo>
                    <a:pt x="48675" y="251"/>
                  </a:lnTo>
                  <a:lnTo>
                    <a:pt x="48131" y="168"/>
                  </a:lnTo>
                  <a:lnTo>
                    <a:pt x="47565" y="84"/>
                  </a:lnTo>
                  <a:lnTo>
                    <a:pt x="47000" y="42"/>
                  </a:lnTo>
                  <a:lnTo>
                    <a:pt x="46434" y="21"/>
                  </a:lnTo>
                  <a:lnTo>
                    <a:pt x="458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6"/>
            <p:cNvSpPr/>
            <p:nvPr/>
          </p:nvSpPr>
          <p:spPr>
            <a:xfrm>
              <a:off x="2578450" y="1585900"/>
              <a:ext cx="1095925" cy="1037825"/>
            </a:xfrm>
            <a:custGeom>
              <a:avLst/>
              <a:gdLst/>
              <a:ahLst/>
              <a:cxnLst/>
              <a:rect l="l" t="t" r="r" b="b"/>
              <a:pathLst>
                <a:path w="43837" h="41513" extrusionOk="0">
                  <a:moveTo>
                    <a:pt x="40193" y="2681"/>
                  </a:moveTo>
                  <a:lnTo>
                    <a:pt x="39878" y="3163"/>
                  </a:lnTo>
                  <a:lnTo>
                    <a:pt x="39585" y="3645"/>
                  </a:lnTo>
                  <a:lnTo>
                    <a:pt x="39313" y="4126"/>
                  </a:lnTo>
                  <a:lnTo>
                    <a:pt x="39041" y="4629"/>
                  </a:lnTo>
                  <a:lnTo>
                    <a:pt x="38789" y="5132"/>
                  </a:lnTo>
                  <a:lnTo>
                    <a:pt x="38559" y="5655"/>
                  </a:lnTo>
                  <a:lnTo>
                    <a:pt x="38119" y="6702"/>
                  </a:lnTo>
                  <a:lnTo>
                    <a:pt x="37721" y="6598"/>
                  </a:lnTo>
                  <a:lnTo>
                    <a:pt x="37323" y="6514"/>
                  </a:lnTo>
                  <a:lnTo>
                    <a:pt x="36925" y="6472"/>
                  </a:lnTo>
                  <a:lnTo>
                    <a:pt x="36527" y="6430"/>
                  </a:lnTo>
                  <a:lnTo>
                    <a:pt x="36108" y="6430"/>
                  </a:lnTo>
                  <a:lnTo>
                    <a:pt x="35710" y="6451"/>
                  </a:lnTo>
                  <a:lnTo>
                    <a:pt x="35312" y="6493"/>
                  </a:lnTo>
                  <a:lnTo>
                    <a:pt x="34915" y="6556"/>
                  </a:lnTo>
                  <a:lnTo>
                    <a:pt x="36213" y="5571"/>
                  </a:lnTo>
                  <a:lnTo>
                    <a:pt x="37533" y="4608"/>
                  </a:lnTo>
                  <a:lnTo>
                    <a:pt x="40193" y="2681"/>
                  </a:lnTo>
                  <a:close/>
                  <a:moveTo>
                    <a:pt x="33972" y="7268"/>
                  </a:moveTo>
                  <a:lnTo>
                    <a:pt x="34035" y="7352"/>
                  </a:lnTo>
                  <a:lnTo>
                    <a:pt x="34119" y="7436"/>
                  </a:lnTo>
                  <a:lnTo>
                    <a:pt x="34244" y="7456"/>
                  </a:lnTo>
                  <a:lnTo>
                    <a:pt x="34370" y="7456"/>
                  </a:lnTo>
                  <a:lnTo>
                    <a:pt x="34810" y="7394"/>
                  </a:lnTo>
                  <a:lnTo>
                    <a:pt x="35250" y="7352"/>
                  </a:lnTo>
                  <a:lnTo>
                    <a:pt x="35669" y="7352"/>
                  </a:lnTo>
                  <a:lnTo>
                    <a:pt x="36087" y="7373"/>
                  </a:lnTo>
                  <a:lnTo>
                    <a:pt x="36506" y="7415"/>
                  </a:lnTo>
                  <a:lnTo>
                    <a:pt x="36904" y="7477"/>
                  </a:lnTo>
                  <a:lnTo>
                    <a:pt x="37323" y="7582"/>
                  </a:lnTo>
                  <a:lnTo>
                    <a:pt x="37721" y="7708"/>
                  </a:lnTo>
                  <a:lnTo>
                    <a:pt x="37407" y="8587"/>
                  </a:lnTo>
                  <a:lnTo>
                    <a:pt x="37093" y="9488"/>
                  </a:lnTo>
                  <a:lnTo>
                    <a:pt x="36800" y="9362"/>
                  </a:lnTo>
                  <a:lnTo>
                    <a:pt x="36485" y="9258"/>
                  </a:lnTo>
                  <a:lnTo>
                    <a:pt x="35836" y="9090"/>
                  </a:lnTo>
                  <a:lnTo>
                    <a:pt x="35187" y="8944"/>
                  </a:lnTo>
                  <a:lnTo>
                    <a:pt x="34538" y="8860"/>
                  </a:lnTo>
                  <a:lnTo>
                    <a:pt x="33867" y="8818"/>
                  </a:lnTo>
                  <a:lnTo>
                    <a:pt x="33197" y="8797"/>
                  </a:lnTo>
                  <a:lnTo>
                    <a:pt x="32527" y="8839"/>
                  </a:lnTo>
                  <a:lnTo>
                    <a:pt x="31857" y="8923"/>
                  </a:lnTo>
                  <a:lnTo>
                    <a:pt x="32904" y="8085"/>
                  </a:lnTo>
                  <a:lnTo>
                    <a:pt x="33972" y="7268"/>
                  </a:lnTo>
                  <a:close/>
                  <a:moveTo>
                    <a:pt x="32506" y="9593"/>
                  </a:moveTo>
                  <a:lnTo>
                    <a:pt x="33218" y="9614"/>
                  </a:lnTo>
                  <a:lnTo>
                    <a:pt x="33930" y="9698"/>
                  </a:lnTo>
                  <a:lnTo>
                    <a:pt x="34642" y="9802"/>
                  </a:lnTo>
                  <a:lnTo>
                    <a:pt x="35354" y="9949"/>
                  </a:lnTo>
                  <a:lnTo>
                    <a:pt x="36087" y="10116"/>
                  </a:lnTo>
                  <a:lnTo>
                    <a:pt x="36800" y="10326"/>
                  </a:lnTo>
                  <a:lnTo>
                    <a:pt x="36779" y="10410"/>
                  </a:lnTo>
                  <a:lnTo>
                    <a:pt x="36464" y="11310"/>
                  </a:lnTo>
                  <a:lnTo>
                    <a:pt x="36129" y="12232"/>
                  </a:lnTo>
                  <a:lnTo>
                    <a:pt x="35731" y="12043"/>
                  </a:lnTo>
                  <a:lnTo>
                    <a:pt x="35312" y="11855"/>
                  </a:lnTo>
                  <a:lnTo>
                    <a:pt x="34894" y="11708"/>
                  </a:lnTo>
                  <a:lnTo>
                    <a:pt x="34475" y="11562"/>
                  </a:lnTo>
                  <a:lnTo>
                    <a:pt x="34035" y="11436"/>
                  </a:lnTo>
                  <a:lnTo>
                    <a:pt x="33616" y="11310"/>
                  </a:lnTo>
                  <a:lnTo>
                    <a:pt x="33176" y="11226"/>
                  </a:lnTo>
                  <a:lnTo>
                    <a:pt x="32736" y="11143"/>
                  </a:lnTo>
                  <a:lnTo>
                    <a:pt x="32276" y="11080"/>
                  </a:lnTo>
                  <a:lnTo>
                    <a:pt x="31836" y="11038"/>
                  </a:lnTo>
                  <a:lnTo>
                    <a:pt x="31396" y="11017"/>
                  </a:lnTo>
                  <a:lnTo>
                    <a:pt x="30935" y="10996"/>
                  </a:lnTo>
                  <a:lnTo>
                    <a:pt x="30495" y="10996"/>
                  </a:lnTo>
                  <a:lnTo>
                    <a:pt x="30055" y="11038"/>
                  </a:lnTo>
                  <a:lnTo>
                    <a:pt x="29595" y="11080"/>
                  </a:lnTo>
                  <a:lnTo>
                    <a:pt x="29155" y="11143"/>
                  </a:lnTo>
                  <a:lnTo>
                    <a:pt x="29155" y="11143"/>
                  </a:lnTo>
                  <a:lnTo>
                    <a:pt x="30076" y="10368"/>
                  </a:lnTo>
                  <a:lnTo>
                    <a:pt x="30998" y="9635"/>
                  </a:lnTo>
                  <a:lnTo>
                    <a:pt x="31752" y="9593"/>
                  </a:lnTo>
                  <a:close/>
                  <a:moveTo>
                    <a:pt x="28296" y="11876"/>
                  </a:moveTo>
                  <a:lnTo>
                    <a:pt x="28380" y="11939"/>
                  </a:lnTo>
                  <a:lnTo>
                    <a:pt x="28443" y="11939"/>
                  </a:lnTo>
                  <a:lnTo>
                    <a:pt x="28506" y="11960"/>
                  </a:lnTo>
                  <a:lnTo>
                    <a:pt x="28987" y="11918"/>
                  </a:lnTo>
                  <a:lnTo>
                    <a:pt x="29469" y="11897"/>
                  </a:lnTo>
                  <a:lnTo>
                    <a:pt x="30411" y="11897"/>
                  </a:lnTo>
                  <a:lnTo>
                    <a:pt x="30872" y="11918"/>
                  </a:lnTo>
                  <a:lnTo>
                    <a:pt x="31333" y="11960"/>
                  </a:lnTo>
                  <a:lnTo>
                    <a:pt x="31794" y="12001"/>
                  </a:lnTo>
                  <a:lnTo>
                    <a:pt x="32255" y="12085"/>
                  </a:lnTo>
                  <a:lnTo>
                    <a:pt x="32694" y="12169"/>
                  </a:lnTo>
                  <a:lnTo>
                    <a:pt x="33134" y="12253"/>
                  </a:lnTo>
                  <a:lnTo>
                    <a:pt x="33595" y="12378"/>
                  </a:lnTo>
                  <a:lnTo>
                    <a:pt x="34035" y="12504"/>
                  </a:lnTo>
                  <a:lnTo>
                    <a:pt x="34475" y="12651"/>
                  </a:lnTo>
                  <a:lnTo>
                    <a:pt x="34894" y="12818"/>
                  </a:lnTo>
                  <a:lnTo>
                    <a:pt x="35333" y="13007"/>
                  </a:lnTo>
                  <a:lnTo>
                    <a:pt x="35773" y="13195"/>
                  </a:lnTo>
                  <a:lnTo>
                    <a:pt x="35417" y="14117"/>
                  </a:lnTo>
                  <a:lnTo>
                    <a:pt x="35061" y="15017"/>
                  </a:lnTo>
                  <a:lnTo>
                    <a:pt x="34621" y="14703"/>
                  </a:lnTo>
                  <a:lnTo>
                    <a:pt x="34140" y="14431"/>
                  </a:lnTo>
                  <a:lnTo>
                    <a:pt x="33658" y="14201"/>
                  </a:lnTo>
                  <a:lnTo>
                    <a:pt x="33134" y="13991"/>
                  </a:lnTo>
                  <a:lnTo>
                    <a:pt x="32611" y="13803"/>
                  </a:lnTo>
                  <a:lnTo>
                    <a:pt x="32087" y="13656"/>
                  </a:lnTo>
                  <a:lnTo>
                    <a:pt x="31542" y="13530"/>
                  </a:lnTo>
                  <a:lnTo>
                    <a:pt x="30977" y="13426"/>
                  </a:lnTo>
                  <a:lnTo>
                    <a:pt x="30411" y="13363"/>
                  </a:lnTo>
                  <a:lnTo>
                    <a:pt x="29867" y="13300"/>
                  </a:lnTo>
                  <a:lnTo>
                    <a:pt x="29301" y="13279"/>
                  </a:lnTo>
                  <a:lnTo>
                    <a:pt x="28170" y="13279"/>
                  </a:lnTo>
                  <a:lnTo>
                    <a:pt x="27605" y="13321"/>
                  </a:lnTo>
                  <a:lnTo>
                    <a:pt x="27060" y="13384"/>
                  </a:lnTo>
                  <a:lnTo>
                    <a:pt x="26516" y="13447"/>
                  </a:lnTo>
                  <a:lnTo>
                    <a:pt x="27395" y="12651"/>
                  </a:lnTo>
                  <a:lnTo>
                    <a:pt x="28296" y="11876"/>
                  </a:lnTo>
                  <a:close/>
                  <a:moveTo>
                    <a:pt x="28212" y="14180"/>
                  </a:moveTo>
                  <a:lnTo>
                    <a:pt x="28778" y="14222"/>
                  </a:lnTo>
                  <a:lnTo>
                    <a:pt x="29322" y="14284"/>
                  </a:lnTo>
                  <a:lnTo>
                    <a:pt x="29867" y="14368"/>
                  </a:lnTo>
                  <a:lnTo>
                    <a:pt x="30391" y="14473"/>
                  </a:lnTo>
                  <a:lnTo>
                    <a:pt x="30935" y="14599"/>
                  </a:lnTo>
                  <a:lnTo>
                    <a:pt x="31459" y="14724"/>
                  </a:lnTo>
                  <a:lnTo>
                    <a:pt x="32003" y="14892"/>
                  </a:lnTo>
                  <a:lnTo>
                    <a:pt x="32527" y="15038"/>
                  </a:lnTo>
                  <a:lnTo>
                    <a:pt x="33616" y="15415"/>
                  </a:lnTo>
                  <a:lnTo>
                    <a:pt x="34747" y="15813"/>
                  </a:lnTo>
                  <a:lnTo>
                    <a:pt x="34370" y="16672"/>
                  </a:lnTo>
                  <a:lnTo>
                    <a:pt x="33972" y="17531"/>
                  </a:lnTo>
                  <a:lnTo>
                    <a:pt x="33407" y="17196"/>
                  </a:lnTo>
                  <a:lnTo>
                    <a:pt x="32820" y="16902"/>
                  </a:lnTo>
                  <a:lnTo>
                    <a:pt x="32234" y="16630"/>
                  </a:lnTo>
                  <a:lnTo>
                    <a:pt x="31626" y="16379"/>
                  </a:lnTo>
                  <a:lnTo>
                    <a:pt x="30998" y="16169"/>
                  </a:lnTo>
                  <a:lnTo>
                    <a:pt x="30370" y="16002"/>
                  </a:lnTo>
                  <a:lnTo>
                    <a:pt x="29741" y="15834"/>
                  </a:lnTo>
                  <a:lnTo>
                    <a:pt x="29092" y="15730"/>
                  </a:lnTo>
                  <a:lnTo>
                    <a:pt x="28464" y="15646"/>
                  </a:lnTo>
                  <a:lnTo>
                    <a:pt x="27793" y="15583"/>
                  </a:lnTo>
                  <a:lnTo>
                    <a:pt x="27144" y="15562"/>
                  </a:lnTo>
                  <a:lnTo>
                    <a:pt x="26495" y="15583"/>
                  </a:lnTo>
                  <a:lnTo>
                    <a:pt x="25846" y="15625"/>
                  </a:lnTo>
                  <a:lnTo>
                    <a:pt x="25196" y="15709"/>
                  </a:lnTo>
                  <a:lnTo>
                    <a:pt x="24547" y="15813"/>
                  </a:lnTo>
                  <a:lnTo>
                    <a:pt x="23898" y="15939"/>
                  </a:lnTo>
                  <a:lnTo>
                    <a:pt x="24756" y="15101"/>
                  </a:lnTo>
                  <a:lnTo>
                    <a:pt x="25636" y="14263"/>
                  </a:lnTo>
                  <a:lnTo>
                    <a:pt x="25741" y="14284"/>
                  </a:lnTo>
                  <a:lnTo>
                    <a:pt x="25867" y="14305"/>
                  </a:lnTo>
                  <a:lnTo>
                    <a:pt x="26474" y="14222"/>
                  </a:lnTo>
                  <a:lnTo>
                    <a:pt x="27060" y="14180"/>
                  </a:lnTo>
                  <a:close/>
                  <a:moveTo>
                    <a:pt x="26767" y="16484"/>
                  </a:moveTo>
                  <a:lnTo>
                    <a:pt x="27416" y="16505"/>
                  </a:lnTo>
                  <a:lnTo>
                    <a:pt x="28045" y="16567"/>
                  </a:lnTo>
                  <a:lnTo>
                    <a:pt x="28673" y="16672"/>
                  </a:lnTo>
                  <a:lnTo>
                    <a:pt x="29301" y="16798"/>
                  </a:lnTo>
                  <a:lnTo>
                    <a:pt x="29930" y="16944"/>
                  </a:lnTo>
                  <a:lnTo>
                    <a:pt x="30537" y="17133"/>
                  </a:lnTo>
                  <a:lnTo>
                    <a:pt x="31145" y="17342"/>
                  </a:lnTo>
                  <a:lnTo>
                    <a:pt x="31752" y="17573"/>
                  </a:lnTo>
                  <a:lnTo>
                    <a:pt x="32359" y="17845"/>
                  </a:lnTo>
                  <a:lnTo>
                    <a:pt x="32946" y="18159"/>
                  </a:lnTo>
                  <a:lnTo>
                    <a:pt x="33532" y="18473"/>
                  </a:lnTo>
                  <a:lnTo>
                    <a:pt x="32988" y="19604"/>
                  </a:lnTo>
                  <a:lnTo>
                    <a:pt x="32401" y="20735"/>
                  </a:lnTo>
                  <a:lnTo>
                    <a:pt x="32129" y="20526"/>
                  </a:lnTo>
                  <a:lnTo>
                    <a:pt x="31857" y="20316"/>
                  </a:lnTo>
                  <a:lnTo>
                    <a:pt x="31563" y="20128"/>
                  </a:lnTo>
                  <a:lnTo>
                    <a:pt x="31249" y="19960"/>
                  </a:lnTo>
                  <a:lnTo>
                    <a:pt x="30621" y="19625"/>
                  </a:lnTo>
                  <a:lnTo>
                    <a:pt x="29972" y="19353"/>
                  </a:lnTo>
                  <a:lnTo>
                    <a:pt x="29301" y="19102"/>
                  </a:lnTo>
                  <a:lnTo>
                    <a:pt x="28610" y="18892"/>
                  </a:lnTo>
                  <a:lnTo>
                    <a:pt x="27898" y="18704"/>
                  </a:lnTo>
                  <a:lnTo>
                    <a:pt x="27165" y="18557"/>
                  </a:lnTo>
                  <a:lnTo>
                    <a:pt x="26432" y="18452"/>
                  </a:lnTo>
                  <a:lnTo>
                    <a:pt x="25699" y="18369"/>
                  </a:lnTo>
                  <a:lnTo>
                    <a:pt x="24966" y="18327"/>
                  </a:lnTo>
                  <a:lnTo>
                    <a:pt x="23521" y="18327"/>
                  </a:lnTo>
                  <a:lnTo>
                    <a:pt x="22809" y="18369"/>
                  </a:lnTo>
                  <a:lnTo>
                    <a:pt x="22117" y="18452"/>
                  </a:lnTo>
                  <a:lnTo>
                    <a:pt x="21426" y="18536"/>
                  </a:lnTo>
                  <a:lnTo>
                    <a:pt x="21426" y="18536"/>
                  </a:lnTo>
                  <a:lnTo>
                    <a:pt x="22243" y="17656"/>
                  </a:lnTo>
                  <a:lnTo>
                    <a:pt x="23165" y="16693"/>
                  </a:lnTo>
                  <a:lnTo>
                    <a:pt x="23228" y="16735"/>
                  </a:lnTo>
                  <a:lnTo>
                    <a:pt x="23290" y="16777"/>
                  </a:lnTo>
                  <a:lnTo>
                    <a:pt x="23458" y="16777"/>
                  </a:lnTo>
                  <a:lnTo>
                    <a:pt x="24149" y="16651"/>
                  </a:lnTo>
                  <a:lnTo>
                    <a:pt x="24819" y="16567"/>
                  </a:lnTo>
                  <a:lnTo>
                    <a:pt x="25469" y="16505"/>
                  </a:lnTo>
                  <a:lnTo>
                    <a:pt x="26118" y="16484"/>
                  </a:lnTo>
                  <a:close/>
                  <a:moveTo>
                    <a:pt x="23269" y="19185"/>
                  </a:moveTo>
                  <a:lnTo>
                    <a:pt x="24044" y="19206"/>
                  </a:lnTo>
                  <a:lnTo>
                    <a:pt x="24819" y="19248"/>
                  </a:lnTo>
                  <a:lnTo>
                    <a:pt x="25594" y="19332"/>
                  </a:lnTo>
                  <a:lnTo>
                    <a:pt x="26390" y="19458"/>
                  </a:lnTo>
                  <a:lnTo>
                    <a:pt x="27165" y="19646"/>
                  </a:lnTo>
                  <a:lnTo>
                    <a:pt x="27793" y="19814"/>
                  </a:lnTo>
                  <a:lnTo>
                    <a:pt x="28422" y="20023"/>
                  </a:lnTo>
                  <a:lnTo>
                    <a:pt x="29008" y="20254"/>
                  </a:lnTo>
                  <a:lnTo>
                    <a:pt x="29595" y="20505"/>
                  </a:lnTo>
                  <a:lnTo>
                    <a:pt x="30768" y="21049"/>
                  </a:lnTo>
                  <a:lnTo>
                    <a:pt x="31354" y="21322"/>
                  </a:lnTo>
                  <a:lnTo>
                    <a:pt x="31940" y="21573"/>
                  </a:lnTo>
                  <a:lnTo>
                    <a:pt x="31459" y="22432"/>
                  </a:lnTo>
                  <a:lnTo>
                    <a:pt x="30893" y="23374"/>
                  </a:lnTo>
                  <a:lnTo>
                    <a:pt x="30600" y="23165"/>
                  </a:lnTo>
                  <a:lnTo>
                    <a:pt x="30307" y="22955"/>
                  </a:lnTo>
                  <a:lnTo>
                    <a:pt x="29678" y="22557"/>
                  </a:lnTo>
                  <a:lnTo>
                    <a:pt x="29029" y="22201"/>
                  </a:lnTo>
                  <a:lnTo>
                    <a:pt x="28338" y="21887"/>
                  </a:lnTo>
                  <a:lnTo>
                    <a:pt x="27605" y="21594"/>
                  </a:lnTo>
                  <a:lnTo>
                    <a:pt x="26872" y="21343"/>
                  </a:lnTo>
                  <a:lnTo>
                    <a:pt x="26118" y="21154"/>
                  </a:lnTo>
                  <a:lnTo>
                    <a:pt x="25364" y="20987"/>
                  </a:lnTo>
                  <a:lnTo>
                    <a:pt x="24589" y="20840"/>
                  </a:lnTo>
                  <a:lnTo>
                    <a:pt x="23793" y="20756"/>
                  </a:lnTo>
                  <a:lnTo>
                    <a:pt x="23018" y="20693"/>
                  </a:lnTo>
                  <a:lnTo>
                    <a:pt x="22243" y="20693"/>
                  </a:lnTo>
                  <a:lnTo>
                    <a:pt x="21468" y="20714"/>
                  </a:lnTo>
                  <a:lnTo>
                    <a:pt x="20714" y="20777"/>
                  </a:lnTo>
                  <a:lnTo>
                    <a:pt x="19960" y="20882"/>
                  </a:lnTo>
                  <a:lnTo>
                    <a:pt x="19248" y="21029"/>
                  </a:lnTo>
                  <a:lnTo>
                    <a:pt x="20002" y="20149"/>
                  </a:lnTo>
                  <a:lnTo>
                    <a:pt x="20756" y="19290"/>
                  </a:lnTo>
                  <a:lnTo>
                    <a:pt x="20819" y="19311"/>
                  </a:lnTo>
                  <a:lnTo>
                    <a:pt x="20882" y="19311"/>
                  </a:lnTo>
                  <a:lnTo>
                    <a:pt x="21678" y="19248"/>
                  </a:lnTo>
                  <a:lnTo>
                    <a:pt x="22474" y="19206"/>
                  </a:lnTo>
                  <a:lnTo>
                    <a:pt x="23269" y="19185"/>
                  </a:lnTo>
                  <a:close/>
                  <a:moveTo>
                    <a:pt x="21824" y="21720"/>
                  </a:moveTo>
                  <a:lnTo>
                    <a:pt x="22620" y="21741"/>
                  </a:lnTo>
                  <a:lnTo>
                    <a:pt x="23416" y="21803"/>
                  </a:lnTo>
                  <a:lnTo>
                    <a:pt x="24233" y="21887"/>
                  </a:lnTo>
                  <a:lnTo>
                    <a:pt x="25050" y="22034"/>
                  </a:lnTo>
                  <a:lnTo>
                    <a:pt x="25762" y="22222"/>
                  </a:lnTo>
                  <a:lnTo>
                    <a:pt x="26453" y="22432"/>
                  </a:lnTo>
                  <a:lnTo>
                    <a:pt x="27123" y="22683"/>
                  </a:lnTo>
                  <a:lnTo>
                    <a:pt x="27793" y="22955"/>
                  </a:lnTo>
                  <a:lnTo>
                    <a:pt x="28443" y="23249"/>
                  </a:lnTo>
                  <a:lnTo>
                    <a:pt x="29092" y="23542"/>
                  </a:lnTo>
                  <a:lnTo>
                    <a:pt x="30391" y="24170"/>
                  </a:lnTo>
                  <a:lnTo>
                    <a:pt x="29511" y="25511"/>
                  </a:lnTo>
                  <a:lnTo>
                    <a:pt x="29050" y="26160"/>
                  </a:lnTo>
                  <a:lnTo>
                    <a:pt x="28589" y="26809"/>
                  </a:lnTo>
                  <a:lnTo>
                    <a:pt x="27940" y="26348"/>
                  </a:lnTo>
                  <a:lnTo>
                    <a:pt x="27291" y="25909"/>
                  </a:lnTo>
                  <a:lnTo>
                    <a:pt x="26621" y="25511"/>
                  </a:lnTo>
                  <a:lnTo>
                    <a:pt x="25929" y="25155"/>
                  </a:lnTo>
                  <a:lnTo>
                    <a:pt x="25217" y="24840"/>
                  </a:lnTo>
                  <a:lnTo>
                    <a:pt x="24484" y="24547"/>
                  </a:lnTo>
                  <a:lnTo>
                    <a:pt x="23751" y="24317"/>
                  </a:lnTo>
                  <a:lnTo>
                    <a:pt x="23018" y="24107"/>
                  </a:lnTo>
                  <a:lnTo>
                    <a:pt x="22264" y="23940"/>
                  </a:lnTo>
                  <a:lnTo>
                    <a:pt x="21489" y="23835"/>
                  </a:lnTo>
                  <a:lnTo>
                    <a:pt x="20714" y="23751"/>
                  </a:lnTo>
                  <a:lnTo>
                    <a:pt x="19939" y="23709"/>
                  </a:lnTo>
                  <a:lnTo>
                    <a:pt x="19164" y="23730"/>
                  </a:lnTo>
                  <a:lnTo>
                    <a:pt x="18389" y="23772"/>
                  </a:lnTo>
                  <a:lnTo>
                    <a:pt x="17593" y="23877"/>
                  </a:lnTo>
                  <a:lnTo>
                    <a:pt x="16818" y="24024"/>
                  </a:lnTo>
                  <a:lnTo>
                    <a:pt x="17698" y="22914"/>
                  </a:lnTo>
                  <a:lnTo>
                    <a:pt x="18578" y="21845"/>
                  </a:lnTo>
                  <a:lnTo>
                    <a:pt x="20212" y="21741"/>
                  </a:lnTo>
                  <a:lnTo>
                    <a:pt x="21007" y="21720"/>
                  </a:lnTo>
                  <a:close/>
                  <a:moveTo>
                    <a:pt x="16504" y="24422"/>
                  </a:moveTo>
                  <a:lnTo>
                    <a:pt x="16546" y="24547"/>
                  </a:lnTo>
                  <a:lnTo>
                    <a:pt x="16588" y="24610"/>
                  </a:lnTo>
                  <a:lnTo>
                    <a:pt x="16651" y="24673"/>
                  </a:lnTo>
                  <a:lnTo>
                    <a:pt x="16714" y="24715"/>
                  </a:lnTo>
                  <a:lnTo>
                    <a:pt x="16777" y="24736"/>
                  </a:lnTo>
                  <a:lnTo>
                    <a:pt x="16860" y="24757"/>
                  </a:lnTo>
                  <a:lnTo>
                    <a:pt x="16944" y="24757"/>
                  </a:lnTo>
                  <a:lnTo>
                    <a:pt x="17698" y="24673"/>
                  </a:lnTo>
                  <a:lnTo>
                    <a:pt x="18431" y="24631"/>
                  </a:lnTo>
                  <a:lnTo>
                    <a:pt x="19185" y="24631"/>
                  </a:lnTo>
                  <a:lnTo>
                    <a:pt x="19897" y="24673"/>
                  </a:lnTo>
                  <a:lnTo>
                    <a:pt x="20630" y="24736"/>
                  </a:lnTo>
                  <a:lnTo>
                    <a:pt x="21343" y="24840"/>
                  </a:lnTo>
                  <a:lnTo>
                    <a:pt x="22034" y="24966"/>
                  </a:lnTo>
                  <a:lnTo>
                    <a:pt x="22725" y="25134"/>
                  </a:lnTo>
                  <a:lnTo>
                    <a:pt x="23416" y="25322"/>
                  </a:lnTo>
                  <a:lnTo>
                    <a:pt x="24086" y="25553"/>
                  </a:lnTo>
                  <a:lnTo>
                    <a:pt x="24756" y="25825"/>
                  </a:lnTo>
                  <a:lnTo>
                    <a:pt x="25406" y="26139"/>
                  </a:lnTo>
                  <a:lnTo>
                    <a:pt x="26055" y="26474"/>
                  </a:lnTo>
                  <a:lnTo>
                    <a:pt x="26683" y="26851"/>
                  </a:lnTo>
                  <a:lnTo>
                    <a:pt x="27312" y="27249"/>
                  </a:lnTo>
                  <a:lnTo>
                    <a:pt x="27919" y="27710"/>
                  </a:lnTo>
                  <a:lnTo>
                    <a:pt x="27102" y="28736"/>
                  </a:lnTo>
                  <a:lnTo>
                    <a:pt x="26264" y="29741"/>
                  </a:lnTo>
                  <a:lnTo>
                    <a:pt x="25971" y="29490"/>
                  </a:lnTo>
                  <a:lnTo>
                    <a:pt x="25678" y="29239"/>
                  </a:lnTo>
                  <a:lnTo>
                    <a:pt x="25364" y="29029"/>
                  </a:lnTo>
                  <a:lnTo>
                    <a:pt x="25029" y="28799"/>
                  </a:lnTo>
                  <a:lnTo>
                    <a:pt x="24715" y="28610"/>
                  </a:lnTo>
                  <a:lnTo>
                    <a:pt x="24359" y="28422"/>
                  </a:lnTo>
                  <a:lnTo>
                    <a:pt x="24002" y="28254"/>
                  </a:lnTo>
                  <a:lnTo>
                    <a:pt x="23646" y="28087"/>
                  </a:lnTo>
                  <a:lnTo>
                    <a:pt x="23269" y="27940"/>
                  </a:lnTo>
                  <a:lnTo>
                    <a:pt x="22913" y="27794"/>
                  </a:lnTo>
                  <a:lnTo>
                    <a:pt x="22515" y="27668"/>
                  </a:lnTo>
                  <a:lnTo>
                    <a:pt x="22138" y="27542"/>
                  </a:lnTo>
                  <a:lnTo>
                    <a:pt x="21343" y="27354"/>
                  </a:lnTo>
                  <a:lnTo>
                    <a:pt x="20526" y="27186"/>
                  </a:lnTo>
                  <a:lnTo>
                    <a:pt x="19709" y="27081"/>
                  </a:lnTo>
                  <a:lnTo>
                    <a:pt x="18892" y="27019"/>
                  </a:lnTo>
                  <a:lnTo>
                    <a:pt x="18096" y="26998"/>
                  </a:lnTo>
                  <a:lnTo>
                    <a:pt x="17279" y="27019"/>
                  </a:lnTo>
                  <a:lnTo>
                    <a:pt x="16483" y="27061"/>
                  </a:lnTo>
                  <a:lnTo>
                    <a:pt x="15708" y="27165"/>
                  </a:lnTo>
                  <a:lnTo>
                    <a:pt x="14975" y="27291"/>
                  </a:lnTo>
                  <a:lnTo>
                    <a:pt x="14263" y="27458"/>
                  </a:lnTo>
                  <a:lnTo>
                    <a:pt x="15352" y="25930"/>
                  </a:lnTo>
                  <a:lnTo>
                    <a:pt x="16504" y="24422"/>
                  </a:lnTo>
                  <a:close/>
                  <a:moveTo>
                    <a:pt x="17510" y="27898"/>
                  </a:moveTo>
                  <a:lnTo>
                    <a:pt x="18347" y="27940"/>
                  </a:lnTo>
                  <a:lnTo>
                    <a:pt x="19185" y="28024"/>
                  </a:lnTo>
                  <a:lnTo>
                    <a:pt x="19604" y="28087"/>
                  </a:lnTo>
                  <a:lnTo>
                    <a:pt x="20023" y="28171"/>
                  </a:lnTo>
                  <a:lnTo>
                    <a:pt x="20442" y="28254"/>
                  </a:lnTo>
                  <a:lnTo>
                    <a:pt x="20861" y="28359"/>
                  </a:lnTo>
                  <a:lnTo>
                    <a:pt x="21489" y="28569"/>
                  </a:lnTo>
                  <a:lnTo>
                    <a:pt x="22097" y="28799"/>
                  </a:lnTo>
                  <a:lnTo>
                    <a:pt x="22683" y="29050"/>
                  </a:lnTo>
                  <a:lnTo>
                    <a:pt x="23269" y="29344"/>
                  </a:lnTo>
                  <a:lnTo>
                    <a:pt x="23835" y="29637"/>
                  </a:lnTo>
                  <a:lnTo>
                    <a:pt x="24379" y="29951"/>
                  </a:lnTo>
                  <a:lnTo>
                    <a:pt x="25510" y="30558"/>
                  </a:lnTo>
                  <a:lnTo>
                    <a:pt x="24589" y="31543"/>
                  </a:lnTo>
                  <a:lnTo>
                    <a:pt x="24128" y="32003"/>
                  </a:lnTo>
                  <a:lnTo>
                    <a:pt x="23646" y="32464"/>
                  </a:lnTo>
                  <a:lnTo>
                    <a:pt x="23060" y="32066"/>
                  </a:lnTo>
                  <a:lnTo>
                    <a:pt x="22432" y="31689"/>
                  </a:lnTo>
                  <a:lnTo>
                    <a:pt x="21740" y="31354"/>
                  </a:lnTo>
                  <a:lnTo>
                    <a:pt x="21028" y="31040"/>
                  </a:lnTo>
                  <a:lnTo>
                    <a:pt x="20295" y="30768"/>
                  </a:lnTo>
                  <a:lnTo>
                    <a:pt x="19520" y="30516"/>
                  </a:lnTo>
                  <a:lnTo>
                    <a:pt x="18745" y="30328"/>
                  </a:lnTo>
                  <a:lnTo>
                    <a:pt x="17929" y="30160"/>
                  </a:lnTo>
                  <a:lnTo>
                    <a:pt x="17133" y="30056"/>
                  </a:lnTo>
                  <a:lnTo>
                    <a:pt x="16735" y="30035"/>
                  </a:lnTo>
                  <a:lnTo>
                    <a:pt x="16337" y="30014"/>
                  </a:lnTo>
                  <a:lnTo>
                    <a:pt x="15939" y="29993"/>
                  </a:lnTo>
                  <a:lnTo>
                    <a:pt x="15541" y="30014"/>
                  </a:lnTo>
                  <a:lnTo>
                    <a:pt x="15164" y="30035"/>
                  </a:lnTo>
                  <a:lnTo>
                    <a:pt x="14766" y="30056"/>
                  </a:lnTo>
                  <a:lnTo>
                    <a:pt x="14389" y="30118"/>
                  </a:lnTo>
                  <a:lnTo>
                    <a:pt x="14012" y="30181"/>
                  </a:lnTo>
                  <a:lnTo>
                    <a:pt x="13635" y="30244"/>
                  </a:lnTo>
                  <a:lnTo>
                    <a:pt x="13279" y="30349"/>
                  </a:lnTo>
                  <a:lnTo>
                    <a:pt x="12923" y="30454"/>
                  </a:lnTo>
                  <a:lnTo>
                    <a:pt x="12588" y="30579"/>
                  </a:lnTo>
                  <a:lnTo>
                    <a:pt x="12253" y="30726"/>
                  </a:lnTo>
                  <a:lnTo>
                    <a:pt x="11917" y="30893"/>
                  </a:lnTo>
                  <a:lnTo>
                    <a:pt x="12881" y="29448"/>
                  </a:lnTo>
                  <a:lnTo>
                    <a:pt x="13844" y="28024"/>
                  </a:lnTo>
                  <a:lnTo>
                    <a:pt x="13907" y="28066"/>
                  </a:lnTo>
                  <a:lnTo>
                    <a:pt x="13970" y="28108"/>
                  </a:lnTo>
                  <a:lnTo>
                    <a:pt x="14054" y="28129"/>
                  </a:lnTo>
                  <a:lnTo>
                    <a:pt x="14138" y="28129"/>
                  </a:lnTo>
                  <a:lnTo>
                    <a:pt x="14996" y="28003"/>
                  </a:lnTo>
                  <a:lnTo>
                    <a:pt x="15834" y="27940"/>
                  </a:lnTo>
                  <a:lnTo>
                    <a:pt x="16672" y="27898"/>
                  </a:lnTo>
                  <a:close/>
                  <a:moveTo>
                    <a:pt x="16023" y="31124"/>
                  </a:moveTo>
                  <a:lnTo>
                    <a:pt x="16735" y="31166"/>
                  </a:lnTo>
                  <a:lnTo>
                    <a:pt x="17091" y="31187"/>
                  </a:lnTo>
                  <a:lnTo>
                    <a:pt x="17447" y="31229"/>
                  </a:lnTo>
                  <a:lnTo>
                    <a:pt x="18180" y="31375"/>
                  </a:lnTo>
                  <a:lnTo>
                    <a:pt x="18871" y="31543"/>
                  </a:lnTo>
                  <a:lnTo>
                    <a:pt x="19562" y="31752"/>
                  </a:lnTo>
                  <a:lnTo>
                    <a:pt x="20232" y="31983"/>
                  </a:lnTo>
                  <a:lnTo>
                    <a:pt x="20882" y="32255"/>
                  </a:lnTo>
                  <a:lnTo>
                    <a:pt x="21531" y="32548"/>
                  </a:lnTo>
                  <a:lnTo>
                    <a:pt x="22180" y="32862"/>
                  </a:lnTo>
                  <a:lnTo>
                    <a:pt x="22830" y="33197"/>
                  </a:lnTo>
                  <a:lnTo>
                    <a:pt x="21782" y="34098"/>
                  </a:lnTo>
                  <a:lnTo>
                    <a:pt x="21259" y="34517"/>
                  </a:lnTo>
                  <a:lnTo>
                    <a:pt x="20714" y="34936"/>
                  </a:lnTo>
                  <a:lnTo>
                    <a:pt x="20463" y="34747"/>
                  </a:lnTo>
                  <a:lnTo>
                    <a:pt x="20212" y="34559"/>
                  </a:lnTo>
                  <a:lnTo>
                    <a:pt x="19939" y="34391"/>
                  </a:lnTo>
                  <a:lnTo>
                    <a:pt x="19667" y="34245"/>
                  </a:lnTo>
                  <a:lnTo>
                    <a:pt x="19080" y="33930"/>
                  </a:lnTo>
                  <a:lnTo>
                    <a:pt x="18473" y="33679"/>
                  </a:lnTo>
                  <a:lnTo>
                    <a:pt x="17866" y="33470"/>
                  </a:lnTo>
                  <a:lnTo>
                    <a:pt x="17216" y="33281"/>
                  </a:lnTo>
                  <a:lnTo>
                    <a:pt x="16567" y="33114"/>
                  </a:lnTo>
                  <a:lnTo>
                    <a:pt x="15897" y="33009"/>
                  </a:lnTo>
                  <a:lnTo>
                    <a:pt x="15227" y="32904"/>
                  </a:lnTo>
                  <a:lnTo>
                    <a:pt x="14556" y="32841"/>
                  </a:lnTo>
                  <a:lnTo>
                    <a:pt x="13886" y="32799"/>
                  </a:lnTo>
                  <a:lnTo>
                    <a:pt x="13195" y="32799"/>
                  </a:lnTo>
                  <a:lnTo>
                    <a:pt x="12546" y="32820"/>
                  </a:lnTo>
                  <a:lnTo>
                    <a:pt x="11876" y="32841"/>
                  </a:lnTo>
                  <a:lnTo>
                    <a:pt x="11247" y="32904"/>
                  </a:lnTo>
                  <a:lnTo>
                    <a:pt x="10619" y="32988"/>
                  </a:lnTo>
                  <a:lnTo>
                    <a:pt x="10619" y="32988"/>
                  </a:lnTo>
                  <a:lnTo>
                    <a:pt x="11163" y="32108"/>
                  </a:lnTo>
                  <a:lnTo>
                    <a:pt x="11708" y="31249"/>
                  </a:lnTo>
                  <a:lnTo>
                    <a:pt x="11750" y="31291"/>
                  </a:lnTo>
                  <a:lnTo>
                    <a:pt x="11834" y="31312"/>
                  </a:lnTo>
                  <a:lnTo>
                    <a:pt x="12546" y="31312"/>
                  </a:lnTo>
                  <a:lnTo>
                    <a:pt x="13237" y="31270"/>
                  </a:lnTo>
                  <a:lnTo>
                    <a:pt x="14640" y="31166"/>
                  </a:lnTo>
                  <a:lnTo>
                    <a:pt x="15331" y="31145"/>
                  </a:lnTo>
                  <a:lnTo>
                    <a:pt x="16023" y="31124"/>
                  </a:lnTo>
                  <a:close/>
                  <a:moveTo>
                    <a:pt x="12399" y="33721"/>
                  </a:moveTo>
                  <a:lnTo>
                    <a:pt x="13090" y="33742"/>
                  </a:lnTo>
                  <a:lnTo>
                    <a:pt x="13782" y="33784"/>
                  </a:lnTo>
                  <a:lnTo>
                    <a:pt x="14473" y="33847"/>
                  </a:lnTo>
                  <a:lnTo>
                    <a:pt x="15164" y="33951"/>
                  </a:lnTo>
                  <a:lnTo>
                    <a:pt x="15834" y="34077"/>
                  </a:lnTo>
                  <a:lnTo>
                    <a:pt x="16379" y="34224"/>
                  </a:lnTo>
                  <a:lnTo>
                    <a:pt x="16902" y="34370"/>
                  </a:lnTo>
                  <a:lnTo>
                    <a:pt x="17405" y="34538"/>
                  </a:lnTo>
                  <a:lnTo>
                    <a:pt x="17908" y="34726"/>
                  </a:lnTo>
                  <a:lnTo>
                    <a:pt x="18934" y="35124"/>
                  </a:lnTo>
                  <a:lnTo>
                    <a:pt x="19437" y="35313"/>
                  </a:lnTo>
                  <a:lnTo>
                    <a:pt x="19939" y="35501"/>
                  </a:lnTo>
                  <a:lnTo>
                    <a:pt x="19311" y="35941"/>
                  </a:lnTo>
                  <a:lnTo>
                    <a:pt x="18662" y="36360"/>
                  </a:lnTo>
                  <a:lnTo>
                    <a:pt x="18012" y="36779"/>
                  </a:lnTo>
                  <a:lnTo>
                    <a:pt x="17363" y="37156"/>
                  </a:lnTo>
                  <a:lnTo>
                    <a:pt x="16902" y="36863"/>
                  </a:lnTo>
                  <a:lnTo>
                    <a:pt x="16441" y="36590"/>
                  </a:lnTo>
                  <a:lnTo>
                    <a:pt x="15960" y="36339"/>
                  </a:lnTo>
                  <a:lnTo>
                    <a:pt x="15478" y="36109"/>
                  </a:lnTo>
                  <a:lnTo>
                    <a:pt x="14996" y="35920"/>
                  </a:lnTo>
                  <a:lnTo>
                    <a:pt x="14494" y="35732"/>
                  </a:lnTo>
                  <a:lnTo>
                    <a:pt x="13970" y="35585"/>
                  </a:lnTo>
                  <a:lnTo>
                    <a:pt x="13467" y="35480"/>
                  </a:lnTo>
                  <a:lnTo>
                    <a:pt x="12944" y="35376"/>
                  </a:lnTo>
                  <a:lnTo>
                    <a:pt x="12399" y="35313"/>
                  </a:lnTo>
                  <a:lnTo>
                    <a:pt x="11876" y="35271"/>
                  </a:lnTo>
                  <a:lnTo>
                    <a:pt x="11352" y="35250"/>
                  </a:lnTo>
                  <a:lnTo>
                    <a:pt x="10807" y="35250"/>
                  </a:lnTo>
                  <a:lnTo>
                    <a:pt x="10284" y="35292"/>
                  </a:lnTo>
                  <a:lnTo>
                    <a:pt x="9739" y="35355"/>
                  </a:lnTo>
                  <a:lnTo>
                    <a:pt x="9216" y="35459"/>
                  </a:lnTo>
                  <a:lnTo>
                    <a:pt x="9676" y="34601"/>
                  </a:lnTo>
                  <a:lnTo>
                    <a:pt x="10137" y="33763"/>
                  </a:lnTo>
                  <a:lnTo>
                    <a:pt x="10221" y="33805"/>
                  </a:lnTo>
                  <a:lnTo>
                    <a:pt x="10326" y="33805"/>
                  </a:lnTo>
                  <a:lnTo>
                    <a:pt x="11017" y="33763"/>
                  </a:lnTo>
                  <a:lnTo>
                    <a:pt x="11708" y="33721"/>
                  </a:lnTo>
                  <a:close/>
                  <a:moveTo>
                    <a:pt x="10430" y="35899"/>
                  </a:moveTo>
                  <a:lnTo>
                    <a:pt x="10933" y="35920"/>
                  </a:lnTo>
                  <a:lnTo>
                    <a:pt x="11415" y="35941"/>
                  </a:lnTo>
                  <a:lnTo>
                    <a:pt x="11897" y="36004"/>
                  </a:lnTo>
                  <a:lnTo>
                    <a:pt x="12378" y="36067"/>
                  </a:lnTo>
                  <a:lnTo>
                    <a:pt x="12839" y="36171"/>
                  </a:lnTo>
                  <a:lnTo>
                    <a:pt x="13321" y="36276"/>
                  </a:lnTo>
                  <a:lnTo>
                    <a:pt x="13782" y="36423"/>
                  </a:lnTo>
                  <a:lnTo>
                    <a:pt x="14221" y="36569"/>
                  </a:lnTo>
                  <a:lnTo>
                    <a:pt x="14682" y="36758"/>
                  </a:lnTo>
                  <a:lnTo>
                    <a:pt x="15122" y="36946"/>
                  </a:lnTo>
                  <a:lnTo>
                    <a:pt x="15562" y="37177"/>
                  </a:lnTo>
                  <a:lnTo>
                    <a:pt x="15981" y="37407"/>
                  </a:lnTo>
                  <a:lnTo>
                    <a:pt x="16421" y="37679"/>
                  </a:lnTo>
                  <a:lnTo>
                    <a:pt x="15918" y="37931"/>
                  </a:lnTo>
                  <a:lnTo>
                    <a:pt x="15394" y="38182"/>
                  </a:lnTo>
                  <a:lnTo>
                    <a:pt x="14745" y="38475"/>
                  </a:lnTo>
                  <a:lnTo>
                    <a:pt x="14075" y="38769"/>
                  </a:lnTo>
                  <a:lnTo>
                    <a:pt x="13740" y="38559"/>
                  </a:lnTo>
                  <a:lnTo>
                    <a:pt x="13363" y="38392"/>
                  </a:lnTo>
                  <a:lnTo>
                    <a:pt x="13007" y="38245"/>
                  </a:lnTo>
                  <a:lnTo>
                    <a:pt x="12609" y="38098"/>
                  </a:lnTo>
                  <a:lnTo>
                    <a:pt x="12232" y="37994"/>
                  </a:lnTo>
                  <a:lnTo>
                    <a:pt x="11834" y="37910"/>
                  </a:lnTo>
                  <a:lnTo>
                    <a:pt x="11415" y="37847"/>
                  </a:lnTo>
                  <a:lnTo>
                    <a:pt x="11017" y="37805"/>
                  </a:lnTo>
                  <a:lnTo>
                    <a:pt x="10598" y="37763"/>
                  </a:lnTo>
                  <a:lnTo>
                    <a:pt x="9760" y="37763"/>
                  </a:lnTo>
                  <a:lnTo>
                    <a:pt x="9362" y="37805"/>
                  </a:lnTo>
                  <a:lnTo>
                    <a:pt x="8943" y="37847"/>
                  </a:lnTo>
                  <a:lnTo>
                    <a:pt x="8545" y="37910"/>
                  </a:lnTo>
                  <a:lnTo>
                    <a:pt x="8147" y="37973"/>
                  </a:lnTo>
                  <a:lnTo>
                    <a:pt x="7770" y="38056"/>
                  </a:lnTo>
                  <a:lnTo>
                    <a:pt x="8064" y="37554"/>
                  </a:lnTo>
                  <a:lnTo>
                    <a:pt x="8357" y="37051"/>
                  </a:lnTo>
                  <a:lnTo>
                    <a:pt x="8922" y="36004"/>
                  </a:lnTo>
                  <a:lnTo>
                    <a:pt x="9425" y="35941"/>
                  </a:lnTo>
                  <a:lnTo>
                    <a:pt x="9928" y="35920"/>
                  </a:lnTo>
                  <a:lnTo>
                    <a:pt x="10430" y="35899"/>
                  </a:lnTo>
                  <a:close/>
                  <a:moveTo>
                    <a:pt x="40213" y="1299"/>
                  </a:moveTo>
                  <a:lnTo>
                    <a:pt x="38873" y="2053"/>
                  </a:lnTo>
                  <a:lnTo>
                    <a:pt x="37554" y="2849"/>
                  </a:lnTo>
                  <a:lnTo>
                    <a:pt x="36255" y="3686"/>
                  </a:lnTo>
                  <a:lnTo>
                    <a:pt x="34956" y="4566"/>
                  </a:lnTo>
                  <a:lnTo>
                    <a:pt x="33700" y="5467"/>
                  </a:lnTo>
                  <a:lnTo>
                    <a:pt x="32443" y="6409"/>
                  </a:lnTo>
                  <a:lnTo>
                    <a:pt x="31228" y="7373"/>
                  </a:lnTo>
                  <a:lnTo>
                    <a:pt x="30014" y="8378"/>
                  </a:lnTo>
                  <a:lnTo>
                    <a:pt x="28820" y="9383"/>
                  </a:lnTo>
                  <a:lnTo>
                    <a:pt x="27647" y="10431"/>
                  </a:lnTo>
                  <a:lnTo>
                    <a:pt x="26495" y="11478"/>
                  </a:lnTo>
                  <a:lnTo>
                    <a:pt x="25364" y="12546"/>
                  </a:lnTo>
                  <a:lnTo>
                    <a:pt x="24275" y="13635"/>
                  </a:lnTo>
                  <a:lnTo>
                    <a:pt x="23186" y="14724"/>
                  </a:lnTo>
                  <a:lnTo>
                    <a:pt x="22117" y="15813"/>
                  </a:lnTo>
                  <a:lnTo>
                    <a:pt x="21070" y="16923"/>
                  </a:lnTo>
                  <a:lnTo>
                    <a:pt x="19960" y="18159"/>
                  </a:lnTo>
                  <a:lnTo>
                    <a:pt x="18850" y="19395"/>
                  </a:lnTo>
                  <a:lnTo>
                    <a:pt x="17782" y="20652"/>
                  </a:lnTo>
                  <a:lnTo>
                    <a:pt x="16714" y="21929"/>
                  </a:lnTo>
                  <a:lnTo>
                    <a:pt x="15687" y="23228"/>
                  </a:lnTo>
                  <a:lnTo>
                    <a:pt x="14682" y="24547"/>
                  </a:lnTo>
                  <a:lnTo>
                    <a:pt x="13698" y="25867"/>
                  </a:lnTo>
                  <a:lnTo>
                    <a:pt x="12734" y="27228"/>
                  </a:lnTo>
                  <a:lnTo>
                    <a:pt x="10807" y="29951"/>
                  </a:lnTo>
                  <a:lnTo>
                    <a:pt x="9823" y="31396"/>
                  </a:lnTo>
                  <a:lnTo>
                    <a:pt x="9341" y="32108"/>
                  </a:lnTo>
                  <a:lnTo>
                    <a:pt x="8860" y="32862"/>
                  </a:lnTo>
                  <a:lnTo>
                    <a:pt x="8399" y="33595"/>
                  </a:lnTo>
                  <a:lnTo>
                    <a:pt x="7959" y="34349"/>
                  </a:lnTo>
                  <a:lnTo>
                    <a:pt x="7540" y="35103"/>
                  </a:lnTo>
                  <a:lnTo>
                    <a:pt x="7163" y="35857"/>
                  </a:lnTo>
                  <a:lnTo>
                    <a:pt x="6786" y="36632"/>
                  </a:lnTo>
                  <a:lnTo>
                    <a:pt x="6451" y="37407"/>
                  </a:lnTo>
                  <a:lnTo>
                    <a:pt x="6158" y="38182"/>
                  </a:lnTo>
                  <a:lnTo>
                    <a:pt x="5906" y="38957"/>
                  </a:lnTo>
                  <a:lnTo>
                    <a:pt x="5885" y="39062"/>
                  </a:lnTo>
                  <a:lnTo>
                    <a:pt x="5885" y="39146"/>
                  </a:lnTo>
                  <a:lnTo>
                    <a:pt x="5885" y="39229"/>
                  </a:lnTo>
                  <a:lnTo>
                    <a:pt x="5906" y="39313"/>
                  </a:lnTo>
                  <a:lnTo>
                    <a:pt x="5948" y="39397"/>
                  </a:lnTo>
                  <a:lnTo>
                    <a:pt x="6011" y="39460"/>
                  </a:lnTo>
                  <a:lnTo>
                    <a:pt x="6137" y="39564"/>
                  </a:lnTo>
                  <a:lnTo>
                    <a:pt x="5948" y="39879"/>
                  </a:lnTo>
                  <a:lnTo>
                    <a:pt x="5571" y="39753"/>
                  </a:lnTo>
                  <a:lnTo>
                    <a:pt x="5194" y="39627"/>
                  </a:lnTo>
                  <a:lnTo>
                    <a:pt x="4838" y="39460"/>
                  </a:lnTo>
                  <a:lnTo>
                    <a:pt x="4482" y="39292"/>
                  </a:lnTo>
                  <a:lnTo>
                    <a:pt x="4147" y="39083"/>
                  </a:lnTo>
                  <a:lnTo>
                    <a:pt x="3812" y="38852"/>
                  </a:lnTo>
                  <a:lnTo>
                    <a:pt x="3498" y="38601"/>
                  </a:lnTo>
                  <a:lnTo>
                    <a:pt x="3184" y="38308"/>
                  </a:lnTo>
                  <a:lnTo>
                    <a:pt x="2911" y="38015"/>
                  </a:lnTo>
                  <a:lnTo>
                    <a:pt x="2660" y="37700"/>
                  </a:lnTo>
                  <a:lnTo>
                    <a:pt x="2430" y="37386"/>
                  </a:lnTo>
                  <a:lnTo>
                    <a:pt x="2220" y="37051"/>
                  </a:lnTo>
                  <a:lnTo>
                    <a:pt x="2053" y="36716"/>
                  </a:lnTo>
                  <a:lnTo>
                    <a:pt x="1885" y="36381"/>
                  </a:lnTo>
                  <a:lnTo>
                    <a:pt x="1759" y="36025"/>
                  </a:lnTo>
                  <a:lnTo>
                    <a:pt x="1655" y="35669"/>
                  </a:lnTo>
                  <a:lnTo>
                    <a:pt x="1550" y="35292"/>
                  </a:lnTo>
                  <a:lnTo>
                    <a:pt x="1487" y="34915"/>
                  </a:lnTo>
                  <a:lnTo>
                    <a:pt x="1424" y="34538"/>
                  </a:lnTo>
                  <a:lnTo>
                    <a:pt x="1403" y="34161"/>
                  </a:lnTo>
                  <a:lnTo>
                    <a:pt x="1382" y="33784"/>
                  </a:lnTo>
                  <a:lnTo>
                    <a:pt x="1382" y="33386"/>
                  </a:lnTo>
                  <a:lnTo>
                    <a:pt x="1403" y="33009"/>
                  </a:lnTo>
                  <a:lnTo>
                    <a:pt x="1424" y="32611"/>
                  </a:lnTo>
                  <a:lnTo>
                    <a:pt x="1466" y="32213"/>
                  </a:lnTo>
                  <a:lnTo>
                    <a:pt x="1529" y="31836"/>
                  </a:lnTo>
                  <a:lnTo>
                    <a:pt x="1676" y="31040"/>
                  </a:lnTo>
                  <a:lnTo>
                    <a:pt x="1885" y="30265"/>
                  </a:lnTo>
                  <a:lnTo>
                    <a:pt x="2115" y="29511"/>
                  </a:lnTo>
                  <a:lnTo>
                    <a:pt x="2388" y="28778"/>
                  </a:lnTo>
                  <a:lnTo>
                    <a:pt x="2681" y="28045"/>
                  </a:lnTo>
                  <a:lnTo>
                    <a:pt x="3016" y="27375"/>
                  </a:lnTo>
                  <a:lnTo>
                    <a:pt x="3351" y="26704"/>
                  </a:lnTo>
                  <a:lnTo>
                    <a:pt x="3686" y="26076"/>
                  </a:lnTo>
                  <a:lnTo>
                    <a:pt x="4063" y="25427"/>
                  </a:lnTo>
                  <a:lnTo>
                    <a:pt x="4440" y="24819"/>
                  </a:lnTo>
                  <a:lnTo>
                    <a:pt x="4838" y="24191"/>
                  </a:lnTo>
                  <a:lnTo>
                    <a:pt x="5257" y="23584"/>
                  </a:lnTo>
                  <a:lnTo>
                    <a:pt x="5697" y="22997"/>
                  </a:lnTo>
                  <a:lnTo>
                    <a:pt x="6116" y="22411"/>
                  </a:lnTo>
                  <a:lnTo>
                    <a:pt x="6577" y="21845"/>
                  </a:lnTo>
                  <a:lnTo>
                    <a:pt x="7037" y="21280"/>
                  </a:lnTo>
                  <a:lnTo>
                    <a:pt x="7519" y="20714"/>
                  </a:lnTo>
                  <a:lnTo>
                    <a:pt x="8001" y="20170"/>
                  </a:lnTo>
                  <a:lnTo>
                    <a:pt x="8504" y="19646"/>
                  </a:lnTo>
                  <a:lnTo>
                    <a:pt x="9006" y="19102"/>
                  </a:lnTo>
                  <a:lnTo>
                    <a:pt x="9530" y="18599"/>
                  </a:lnTo>
                  <a:lnTo>
                    <a:pt x="10053" y="18075"/>
                  </a:lnTo>
                  <a:lnTo>
                    <a:pt x="10598" y="17573"/>
                  </a:lnTo>
                  <a:lnTo>
                    <a:pt x="11687" y="16609"/>
                  </a:lnTo>
                  <a:lnTo>
                    <a:pt x="12818" y="15646"/>
                  </a:lnTo>
                  <a:lnTo>
                    <a:pt x="13970" y="14745"/>
                  </a:lnTo>
                  <a:lnTo>
                    <a:pt x="15143" y="13865"/>
                  </a:lnTo>
                  <a:lnTo>
                    <a:pt x="16358" y="13028"/>
                  </a:lnTo>
                  <a:lnTo>
                    <a:pt x="17572" y="12190"/>
                  </a:lnTo>
                  <a:lnTo>
                    <a:pt x="18787" y="11415"/>
                  </a:lnTo>
                  <a:lnTo>
                    <a:pt x="20023" y="10640"/>
                  </a:lnTo>
                  <a:lnTo>
                    <a:pt x="21238" y="9928"/>
                  </a:lnTo>
                  <a:lnTo>
                    <a:pt x="22474" y="9237"/>
                  </a:lnTo>
                  <a:lnTo>
                    <a:pt x="23709" y="8546"/>
                  </a:lnTo>
                  <a:lnTo>
                    <a:pt x="24966" y="7875"/>
                  </a:lnTo>
                  <a:lnTo>
                    <a:pt x="26223" y="7226"/>
                  </a:lnTo>
                  <a:lnTo>
                    <a:pt x="27479" y="6598"/>
                  </a:lnTo>
                  <a:lnTo>
                    <a:pt x="30014" y="5341"/>
                  </a:lnTo>
                  <a:lnTo>
                    <a:pt x="32464" y="4147"/>
                  </a:lnTo>
                  <a:lnTo>
                    <a:pt x="33721" y="3561"/>
                  </a:lnTo>
                  <a:lnTo>
                    <a:pt x="34977" y="2974"/>
                  </a:lnTo>
                  <a:lnTo>
                    <a:pt x="35627" y="2702"/>
                  </a:lnTo>
                  <a:lnTo>
                    <a:pt x="36255" y="2451"/>
                  </a:lnTo>
                  <a:lnTo>
                    <a:pt x="36904" y="2199"/>
                  </a:lnTo>
                  <a:lnTo>
                    <a:pt x="37554" y="1969"/>
                  </a:lnTo>
                  <a:lnTo>
                    <a:pt x="38224" y="1760"/>
                  </a:lnTo>
                  <a:lnTo>
                    <a:pt x="38873" y="1592"/>
                  </a:lnTo>
                  <a:lnTo>
                    <a:pt x="39543" y="1424"/>
                  </a:lnTo>
                  <a:lnTo>
                    <a:pt x="40213" y="1299"/>
                  </a:lnTo>
                  <a:close/>
                  <a:moveTo>
                    <a:pt x="9593" y="38685"/>
                  </a:moveTo>
                  <a:lnTo>
                    <a:pt x="10221" y="38727"/>
                  </a:lnTo>
                  <a:lnTo>
                    <a:pt x="10849" y="38810"/>
                  </a:lnTo>
                  <a:lnTo>
                    <a:pt x="11478" y="38936"/>
                  </a:lnTo>
                  <a:lnTo>
                    <a:pt x="12085" y="39083"/>
                  </a:lnTo>
                  <a:lnTo>
                    <a:pt x="12713" y="39271"/>
                  </a:lnTo>
                  <a:lnTo>
                    <a:pt x="12043" y="39481"/>
                  </a:lnTo>
                  <a:lnTo>
                    <a:pt x="11352" y="39669"/>
                  </a:lnTo>
                  <a:lnTo>
                    <a:pt x="10661" y="39837"/>
                  </a:lnTo>
                  <a:lnTo>
                    <a:pt x="9949" y="39962"/>
                  </a:lnTo>
                  <a:lnTo>
                    <a:pt x="9237" y="40067"/>
                  </a:lnTo>
                  <a:lnTo>
                    <a:pt x="8545" y="40109"/>
                  </a:lnTo>
                  <a:lnTo>
                    <a:pt x="7854" y="40130"/>
                  </a:lnTo>
                  <a:lnTo>
                    <a:pt x="7498" y="40109"/>
                  </a:lnTo>
                  <a:lnTo>
                    <a:pt x="7163" y="40088"/>
                  </a:lnTo>
                  <a:lnTo>
                    <a:pt x="7310" y="39795"/>
                  </a:lnTo>
                  <a:lnTo>
                    <a:pt x="7414" y="39502"/>
                  </a:lnTo>
                  <a:lnTo>
                    <a:pt x="7498" y="39166"/>
                  </a:lnTo>
                  <a:lnTo>
                    <a:pt x="7540" y="38852"/>
                  </a:lnTo>
                  <a:lnTo>
                    <a:pt x="7561" y="38852"/>
                  </a:lnTo>
                  <a:lnTo>
                    <a:pt x="7917" y="38789"/>
                  </a:lnTo>
                  <a:lnTo>
                    <a:pt x="8273" y="38748"/>
                  </a:lnTo>
                  <a:lnTo>
                    <a:pt x="8608" y="38706"/>
                  </a:lnTo>
                  <a:lnTo>
                    <a:pt x="8943" y="38685"/>
                  </a:lnTo>
                  <a:close/>
                  <a:moveTo>
                    <a:pt x="42769" y="0"/>
                  </a:moveTo>
                  <a:lnTo>
                    <a:pt x="42664" y="21"/>
                  </a:lnTo>
                  <a:lnTo>
                    <a:pt x="42559" y="84"/>
                  </a:lnTo>
                  <a:lnTo>
                    <a:pt x="42496" y="105"/>
                  </a:lnTo>
                  <a:lnTo>
                    <a:pt x="42015" y="63"/>
                  </a:lnTo>
                  <a:lnTo>
                    <a:pt x="41093" y="63"/>
                  </a:lnTo>
                  <a:lnTo>
                    <a:pt x="40632" y="84"/>
                  </a:lnTo>
                  <a:lnTo>
                    <a:pt x="40172" y="126"/>
                  </a:lnTo>
                  <a:lnTo>
                    <a:pt x="39732" y="189"/>
                  </a:lnTo>
                  <a:lnTo>
                    <a:pt x="39271" y="252"/>
                  </a:lnTo>
                  <a:lnTo>
                    <a:pt x="38810" y="335"/>
                  </a:lnTo>
                  <a:lnTo>
                    <a:pt x="38370" y="440"/>
                  </a:lnTo>
                  <a:lnTo>
                    <a:pt x="37910" y="545"/>
                  </a:lnTo>
                  <a:lnTo>
                    <a:pt x="37009" y="796"/>
                  </a:lnTo>
                  <a:lnTo>
                    <a:pt x="36129" y="1089"/>
                  </a:lnTo>
                  <a:lnTo>
                    <a:pt x="35229" y="1424"/>
                  </a:lnTo>
                  <a:lnTo>
                    <a:pt x="34349" y="1781"/>
                  </a:lnTo>
                  <a:lnTo>
                    <a:pt x="33490" y="2158"/>
                  </a:lnTo>
                  <a:lnTo>
                    <a:pt x="32632" y="2555"/>
                  </a:lnTo>
                  <a:lnTo>
                    <a:pt x="31773" y="2953"/>
                  </a:lnTo>
                  <a:lnTo>
                    <a:pt x="30097" y="3791"/>
                  </a:lnTo>
                  <a:lnTo>
                    <a:pt x="28443" y="4608"/>
                  </a:lnTo>
                  <a:lnTo>
                    <a:pt x="26767" y="5425"/>
                  </a:lnTo>
                  <a:lnTo>
                    <a:pt x="25092" y="6284"/>
                  </a:lnTo>
                  <a:lnTo>
                    <a:pt x="23416" y="7142"/>
                  </a:lnTo>
                  <a:lnTo>
                    <a:pt x="21761" y="8064"/>
                  </a:lnTo>
                  <a:lnTo>
                    <a:pt x="20128" y="8985"/>
                  </a:lnTo>
                  <a:lnTo>
                    <a:pt x="18536" y="9970"/>
                  </a:lnTo>
                  <a:lnTo>
                    <a:pt x="16944" y="10975"/>
                  </a:lnTo>
                  <a:lnTo>
                    <a:pt x="16148" y="11499"/>
                  </a:lnTo>
                  <a:lnTo>
                    <a:pt x="15373" y="12022"/>
                  </a:lnTo>
                  <a:lnTo>
                    <a:pt x="14179" y="12881"/>
                  </a:lnTo>
                  <a:lnTo>
                    <a:pt x="12986" y="13782"/>
                  </a:lnTo>
                  <a:lnTo>
                    <a:pt x="11792" y="14724"/>
                  </a:lnTo>
                  <a:lnTo>
                    <a:pt x="10598" y="15709"/>
                  </a:lnTo>
                  <a:lnTo>
                    <a:pt x="9425" y="16756"/>
                  </a:lnTo>
                  <a:lnTo>
                    <a:pt x="8839" y="17279"/>
                  </a:lnTo>
                  <a:lnTo>
                    <a:pt x="8273" y="17824"/>
                  </a:lnTo>
                  <a:lnTo>
                    <a:pt x="7708" y="18390"/>
                  </a:lnTo>
                  <a:lnTo>
                    <a:pt x="7163" y="18955"/>
                  </a:lnTo>
                  <a:lnTo>
                    <a:pt x="6639" y="19521"/>
                  </a:lnTo>
                  <a:lnTo>
                    <a:pt x="6116" y="20107"/>
                  </a:lnTo>
                  <a:lnTo>
                    <a:pt x="5592" y="20714"/>
                  </a:lnTo>
                  <a:lnTo>
                    <a:pt x="5090" y="21322"/>
                  </a:lnTo>
                  <a:lnTo>
                    <a:pt x="4608" y="21929"/>
                  </a:lnTo>
                  <a:lnTo>
                    <a:pt x="4147" y="22557"/>
                  </a:lnTo>
                  <a:lnTo>
                    <a:pt x="3707" y="23207"/>
                  </a:lnTo>
                  <a:lnTo>
                    <a:pt x="3288" y="23835"/>
                  </a:lnTo>
                  <a:lnTo>
                    <a:pt x="2869" y="24505"/>
                  </a:lnTo>
                  <a:lnTo>
                    <a:pt x="2492" y="25155"/>
                  </a:lnTo>
                  <a:lnTo>
                    <a:pt x="2136" y="25846"/>
                  </a:lnTo>
                  <a:lnTo>
                    <a:pt x="1780" y="26516"/>
                  </a:lnTo>
                  <a:lnTo>
                    <a:pt x="1466" y="27207"/>
                  </a:lnTo>
                  <a:lnTo>
                    <a:pt x="1173" y="27919"/>
                  </a:lnTo>
                  <a:lnTo>
                    <a:pt x="922" y="28631"/>
                  </a:lnTo>
                  <a:lnTo>
                    <a:pt x="691" y="29344"/>
                  </a:lnTo>
                  <a:lnTo>
                    <a:pt x="482" y="30077"/>
                  </a:lnTo>
                  <a:lnTo>
                    <a:pt x="293" y="30810"/>
                  </a:lnTo>
                  <a:lnTo>
                    <a:pt x="189" y="31417"/>
                  </a:lnTo>
                  <a:lnTo>
                    <a:pt x="84" y="32024"/>
                  </a:lnTo>
                  <a:lnTo>
                    <a:pt x="42" y="32632"/>
                  </a:lnTo>
                  <a:lnTo>
                    <a:pt x="0" y="33239"/>
                  </a:lnTo>
                  <a:lnTo>
                    <a:pt x="0" y="33868"/>
                  </a:lnTo>
                  <a:lnTo>
                    <a:pt x="42" y="34475"/>
                  </a:lnTo>
                  <a:lnTo>
                    <a:pt x="105" y="35082"/>
                  </a:lnTo>
                  <a:lnTo>
                    <a:pt x="230" y="35669"/>
                  </a:lnTo>
                  <a:lnTo>
                    <a:pt x="377" y="36255"/>
                  </a:lnTo>
                  <a:lnTo>
                    <a:pt x="566" y="36821"/>
                  </a:lnTo>
                  <a:lnTo>
                    <a:pt x="796" y="37365"/>
                  </a:lnTo>
                  <a:lnTo>
                    <a:pt x="943" y="37638"/>
                  </a:lnTo>
                  <a:lnTo>
                    <a:pt x="1089" y="37889"/>
                  </a:lnTo>
                  <a:lnTo>
                    <a:pt x="1236" y="38161"/>
                  </a:lnTo>
                  <a:lnTo>
                    <a:pt x="1403" y="38412"/>
                  </a:lnTo>
                  <a:lnTo>
                    <a:pt x="1592" y="38643"/>
                  </a:lnTo>
                  <a:lnTo>
                    <a:pt x="1780" y="38894"/>
                  </a:lnTo>
                  <a:lnTo>
                    <a:pt x="1990" y="39125"/>
                  </a:lnTo>
                  <a:lnTo>
                    <a:pt x="2199" y="39334"/>
                  </a:lnTo>
                  <a:lnTo>
                    <a:pt x="2451" y="39564"/>
                  </a:lnTo>
                  <a:lnTo>
                    <a:pt x="2681" y="39774"/>
                  </a:lnTo>
                  <a:lnTo>
                    <a:pt x="2974" y="39983"/>
                  </a:lnTo>
                  <a:lnTo>
                    <a:pt x="3246" y="40172"/>
                  </a:lnTo>
                  <a:lnTo>
                    <a:pt x="3540" y="40360"/>
                  </a:lnTo>
                  <a:lnTo>
                    <a:pt x="3833" y="40528"/>
                  </a:lnTo>
                  <a:lnTo>
                    <a:pt x="4147" y="40695"/>
                  </a:lnTo>
                  <a:lnTo>
                    <a:pt x="4461" y="40821"/>
                  </a:lnTo>
                  <a:lnTo>
                    <a:pt x="4775" y="40947"/>
                  </a:lnTo>
                  <a:lnTo>
                    <a:pt x="5090" y="41051"/>
                  </a:lnTo>
                  <a:lnTo>
                    <a:pt x="5404" y="41156"/>
                  </a:lnTo>
                  <a:lnTo>
                    <a:pt x="5739" y="41240"/>
                  </a:lnTo>
                  <a:lnTo>
                    <a:pt x="6074" y="41324"/>
                  </a:lnTo>
                  <a:lnTo>
                    <a:pt x="6409" y="41387"/>
                  </a:lnTo>
                  <a:lnTo>
                    <a:pt x="7079" y="41470"/>
                  </a:lnTo>
                  <a:lnTo>
                    <a:pt x="7770" y="41512"/>
                  </a:lnTo>
                  <a:lnTo>
                    <a:pt x="8462" y="41512"/>
                  </a:lnTo>
                  <a:lnTo>
                    <a:pt x="9153" y="41470"/>
                  </a:lnTo>
                  <a:lnTo>
                    <a:pt x="9844" y="41408"/>
                  </a:lnTo>
                  <a:lnTo>
                    <a:pt x="10535" y="41303"/>
                  </a:lnTo>
                  <a:lnTo>
                    <a:pt x="11226" y="41156"/>
                  </a:lnTo>
                  <a:lnTo>
                    <a:pt x="11876" y="41010"/>
                  </a:lnTo>
                  <a:lnTo>
                    <a:pt x="12546" y="40821"/>
                  </a:lnTo>
                  <a:lnTo>
                    <a:pt x="13174" y="40612"/>
                  </a:lnTo>
                  <a:lnTo>
                    <a:pt x="13802" y="40402"/>
                  </a:lnTo>
                  <a:lnTo>
                    <a:pt x="14410" y="40172"/>
                  </a:lnTo>
                  <a:lnTo>
                    <a:pt x="15017" y="39920"/>
                  </a:lnTo>
                  <a:lnTo>
                    <a:pt x="15625" y="39669"/>
                  </a:lnTo>
                  <a:lnTo>
                    <a:pt x="16211" y="39376"/>
                  </a:lnTo>
                  <a:lnTo>
                    <a:pt x="16798" y="39104"/>
                  </a:lnTo>
                  <a:lnTo>
                    <a:pt x="17384" y="38789"/>
                  </a:lnTo>
                  <a:lnTo>
                    <a:pt x="17949" y="38475"/>
                  </a:lnTo>
                  <a:lnTo>
                    <a:pt x="18012" y="38454"/>
                  </a:lnTo>
                  <a:lnTo>
                    <a:pt x="19039" y="37847"/>
                  </a:lnTo>
                  <a:lnTo>
                    <a:pt x="20023" y="37198"/>
                  </a:lnTo>
                  <a:lnTo>
                    <a:pt x="21007" y="36507"/>
                  </a:lnTo>
                  <a:lnTo>
                    <a:pt x="21971" y="35794"/>
                  </a:lnTo>
                  <a:lnTo>
                    <a:pt x="22892" y="35061"/>
                  </a:lnTo>
                  <a:lnTo>
                    <a:pt x="23793" y="34265"/>
                  </a:lnTo>
                  <a:lnTo>
                    <a:pt x="24673" y="33470"/>
                  </a:lnTo>
                  <a:lnTo>
                    <a:pt x="25531" y="32632"/>
                  </a:lnTo>
                  <a:lnTo>
                    <a:pt x="26348" y="31773"/>
                  </a:lnTo>
                  <a:lnTo>
                    <a:pt x="27165" y="30872"/>
                  </a:lnTo>
                  <a:lnTo>
                    <a:pt x="27940" y="29972"/>
                  </a:lnTo>
                  <a:lnTo>
                    <a:pt x="28694" y="29050"/>
                  </a:lnTo>
                  <a:lnTo>
                    <a:pt x="29406" y="28087"/>
                  </a:lnTo>
                  <a:lnTo>
                    <a:pt x="30118" y="27144"/>
                  </a:lnTo>
                  <a:lnTo>
                    <a:pt x="30788" y="26160"/>
                  </a:lnTo>
                  <a:lnTo>
                    <a:pt x="31438" y="25176"/>
                  </a:lnTo>
                  <a:lnTo>
                    <a:pt x="32255" y="23835"/>
                  </a:lnTo>
                  <a:lnTo>
                    <a:pt x="33050" y="22474"/>
                  </a:lnTo>
                  <a:lnTo>
                    <a:pt x="33804" y="21112"/>
                  </a:lnTo>
                  <a:lnTo>
                    <a:pt x="34517" y="19709"/>
                  </a:lnTo>
                  <a:lnTo>
                    <a:pt x="35187" y="18285"/>
                  </a:lnTo>
                  <a:lnTo>
                    <a:pt x="35836" y="16861"/>
                  </a:lnTo>
                  <a:lnTo>
                    <a:pt x="36423" y="15415"/>
                  </a:lnTo>
                  <a:lnTo>
                    <a:pt x="37009" y="13949"/>
                  </a:lnTo>
                  <a:lnTo>
                    <a:pt x="37260" y="13258"/>
                  </a:lnTo>
                  <a:lnTo>
                    <a:pt x="37512" y="12525"/>
                  </a:lnTo>
                  <a:lnTo>
                    <a:pt x="38014" y="11080"/>
                  </a:lnTo>
                  <a:lnTo>
                    <a:pt x="38496" y="9635"/>
                  </a:lnTo>
                  <a:lnTo>
                    <a:pt x="38999" y="8169"/>
                  </a:lnTo>
                  <a:lnTo>
                    <a:pt x="39166" y="8169"/>
                  </a:lnTo>
                  <a:lnTo>
                    <a:pt x="39229" y="8127"/>
                  </a:lnTo>
                  <a:lnTo>
                    <a:pt x="39313" y="8085"/>
                  </a:lnTo>
                  <a:lnTo>
                    <a:pt x="39418" y="7980"/>
                  </a:lnTo>
                  <a:lnTo>
                    <a:pt x="39501" y="7833"/>
                  </a:lnTo>
                  <a:lnTo>
                    <a:pt x="39543" y="7666"/>
                  </a:lnTo>
                  <a:lnTo>
                    <a:pt x="39543" y="7582"/>
                  </a:lnTo>
                  <a:lnTo>
                    <a:pt x="39543" y="7498"/>
                  </a:lnTo>
                  <a:lnTo>
                    <a:pt x="39522" y="7415"/>
                  </a:lnTo>
                  <a:lnTo>
                    <a:pt x="39480" y="7352"/>
                  </a:lnTo>
                  <a:lnTo>
                    <a:pt x="39439" y="7268"/>
                  </a:lnTo>
                  <a:lnTo>
                    <a:pt x="39376" y="7205"/>
                  </a:lnTo>
                  <a:lnTo>
                    <a:pt x="39732" y="6367"/>
                  </a:lnTo>
                  <a:lnTo>
                    <a:pt x="40109" y="5551"/>
                  </a:lnTo>
                  <a:lnTo>
                    <a:pt x="40528" y="4734"/>
                  </a:lnTo>
                  <a:lnTo>
                    <a:pt x="40758" y="4336"/>
                  </a:lnTo>
                  <a:lnTo>
                    <a:pt x="40988" y="3959"/>
                  </a:lnTo>
                  <a:lnTo>
                    <a:pt x="41240" y="3582"/>
                  </a:lnTo>
                  <a:lnTo>
                    <a:pt x="41512" y="3205"/>
                  </a:lnTo>
                  <a:lnTo>
                    <a:pt x="41784" y="2849"/>
                  </a:lnTo>
                  <a:lnTo>
                    <a:pt x="42057" y="2493"/>
                  </a:lnTo>
                  <a:lnTo>
                    <a:pt x="42371" y="2137"/>
                  </a:lnTo>
                  <a:lnTo>
                    <a:pt x="42685" y="1801"/>
                  </a:lnTo>
                  <a:lnTo>
                    <a:pt x="43020" y="1487"/>
                  </a:lnTo>
                  <a:lnTo>
                    <a:pt x="43376" y="1173"/>
                  </a:lnTo>
                  <a:lnTo>
                    <a:pt x="43460" y="1068"/>
                  </a:lnTo>
                  <a:lnTo>
                    <a:pt x="43544" y="1047"/>
                  </a:lnTo>
                  <a:lnTo>
                    <a:pt x="43627" y="1026"/>
                  </a:lnTo>
                  <a:lnTo>
                    <a:pt x="43690" y="985"/>
                  </a:lnTo>
                  <a:lnTo>
                    <a:pt x="43753" y="943"/>
                  </a:lnTo>
                  <a:lnTo>
                    <a:pt x="43774" y="880"/>
                  </a:lnTo>
                  <a:lnTo>
                    <a:pt x="43816" y="817"/>
                  </a:lnTo>
                  <a:lnTo>
                    <a:pt x="43837" y="670"/>
                  </a:lnTo>
                  <a:lnTo>
                    <a:pt x="43795" y="524"/>
                  </a:lnTo>
                  <a:lnTo>
                    <a:pt x="43774" y="440"/>
                  </a:lnTo>
                  <a:lnTo>
                    <a:pt x="43732" y="377"/>
                  </a:lnTo>
                  <a:lnTo>
                    <a:pt x="43669" y="335"/>
                  </a:lnTo>
                  <a:lnTo>
                    <a:pt x="43606" y="272"/>
                  </a:lnTo>
                  <a:lnTo>
                    <a:pt x="43523" y="231"/>
                  </a:lnTo>
                  <a:lnTo>
                    <a:pt x="43439" y="210"/>
                  </a:lnTo>
                  <a:lnTo>
                    <a:pt x="43376" y="210"/>
                  </a:lnTo>
                  <a:lnTo>
                    <a:pt x="43292" y="147"/>
                  </a:lnTo>
                  <a:lnTo>
                    <a:pt x="43209" y="84"/>
                  </a:lnTo>
                  <a:lnTo>
                    <a:pt x="43104" y="42"/>
                  </a:lnTo>
                  <a:lnTo>
                    <a:pt x="42999"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6"/>
            <p:cNvSpPr/>
            <p:nvPr/>
          </p:nvSpPr>
          <p:spPr>
            <a:xfrm>
              <a:off x="2578450" y="1585900"/>
              <a:ext cx="1095925" cy="1037825"/>
            </a:xfrm>
            <a:custGeom>
              <a:avLst/>
              <a:gdLst/>
              <a:ahLst/>
              <a:cxnLst/>
              <a:rect l="l" t="t" r="r" b="b"/>
              <a:pathLst>
                <a:path w="43837" h="41513" extrusionOk="0">
                  <a:moveTo>
                    <a:pt x="40193" y="2681"/>
                  </a:moveTo>
                  <a:lnTo>
                    <a:pt x="39878" y="3163"/>
                  </a:lnTo>
                  <a:lnTo>
                    <a:pt x="39585" y="3645"/>
                  </a:lnTo>
                  <a:lnTo>
                    <a:pt x="39313" y="4126"/>
                  </a:lnTo>
                  <a:lnTo>
                    <a:pt x="39041" y="4629"/>
                  </a:lnTo>
                  <a:lnTo>
                    <a:pt x="38789" y="5132"/>
                  </a:lnTo>
                  <a:lnTo>
                    <a:pt x="38559" y="5655"/>
                  </a:lnTo>
                  <a:lnTo>
                    <a:pt x="38119" y="6702"/>
                  </a:lnTo>
                  <a:lnTo>
                    <a:pt x="37721" y="6598"/>
                  </a:lnTo>
                  <a:lnTo>
                    <a:pt x="37323" y="6514"/>
                  </a:lnTo>
                  <a:lnTo>
                    <a:pt x="36925" y="6472"/>
                  </a:lnTo>
                  <a:lnTo>
                    <a:pt x="36527" y="6430"/>
                  </a:lnTo>
                  <a:lnTo>
                    <a:pt x="36108" y="6430"/>
                  </a:lnTo>
                  <a:lnTo>
                    <a:pt x="35710" y="6451"/>
                  </a:lnTo>
                  <a:lnTo>
                    <a:pt x="35312" y="6493"/>
                  </a:lnTo>
                  <a:lnTo>
                    <a:pt x="34915" y="6556"/>
                  </a:lnTo>
                  <a:lnTo>
                    <a:pt x="36213" y="5571"/>
                  </a:lnTo>
                  <a:lnTo>
                    <a:pt x="37533" y="4608"/>
                  </a:lnTo>
                  <a:lnTo>
                    <a:pt x="40193" y="2681"/>
                  </a:lnTo>
                  <a:close/>
                  <a:moveTo>
                    <a:pt x="33972" y="7268"/>
                  </a:moveTo>
                  <a:lnTo>
                    <a:pt x="34035" y="7352"/>
                  </a:lnTo>
                  <a:lnTo>
                    <a:pt x="34119" y="7436"/>
                  </a:lnTo>
                  <a:lnTo>
                    <a:pt x="34244" y="7456"/>
                  </a:lnTo>
                  <a:lnTo>
                    <a:pt x="34370" y="7456"/>
                  </a:lnTo>
                  <a:lnTo>
                    <a:pt x="34810" y="7394"/>
                  </a:lnTo>
                  <a:lnTo>
                    <a:pt x="35250" y="7352"/>
                  </a:lnTo>
                  <a:lnTo>
                    <a:pt x="35669" y="7352"/>
                  </a:lnTo>
                  <a:lnTo>
                    <a:pt x="36087" y="7373"/>
                  </a:lnTo>
                  <a:lnTo>
                    <a:pt x="36506" y="7415"/>
                  </a:lnTo>
                  <a:lnTo>
                    <a:pt x="36904" y="7477"/>
                  </a:lnTo>
                  <a:lnTo>
                    <a:pt x="37323" y="7582"/>
                  </a:lnTo>
                  <a:lnTo>
                    <a:pt x="37721" y="7708"/>
                  </a:lnTo>
                  <a:lnTo>
                    <a:pt x="37407" y="8587"/>
                  </a:lnTo>
                  <a:lnTo>
                    <a:pt x="37093" y="9488"/>
                  </a:lnTo>
                  <a:lnTo>
                    <a:pt x="36800" y="9362"/>
                  </a:lnTo>
                  <a:lnTo>
                    <a:pt x="36485" y="9258"/>
                  </a:lnTo>
                  <a:lnTo>
                    <a:pt x="35836" y="9090"/>
                  </a:lnTo>
                  <a:lnTo>
                    <a:pt x="35187" y="8944"/>
                  </a:lnTo>
                  <a:lnTo>
                    <a:pt x="34538" y="8860"/>
                  </a:lnTo>
                  <a:lnTo>
                    <a:pt x="33867" y="8818"/>
                  </a:lnTo>
                  <a:lnTo>
                    <a:pt x="33197" y="8797"/>
                  </a:lnTo>
                  <a:lnTo>
                    <a:pt x="32527" y="8839"/>
                  </a:lnTo>
                  <a:lnTo>
                    <a:pt x="31857" y="8923"/>
                  </a:lnTo>
                  <a:lnTo>
                    <a:pt x="32904" y="8085"/>
                  </a:lnTo>
                  <a:lnTo>
                    <a:pt x="33972" y="7268"/>
                  </a:lnTo>
                  <a:close/>
                  <a:moveTo>
                    <a:pt x="32506" y="9593"/>
                  </a:moveTo>
                  <a:lnTo>
                    <a:pt x="33218" y="9614"/>
                  </a:lnTo>
                  <a:lnTo>
                    <a:pt x="33930" y="9698"/>
                  </a:lnTo>
                  <a:lnTo>
                    <a:pt x="34642" y="9802"/>
                  </a:lnTo>
                  <a:lnTo>
                    <a:pt x="35354" y="9949"/>
                  </a:lnTo>
                  <a:lnTo>
                    <a:pt x="36087" y="10116"/>
                  </a:lnTo>
                  <a:lnTo>
                    <a:pt x="36800" y="10326"/>
                  </a:lnTo>
                  <a:lnTo>
                    <a:pt x="36779" y="10410"/>
                  </a:lnTo>
                  <a:lnTo>
                    <a:pt x="36464" y="11310"/>
                  </a:lnTo>
                  <a:lnTo>
                    <a:pt x="36129" y="12232"/>
                  </a:lnTo>
                  <a:lnTo>
                    <a:pt x="35731" y="12043"/>
                  </a:lnTo>
                  <a:lnTo>
                    <a:pt x="35312" y="11855"/>
                  </a:lnTo>
                  <a:lnTo>
                    <a:pt x="34894" y="11708"/>
                  </a:lnTo>
                  <a:lnTo>
                    <a:pt x="34475" y="11562"/>
                  </a:lnTo>
                  <a:lnTo>
                    <a:pt x="34035" y="11436"/>
                  </a:lnTo>
                  <a:lnTo>
                    <a:pt x="33616" y="11310"/>
                  </a:lnTo>
                  <a:lnTo>
                    <a:pt x="33176" y="11226"/>
                  </a:lnTo>
                  <a:lnTo>
                    <a:pt x="32736" y="11143"/>
                  </a:lnTo>
                  <a:lnTo>
                    <a:pt x="32276" y="11080"/>
                  </a:lnTo>
                  <a:lnTo>
                    <a:pt x="31836" y="11038"/>
                  </a:lnTo>
                  <a:lnTo>
                    <a:pt x="31396" y="11017"/>
                  </a:lnTo>
                  <a:lnTo>
                    <a:pt x="30935" y="10996"/>
                  </a:lnTo>
                  <a:lnTo>
                    <a:pt x="30495" y="10996"/>
                  </a:lnTo>
                  <a:lnTo>
                    <a:pt x="30055" y="11038"/>
                  </a:lnTo>
                  <a:lnTo>
                    <a:pt x="29595" y="11080"/>
                  </a:lnTo>
                  <a:lnTo>
                    <a:pt x="29155" y="11143"/>
                  </a:lnTo>
                  <a:lnTo>
                    <a:pt x="29155" y="11143"/>
                  </a:lnTo>
                  <a:lnTo>
                    <a:pt x="30076" y="10368"/>
                  </a:lnTo>
                  <a:lnTo>
                    <a:pt x="30998" y="9635"/>
                  </a:lnTo>
                  <a:lnTo>
                    <a:pt x="31752" y="9593"/>
                  </a:lnTo>
                  <a:close/>
                  <a:moveTo>
                    <a:pt x="28296" y="11876"/>
                  </a:moveTo>
                  <a:lnTo>
                    <a:pt x="28380" y="11939"/>
                  </a:lnTo>
                  <a:lnTo>
                    <a:pt x="28443" y="11939"/>
                  </a:lnTo>
                  <a:lnTo>
                    <a:pt x="28506" y="11960"/>
                  </a:lnTo>
                  <a:lnTo>
                    <a:pt x="28987" y="11918"/>
                  </a:lnTo>
                  <a:lnTo>
                    <a:pt x="29469" y="11897"/>
                  </a:lnTo>
                  <a:lnTo>
                    <a:pt x="30411" y="11897"/>
                  </a:lnTo>
                  <a:lnTo>
                    <a:pt x="30872" y="11918"/>
                  </a:lnTo>
                  <a:lnTo>
                    <a:pt x="31333" y="11960"/>
                  </a:lnTo>
                  <a:lnTo>
                    <a:pt x="31794" y="12001"/>
                  </a:lnTo>
                  <a:lnTo>
                    <a:pt x="32255" y="12085"/>
                  </a:lnTo>
                  <a:lnTo>
                    <a:pt x="32694" y="12169"/>
                  </a:lnTo>
                  <a:lnTo>
                    <a:pt x="33134" y="12253"/>
                  </a:lnTo>
                  <a:lnTo>
                    <a:pt x="33595" y="12378"/>
                  </a:lnTo>
                  <a:lnTo>
                    <a:pt x="34035" y="12504"/>
                  </a:lnTo>
                  <a:lnTo>
                    <a:pt x="34475" y="12651"/>
                  </a:lnTo>
                  <a:lnTo>
                    <a:pt x="34894" y="12818"/>
                  </a:lnTo>
                  <a:lnTo>
                    <a:pt x="35333" y="13007"/>
                  </a:lnTo>
                  <a:lnTo>
                    <a:pt x="35773" y="13195"/>
                  </a:lnTo>
                  <a:lnTo>
                    <a:pt x="35417" y="14117"/>
                  </a:lnTo>
                  <a:lnTo>
                    <a:pt x="35061" y="15017"/>
                  </a:lnTo>
                  <a:lnTo>
                    <a:pt x="34621" y="14703"/>
                  </a:lnTo>
                  <a:lnTo>
                    <a:pt x="34140" y="14431"/>
                  </a:lnTo>
                  <a:lnTo>
                    <a:pt x="33658" y="14201"/>
                  </a:lnTo>
                  <a:lnTo>
                    <a:pt x="33134" y="13991"/>
                  </a:lnTo>
                  <a:lnTo>
                    <a:pt x="32611" y="13803"/>
                  </a:lnTo>
                  <a:lnTo>
                    <a:pt x="32087" y="13656"/>
                  </a:lnTo>
                  <a:lnTo>
                    <a:pt x="31542" y="13530"/>
                  </a:lnTo>
                  <a:lnTo>
                    <a:pt x="30977" y="13426"/>
                  </a:lnTo>
                  <a:lnTo>
                    <a:pt x="30411" y="13363"/>
                  </a:lnTo>
                  <a:lnTo>
                    <a:pt x="29867" y="13300"/>
                  </a:lnTo>
                  <a:lnTo>
                    <a:pt x="29301" y="13279"/>
                  </a:lnTo>
                  <a:lnTo>
                    <a:pt x="28170" y="13279"/>
                  </a:lnTo>
                  <a:lnTo>
                    <a:pt x="27605" y="13321"/>
                  </a:lnTo>
                  <a:lnTo>
                    <a:pt x="27060" y="13384"/>
                  </a:lnTo>
                  <a:lnTo>
                    <a:pt x="26516" y="13447"/>
                  </a:lnTo>
                  <a:lnTo>
                    <a:pt x="27395" y="12651"/>
                  </a:lnTo>
                  <a:lnTo>
                    <a:pt x="28296" y="11876"/>
                  </a:lnTo>
                  <a:close/>
                  <a:moveTo>
                    <a:pt x="28212" y="14180"/>
                  </a:moveTo>
                  <a:lnTo>
                    <a:pt x="28778" y="14222"/>
                  </a:lnTo>
                  <a:lnTo>
                    <a:pt x="29322" y="14284"/>
                  </a:lnTo>
                  <a:lnTo>
                    <a:pt x="29867" y="14368"/>
                  </a:lnTo>
                  <a:lnTo>
                    <a:pt x="30391" y="14473"/>
                  </a:lnTo>
                  <a:lnTo>
                    <a:pt x="30935" y="14599"/>
                  </a:lnTo>
                  <a:lnTo>
                    <a:pt x="31459" y="14724"/>
                  </a:lnTo>
                  <a:lnTo>
                    <a:pt x="32003" y="14892"/>
                  </a:lnTo>
                  <a:lnTo>
                    <a:pt x="32527" y="15038"/>
                  </a:lnTo>
                  <a:lnTo>
                    <a:pt x="33616" y="15415"/>
                  </a:lnTo>
                  <a:lnTo>
                    <a:pt x="34747" y="15813"/>
                  </a:lnTo>
                  <a:lnTo>
                    <a:pt x="34370" y="16672"/>
                  </a:lnTo>
                  <a:lnTo>
                    <a:pt x="33972" y="17531"/>
                  </a:lnTo>
                  <a:lnTo>
                    <a:pt x="33407" y="17196"/>
                  </a:lnTo>
                  <a:lnTo>
                    <a:pt x="32820" y="16902"/>
                  </a:lnTo>
                  <a:lnTo>
                    <a:pt x="32234" y="16630"/>
                  </a:lnTo>
                  <a:lnTo>
                    <a:pt x="31626" y="16379"/>
                  </a:lnTo>
                  <a:lnTo>
                    <a:pt x="30998" y="16169"/>
                  </a:lnTo>
                  <a:lnTo>
                    <a:pt x="30370" y="16002"/>
                  </a:lnTo>
                  <a:lnTo>
                    <a:pt x="29741" y="15834"/>
                  </a:lnTo>
                  <a:lnTo>
                    <a:pt x="29092" y="15730"/>
                  </a:lnTo>
                  <a:lnTo>
                    <a:pt x="28464" y="15646"/>
                  </a:lnTo>
                  <a:lnTo>
                    <a:pt x="27793" y="15583"/>
                  </a:lnTo>
                  <a:lnTo>
                    <a:pt x="27144" y="15562"/>
                  </a:lnTo>
                  <a:lnTo>
                    <a:pt x="26495" y="15583"/>
                  </a:lnTo>
                  <a:lnTo>
                    <a:pt x="25846" y="15625"/>
                  </a:lnTo>
                  <a:lnTo>
                    <a:pt x="25196" y="15709"/>
                  </a:lnTo>
                  <a:lnTo>
                    <a:pt x="24547" y="15813"/>
                  </a:lnTo>
                  <a:lnTo>
                    <a:pt x="23898" y="15939"/>
                  </a:lnTo>
                  <a:lnTo>
                    <a:pt x="24756" y="15101"/>
                  </a:lnTo>
                  <a:lnTo>
                    <a:pt x="25636" y="14263"/>
                  </a:lnTo>
                  <a:lnTo>
                    <a:pt x="25741" y="14284"/>
                  </a:lnTo>
                  <a:lnTo>
                    <a:pt x="25867" y="14305"/>
                  </a:lnTo>
                  <a:lnTo>
                    <a:pt x="26474" y="14222"/>
                  </a:lnTo>
                  <a:lnTo>
                    <a:pt x="27060" y="14180"/>
                  </a:lnTo>
                  <a:close/>
                  <a:moveTo>
                    <a:pt x="26767" y="16484"/>
                  </a:moveTo>
                  <a:lnTo>
                    <a:pt x="27416" y="16505"/>
                  </a:lnTo>
                  <a:lnTo>
                    <a:pt x="28045" y="16567"/>
                  </a:lnTo>
                  <a:lnTo>
                    <a:pt x="28673" y="16672"/>
                  </a:lnTo>
                  <a:lnTo>
                    <a:pt x="29301" y="16798"/>
                  </a:lnTo>
                  <a:lnTo>
                    <a:pt x="29930" y="16944"/>
                  </a:lnTo>
                  <a:lnTo>
                    <a:pt x="30537" y="17133"/>
                  </a:lnTo>
                  <a:lnTo>
                    <a:pt x="31145" y="17342"/>
                  </a:lnTo>
                  <a:lnTo>
                    <a:pt x="31752" y="17573"/>
                  </a:lnTo>
                  <a:lnTo>
                    <a:pt x="32359" y="17845"/>
                  </a:lnTo>
                  <a:lnTo>
                    <a:pt x="32946" y="18159"/>
                  </a:lnTo>
                  <a:lnTo>
                    <a:pt x="33532" y="18473"/>
                  </a:lnTo>
                  <a:lnTo>
                    <a:pt x="32988" y="19604"/>
                  </a:lnTo>
                  <a:lnTo>
                    <a:pt x="32401" y="20735"/>
                  </a:lnTo>
                  <a:lnTo>
                    <a:pt x="32129" y="20526"/>
                  </a:lnTo>
                  <a:lnTo>
                    <a:pt x="31857" y="20316"/>
                  </a:lnTo>
                  <a:lnTo>
                    <a:pt x="31563" y="20128"/>
                  </a:lnTo>
                  <a:lnTo>
                    <a:pt x="31249" y="19960"/>
                  </a:lnTo>
                  <a:lnTo>
                    <a:pt x="30621" y="19625"/>
                  </a:lnTo>
                  <a:lnTo>
                    <a:pt x="29972" y="19353"/>
                  </a:lnTo>
                  <a:lnTo>
                    <a:pt x="29301" y="19102"/>
                  </a:lnTo>
                  <a:lnTo>
                    <a:pt x="28610" y="18892"/>
                  </a:lnTo>
                  <a:lnTo>
                    <a:pt x="27898" y="18704"/>
                  </a:lnTo>
                  <a:lnTo>
                    <a:pt x="27165" y="18557"/>
                  </a:lnTo>
                  <a:lnTo>
                    <a:pt x="26432" y="18452"/>
                  </a:lnTo>
                  <a:lnTo>
                    <a:pt x="25699" y="18369"/>
                  </a:lnTo>
                  <a:lnTo>
                    <a:pt x="24966" y="18327"/>
                  </a:lnTo>
                  <a:lnTo>
                    <a:pt x="23521" y="18327"/>
                  </a:lnTo>
                  <a:lnTo>
                    <a:pt x="22809" y="18369"/>
                  </a:lnTo>
                  <a:lnTo>
                    <a:pt x="22117" y="18452"/>
                  </a:lnTo>
                  <a:lnTo>
                    <a:pt x="21426" y="18536"/>
                  </a:lnTo>
                  <a:lnTo>
                    <a:pt x="21426" y="18536"/>
                  </a:lnTo>
                  <a:lnTo>
                    <a:pt x="22243" y="17656"/>
                  </a:lnTo>
                  <a:lnTo>
                    <a:pt x="23165" y="16693"/>
                  </a:lnTo>
                  <a:lnTo>
                    <a:pt x="23228" y="16735"/>
                  </a:lnTo>
                  <a:lnTo>
                    <a:pt x="23290" y="16777"/>
                  </a:lnTo>
                  <a:lnTo>
                    <a:pt x="23458" y="16777"/>
                  </a:lnTo>
                  <a:lnTo>
                    <a:pt x="24149" y="16651"/>
                  </a:lnTo>
                  <a:lnTo>
                    <a:pt x="24819" y="16567"/>
                  </a:lnTo>
                  <a:lnTo>
                    <a:pt x="25469" y="16505"/>
                  </a:lnTo>
                  <a:lnTo>
                    <a:pt x="26118" y="16484"/>
                  </a:lnTo>
                  <a:close/>
                  <a:moveTo>
                    <a:pt x="23269" y="19185"/>
                  </a:moveTo>
                  <a:lnTo>
                    <a:pt x="24044" y="19206"/>
                  </a:lnTo>
                  <a:lnTo>
                    <a:pt x="24819" y="19248"/>
                  </a:lnTo>
                  <a:lnTo>
                    <a:pt x="25594" y="19332"/>
                  </a:lnTo>
                  <a:lnTo>
                    <a:pt x="26390" y="19458"/>
                  </a:lnTo>
                  <a:lnTo>
                    <a:pt x="27165" y="19646"/>
                  </a:lnTo>
                  <a:lnTo>
                    <a:pt x="27793" y="19814"/>
                  </a:lnTo>
                  <a:lnTo>
                    <a:pt x="28422" y="20023"/>
                  </a:lnTo>
                  <a:lnTo>
                    <a:pt x="29008" y="20254"/>
                  </a:lnTo>
                  <a:lnTo>
                    <a:pt x="29595" y="20505"/>
                  </a:lnTo>
                  <a:lnTo>
                    <a:pt x="30768" y="21049"/>
                  </a:lnTo>
                  <a:lnTo>
                    <a:pt x="31354" y="21322"/>
                  </a:lnTo>
                  <a:lnTo>
                    <a:pt x="31940" y="21573"/>
                  </a:lnTo>
                  <a:lnTo>
                    <a:pt x="31459" y="22432"/>
                  </a:lnTo>
                  <a:lnTo>
                    <a:pt x="30893" y="23374"/>
                  </a:lnTo>
                  <a:lnTo>
                    <a:pt x="30600" y="23165"/>
                  </a:lnTo>
                  <a:lnTo>
                    <a:pt x="30307" y="22955"/>
                  </a:lnTo>
                  <a:lnTo>
                    <a:pt x="29678" y="22557"/>
                  </a:lnTo>
                  <a:lnTo>
                    <a:pt x="29029" y="22201"/>
                  </a:lnTo>
                  <a:lnTo>
                    <a:pt x="28338" y="21887"/>
                  </a:lnTo>
                  <a:lnTo>
                    <a:pt x="27605" y="21594"/>
                  </a:lnTo>
                  <a:lnTo>
                    <a:pt x="26872" y="21343"/>
                  </a:lnTo>
                  <a:lnTo>
                    <a:pt x="26118" y="21154"/>
                  </a:lnTo>
                  <a:lnTo>
                    <a:pt x="25364" y="20987"/>
                  </a:lnTo>
                  <a:lnTo>
                    <a:pt x="24589" y="20840"/>
                  </a:lnTo>
                  <a:lnTo>
                    <a:pt x="23793" y="20756"/>
                  </a:lnTo>
                  <a:lnTo>
                    <a:pt x="23018" y="20693"/>
                  </a:lnTo>
                  <a:lnTo>
                    <a:pt x="22243" y="20693"/>
                  </a:lnTo>
                  <a:lnTo>
                    <a:pt x="21468" y="20714"/>
                  </a:lnTo>
                  <a:lnTo>
                    <a:pt x="20714" y="20777"/>
                  </a:lnTo>
                  <a:lnTo>
                    <a:pt x="19960" y="20882"/>
                  </a:lnTo>
                  <a:lnTo>
                    <a:pt x="19248" y="21029"/>
                  </a:lnTo>
                  <a:lnTo>
                    <a:pt x="20002" y="20149"/>
                  </a:lnTo>
                  <a:lnTo>
                    <a:pt x="20756" y="19290"/>
                  </a:lnTo>
                  <a:lnTo>
                    <a:pt x="20819" y="19311"/>
                  </a:lnTo>
                  <a:lnTo>
                    <a:pt x="20882" y="19311"/>
                  </a:lnTo>
                  <a:lnTo>
                    <a:pt x="21678" y="19248"/>
                  </a:lnTo>
                  <a:lnTo>
                    <a:pt x="22474" y="19206"/>
                  </a:lnTo>
                  <a:lnTo>
                    <a:pt x="23269" y="19185"/>
                  </a:lnTo>
                  <a:close/>
                  <a:moveTo>
                    <a:pt x="21824" y="21720"/>
                  </a:moveTo>
                  <a:lnTo>
                    <a:pt x="22620" y="21741"/>
                  </a:lnTo>
                  <a:lnTo>
                    <a:pt x="23416" y="21803"/>
                  </a:lnTo>
                  <a:lnTo>
                    <a:pt x="24233" y="21887"/>
                  </a:lnTo>
                  <a:lnTo>
                    <a:pt x="25050" y="22034"/>
                  </a:lnTo>
                  <a:lnTo>
                    <a:pt x="25762" y="22222"/>
                  </a:lnTo>
                  <a:lnTo>
                    <a:pt x="26453" y="22432"/>
                  </a:lnTo>
                  <a:lnTo>
                    <a:pt x="27123" y="22683"/>
                  </a:lnTo>
                  <a:lnTo>
                    <a:pt x="27793" y="22955"/>
                  </a:lnTo>
                  <a:lnTo>
                    <a:pt x="28443" y="23249"/>
                  </a:lnTo>
                  <a:lnTo>
                    <a:pt x="29092" y="23542"/>
                  </a:lnTo>
                  <a:lnTo>
                    <a:pt x="30391" y="24170"/>
                  </a:lnTo>
                  <a:lnTo>
                    <a:pt x="29511" y="25511"/>
                  </a:lnTo>
                  <a:lnTo>
                    <a:pt x="29050" y="26160"/>
                  </a:lnTo>
                  <a:lnTo>
                    <a:pt x="28589" y="26809"/>
                  </a:lnTo>
                  <a:lnTo>
                    <a:pt x="27940" y="26348"/>
                  </a:lnTo>
                  <a:lnTo>
                    <a:pt x="27291" y="25909"/>
                  </a:lnTo>
                  <a:lnTo>
                    <a:pt x="26621" y="25511"/>
                  </a:lnTo>
                  <a:lnTo>
                    <a:pt x="25929" y="25155"/>
                  </a:lnTo>
                  <a:lnTo>
                    <a:pt x="25217" y="24840"/>
                  </a:lnTo>
                  <a:lnTo>
                    <a:pt x="24484" y="24547"/>
                  </a:lnTo>
                  <a:lnTo>
                    <a:pt x="23751" y="24317"/>
                  </a:lnTo>
                  <a:lnTo>
                    <a:pt x="23018" y="24107"/>
                  </a:lnTo>
                  <a:lnTo>
                    <a:pt x="22264" y="23940"/>
                  </a:lnTo>
                  <a:lnTo>
                    <a:pt x="21489" y="23835"/>
                  </a:lnTo>
                  <a:lnTo>
                    <a:pt x="20714" y="23751"/>
                  </a:lnTo>
                  <a:lnTo>
                    <a:pt x="19939" y="23709"/>
                  </a:lnTo>
                  <a:lnTo>
                    <a:pt x="19164" y="23730"/>
                  </a:lnTo>
                  <a:lnTo>
                    <a:pt x="18389" y="23772"/>
                  </a:lnTo>
                  <a:lnTo>
                    <a:pt x="17593" y="23877"/>
                  </a:lnTo>
                  <a:lnTo>
                    <a:pt x="16818" y="24024"/>
                  </a:lnTo>
                  <a:lnTo>
                    <a:pt x="17698" y="22914"/>
                  </a:lnTo>
                  <a:lnTo>
                    <a:pt x="18578" y="21845"/>
                  </a:lnTo>
                  <a:lnTo>
                    <a:pt x="20212" y="21741"/>
                  </a:lnTo>
                  <a:lnTo>
                    <a:pt x="21007" y="21720"/>
                  </a:lnTo>
                  <a:close/>
                  <a:moveTo>
                    <a:pt x="16504" y="24422"/>
                  </a:moveTo>
                  <a:lnTo>
                    <a:pt x="16546" y="24547"/>
                  </a:lnTo>
                  <a:lnTo>
                    <a:pt x="16588" y="24610"/>
                  </a:lnTo>
                  <a:lnTo>
                    <a:pt x="16651" y="24673"/>
                  </a:lnTo>
                  <a:lnTo>
                    <a:pt x="16714" y="24715"/>
                  </a:lnTo>
                  <a:lnTo>
                    <a:pt x="16777" y="24736"/>
                  </a:lnTo>
                  <a:lnTo>
                    <a:pt x="16860" y="24757"/>
                  </a:lnTo>
                  <a:lnTo>
                    <a:pt x="16944" y="24757"/>
                  </a:lnTo>
                  <a:lnTo>
                    <a:pt x="17698" y="24673"/>
                  </a:lnTo>
                  <a:lnTo>
                    <a:pt x="18431" y="24631"/>
                  </a:lnTo>
                  <a:lnTo>
                    <a:pt x="19185" y="24631"/>
                  </a:lnTo>
                  <a:lnTo>
                    <a:pt x="19897" y="24673"/>
                  </a:lnTo>
                  <a:lnTo>
                    <a:pt x="20630" y="24736"/>
                  </a:lnTo>
                  <a:lnTo>
                    <a:pt x="21343" y="24840"/>
                  </a:lnTo>
                  <a:lnTo>
                    <a:pt x="22034" y="24966"/>
                  </a:lnTo>
                  <a:lnTo>
                    <a:pt x="22725" y="25134"/>
                  </a:lnTo>
                  <a:lnTo>
                    <a:pt x="23416" y="25322"/>
                  </a:lnTo>
                  <a:lnTo>
                    <a:pt x="24086" y="25553"/>
                  </a:lnTo>
                  <a:lnTo>
                    <a:pt x="24756" y="25825"/>
                  </a:lnTo>
                  <a:lnTo>
                    <a:pt x="25406" y="26139"/>
                  </a:lnTo>
                  <a:lnTo>
                    <a:pt x="26055" y="26474"/>
                  </a:lnTo>
                  <a:lnTo>
                    <a:pt x="26683" y="26851"/>
                  </a:lnTo>
                  <a:lnTo>
                    <a:pt x="27312" y="27249"/>
                  </a:lnTo>
                  <a:lnTo>
                    <a:pt x="27919" y="27710"/>
                  </a:lnTo>
                  <a:lnTo>
                    <a:pt x="27102" y="28736"/>
                  </a:lnTo>
                  <a:lnTo>
                    <a:pt x="26264" y="29741"/>
                  </a:lnTo>
                  <a:lnTo>
                    <a:pt x="25971" y="29490"/>
                  </a:lnTo>
                  <a:lnTo>
                    <a:pt x="25678" y="29239"/>
                  </a:lnTo>
                  <a:lnTo>
                    <a:pt x="25364" y="29029"/>
                  </a:lnTo>
                  <a:lnTo>
                    <a:pt x="25029" y="28799"/>
                  </a:lnTo>
                  <a:lnTo>
                    <a:pt x="24715" y="28610"/>
                  </a:lnTo>
                  <a:lnTo>
                    <a:pt x="24359" y="28422"/>
                  </a:lnTo>
                  <a:lnTo>
                    <a:pt x="24002" y="28254"/>
                  </a:lnTo>
                  <a:lnTo>
                    <a:pt x="23646" y="28087"/>
                  </a:lnTo>
                  <a:lnTo>
                    <a:pt x="23269" y="27940"/>
                  </a:lnTo>
                  <a:lnTo>
                    <a:pt x="22913" y="27794"/>
                  </a:lnTo>
                  <a:lnTo>
                    <a:pt x="22515" y="27668"/>
                  </a:lnTo>
                  <a:lnTo>
                    <a:pt x="22138" y="27542"/>
                  </a:lnTo>
                  <a:lnTo>
                    <a:pt x="21343" y="27354"/>
                  </a:lnTo>
                  <a:lnTo>
                    <a:pt x="20526" y="27186"/>
                  </a:lnTo>
                  <a:lnTo>
                    <a:pt x="19709" y="27081"/>
                  </a:lnTo>
                  <a:lnTo>
                    <a:pt x="18892" y="27019"/>
                  </a:lnTo>
                  <a:lnTo>
                    <a:pt x="18096" y="26998"/>
                  </a:lnTo>
                  <a:lnTo>
                    <a:pt x="17279" y="27019"/>
                  </a:lnTo>
                  <a:lnTo>
                    <a:pt x="16483" y="27061"/>
                  </a:lnTo>
                  <a:lnTo>
                    <a:pt x="15708" y="27165"/>
                  </a:lnTo>
                  <a:lnTo>
                    <a:pt x="14975" y="27291"/>
                  </a:lnTo>
                  <a:lnTo>
                    <a:pt x="14263" y="27458"/>
                  </a:lnTo>
                  <a:lnTo>
                    <a:pt x="15352" y="25930"/>
                  </a:lnTo>
                  <a:lnTo>
                    <a:pt x="16504" y="24422"/>
                  </a:lnTo>
                  <a:close/>
                  <a:moveTo>
                    <a:pt x="17510" y="27898"/>
                  </a:moveTo>
                  <a:lnTo>
                    <a:pt x="18347" y="27940"/>
                  </a:lnTo>
                  <a:lnTo>
                    <a:pt x="19185" y="28024"/>
                  </a:lnTo>
                  <a:lnTo>
                    <a:pt x="19604" y="28087"/>
                  </a:lnTo>
                  <a:lnTo>
                    <a:pt x="20023" y="28171"/>
                  </a:lnTo>
                  <a:lnTo>
                    <a:pt x="20442" y="28254"/>
                  </a:lnTo>
                  <a:lnTo>
                    <a:pt x="20861" y="28359"/>
                  </a:lnTo>
                  <a:lnTo>
                    <a:pt x="21489" y="28569"/>
                  </a:lnTo>
                  <a:lnTo>
                    <a:pt x="22097" y="28799"/>
                  </a:lnTo>
                  <a:lnTo>
                    <a:pt x="22683" y="29050"/>
                  </a:lnTo>
                  <a:lnTo>
                    <a:pt x="23269" y="29344"/>
                  </a:lnTo>
                  <a:lnTo>
                    <a:pt x="23835" y="29637"/>
                  </a:lnTo>
                  <a:lnTo>
                    <a:pt x="24379" y="29951"/>
                  </a:lnTo>
                  <a:lnTo>
                    <a:pt x="25510" y="30558"/>
                  </a:lnTo>
                  <a:lnTo>
                    <a:pt x="24589" y="31543"/>
                  </a:lnTo>
                  <a:lnTo>
                    <a:pt x="24128" y="32003"/>
                  </a:lnTo>
                  <a:lnTo>
                    <a:pt x="23646" y="32464"/>
                  </a:lnTo>
                  <a:lnTo>
                    <a:pt x="23060" y="32066"/>
                  </a:lnTo>
                  <a:lnTo>
                    <a:pt x="22432" y="31689"/>
                  </a:lnTo>
                  <a:lnTo>
                    <a:pt x="21740" y="31354"/>
                  </a:lnTo>
                  <a:lnTo>
                    <a:pt x="21028" y="31040"/>
                  </a:lnTo>
                  <a:lnTo>
                    <a:pt x="20295" y="30768"/>
                  </a:lnTo>
                  <a:lnTo>
                    <a:pt x="19520" y="30516"/>
                  </a:lnTo>
                  <a:lnTo>
                    <a:pt x="18745" y="30328"/>
                  </a:lnTo>
                  <a:lnTo>
                    <a:pt x="17929" y="30160"/>
                  </a:lnTo>
                  <a:lnTo>
                    <a:pt x="17133" y="30056"/>
                  </a:lnTo>
                  <a:lnTo>
                    <a:pt x="16735" y="30035"/>
                  </a:lnTo>
                  <a:lnTo>
                    <a:pt x="16337" y="30014"/>
                  </a:lnTo>
                  <a:lnTo>
                    <a:pt x="15939" y="29993"/>
                  </a:lnTo>
                  <a:lnTo>
                    <a:pt x="15541" y="30014"/>
                  </a:lnTo>
                  <a:lnTo>
                    <a:pt x="15164" y="30035"/>
                  </a:lnTo>
                  <a:lnTo>
                    <a:pt x="14766" y="30056"/>
                  </a:lnTo>
                  <a:lnTo>
                    <a:pt x="14389" y="30118"/>
                  </a:lnTo>
                  <a:lnTo>
                    <a:pt x="14012" y="30181"/>
                  </a:lnTo>
                  <a:lnTo>
                    <a:pt x="13635" y="30244"/>
                  </a:lnTo>
                  <a:lnTo>
                    <a:pt x="13279" y="30349"/>
                  </a:lnTo>
                  <a:lnTo>
                    <a:pt x="12923" y="30454"/>
                  </a:lnTo>
                  <a:lnTo>
                    <a:pt x="12588" y="30579"/>
                  </a:lnTo>
                  <a:lnTo>
                    <a:pt x="12253" y="30726"/>
                  </a:lnTo>
                  <a:lnTo>
                    <a:pt x="11917" y="30893"/>
                  </a:lnTo>
                  <a:lnTo>
                    <a:pt x="12881" y="29448"/>
                  </a:lnTo>
                  <a:lnTo>
                    <a:pt x="13844" y="28024"/>
                  </a:lnTo>
                  <a:lnTo>
                    <a:pt x="13907" y="28066"/>
                  </a:lnTo>
                  <a:lnTo>
                    <a:pt x="13970" y="28108"/>
                  </a:lnTo>
                  <a:lnTo>
                    <a:pt x="14054" y="28129"/>
                  </a:lnTo>
                  <a:lnTo>
                    <a:pt x="14138" y="28129"/>
                  </a:lnTo>
                  <a:lnTo>
                    <a:pt x="14996" y="28003"/>
                  </a:lnTo>
                  <a:lnTo>
                    <a:pt x="15834" y="27940"/>
                  </a:lnTo>
                  <a:lnTo>
                    <a:pt x="16672" y="27898"/>
                  </a:lnTo>
                  <a:close/>
                  <a:moveTo>
                    <a:pt x="16023" y="31124"/>
                  </a:moveTo>
                  <a:lnTo>
                    <a:pt x="16735" y="31166"/>
                  </a:lnTo>
                  <a:lnTo>
                    <a:pt x="17091" y="31187"/>
                  </a:lnTo>
                  <a:lnTo>
                    <a:pt x="17447" y="31229"/>
                  </a:lnTo>
                  <a:lnTo>
                    <a:pt x="18180" y="31375"/>
                  </a:lnTo>
                  <a:lnTo>
                    <a:pt x="18871" y="31543"/>
                  </a:lnTo>
                  <a:lnTo>
                    <a:pt x="19562" y="31752"/>
                  </a:lnTo>
                  <a:lnTo>
                    <a:pt x="20232" y="31983"/>
                  </a:lnTo>
                  <a:lnTo>
                    <a:pt x="20882" y="32255"/>
                  </a:lnTo>
                  <a:lnTo>
                    <a:pt x="21531" y="32548"/>
                  </a:lnTo>
                  <a:lnTo>
                    <a:pt x="22180" y="32862"/>
                  </a:lnTo>
                  <a:lnTo>
                    <a:pt x="22830" y="33197"/>
                  </a:lnTo>
                  <a:lnTo>
                    <a:pt x="21782" y="34098"/>
                  </a:lnTo>
                  <a:lnTo>
                    <a:pt x="21259" y="34517"/>
                  </a:lnTo>
                  <a:lnTo>
                    <a:pt x="20714" y="34936"/>
                  </a:lnTo>
                  <a:lnTo>
                    <a:pt x="20463" y="34747"/>
                  </a:lnTo>
                  <a:lnTo>
                    <a:pt x="20212" y="34559"/>
                  </a:lnTo>
                  <a:lnTo>
                    <a:pt x="19939" y="34391"/>
                  </a:lnTo>
                  <a:lnTo>
                    <a:pt x="19667" y="34245"/>
                  </a:lnTo>
                  <a:lnTo>
                    <a:pt x="19080" y="33930"/>
                  </a:lnTo>
                  <a:lnTo>
                    <a:pt x="18473" y="33679"/>
                  </a:lnTo>
                  <a:lnTo>
                    <a:pt x="17866" y="33470"/>
                  </a:lnTo>
                  <a:lnTo>
                    <a:pt x="17216" y="33281"/>
                  </a:lnTo>
                  <a:lnTo>
                    <a:pt x="16567" y="33114"/>
                  </a:lnTo>
                  <a:lnTo>
                    <a:pt x="15897" y="33009"/>
                  </a:lnTo>
                  <a:lnTo>
                    <a:pt x="15227" y="32904"/>
                  </a:lnTo>
                  <a:lnTo>
                    <a:pt x="14556" y="32841"/>
                  </a:lnTo>
                  <a:lnTo>
                    <a:pt x="13886" y="32799"/>
                  </a:lnTo>
                  <a:lnTo>
                    <a:pt x="13195" y="32799"/>
                  </a:lnTo>
                  <a:lnTo>
                    <a:pt x="12546" y="32820"/>
                  </a:lnTo>
                  <a:lnTo>
                    <a:pt x="11876" y="32841"/>
                  </a:lnTo>
                  <a:lnTo>
                    <a:pt x="11247" y="32904"/>
                  </a:lnTo>
                  <a:lnTo>
                    <a:pt x="10619" y="32988"/>
                  </a:lnTo>
                  <a:lnTo>
                    <a:pt x="10619" y="32988"/>
                  </a:lnTo>
                  <a:lnTo>
                    <a:pt x="11163" y="32108"/>
                  </a:lnTo>
                  <a:lnTo>
                    <a:pt x="11708" y="31249"/>
                  </a:lnTo>
                  <a:lnTo>
                    <a:pt x="11750" y="31291"/>
                  </a:lnTo>
                  <a:lnTo>
                    <a:pt x="11834" y="31312"/>
                  </a:lnTo>
                  <a:lnTo>
                    <a:pt x="12546" y="31312"/>
                  </a:lnTo>
                  <a:lnTo>
                    <a:pt x="13237" y="31270"/>
                  </a:lnTo>
                  <a:lnTo>
                    <a:pt x="14640" y="31166"/>
                  </a:lnTo>
                  <a:lnTo>
                    <a:pt x="15331" y="31145"/>
                  </a:lnTo>
                  <a:lnTo>
                    <a:pt x="16023" y="31124"/>
                  </a:lnTo>
                  <a:close/>
                  <a:moveTo>
                    <a:pt x="12399" y="33721"/>
                  </a:moveTo>
                  <a:lnTo>
                    <a:pt x="13090" y="33742"/>
                  </a:lnTo>
                  <a:lnTo>
                    <a:pt x="13782" y="33784"/>
                  </a:lnTo>
                  <a:lnTo>
                    <a:pt x="14473" y="33847"/>
                  </a:lnTo>
                  <a:lnTo>
                    <a:pt x="15164" y="33951"/>
                  </a:lnTo>
                  <a:lnTo>
                    <a:pt x="15834" y="34077"/>
                  </a:lnTo>
                  <a:lnTo>
                    <a:pt x="16379" y="34224"/>
                  </a:lnTo>
                  <a:lnTo>
                    <a:pt x="16902" y="34370"/>
                  </a:lnTo>
                  <a:lnTo>
                    <a:pt x="17405" y="34538"/>
                  </a:lnTo>
                  <a:lnTo>
                    <a:pt x="17908" y="34726"/>
                  </a:lnTo>
                  <a:lnTo>
                    <a:pt x="18934" y="35124"/>
                  </a:lnTo>
                  <a:lnTo>
                    <a:pt x="19437" y="35313"/>
                  </a:lnTo>
                  <a:lnTo>
                    <a:pt x="19939" y="35501"/>
                  </a:lnTo>
                  <a:lnTo>
                    <a:pt x="19311" y="35941"/>
                  </a:lnTo>
                  <a:lnTo>
                    <a:pt x="18662" y="36360"/>
                  </a:lnTo>
                  <a:lnTo>
                    <a:pt x="18012" y="36779"/>
                  </a:lnTo>
                  <a:lnTo>
                    <a:pt x="17363" y="37156"/>
                  </a:lnTo>
                  <a:lnTo>
                    <a:pt x="16902" y="36863"/>
                  </a:lnTo>
                  <a:lnTo>
                    <a:pt x="16441" y="36590"/>
                  </a:lnTo>
                  <a:lnTo>
                    <a:pt x="15960" y="36339"/>
                  </a:lnTo>
                  <a:lnTo>
                    <a:pt x="15478" y="36109"/>
                  </a:lnTo>
                  <a:lnTo>
                    <a:pt x="14996" y="35920"/>
                  </a:lnTo>
                  <a:lnTo>
                    <a:pt x="14494" y="35732"/>
                  </a:lnTo>
                  <a:lnTo>
                    <a:pt x="13970" y="35585"/>
                  </a:lnTo>
                  <a:lnTo>
                    <a:pt x="13467" y="35480"/>
                  </a:lnTo>
                  <a:lnTo>
                    <a:pt x="12944" y="35376"/>
                  </a:lnTo>
                  <a:lnTo>
                    <a:pt x="12399" y="35313"/>
                  </a:lnTo>
                  <a:lnTo>
                    <a:pt x="11876" y="35271"/>
                  </a:lnTo>
                  <a:lnTo>
                    <a:pt x="11352" y="35250"/>
                  </a:lnTo>
                  <a:lnTo>
                    <a:pt x="10807" y="35250"/>
                  </a:lnTo>
                  <a:lnTo>
                    <a:pt x="10284" y="35292"/>
                  </a:lnTo>
                  <a:lnTo>
                    <a:pt x="9739" y="35355"/>
                  </a:lnTo>
                  <a:lnTo>
                    <a:pt x="9216" y="35459"/>
                  </a:lnTo>
                  <a:lnTo>
                    <a:pt x="9676" y="34601"/>
                  </a:lnTo>
                  <a:lnTo>
                    <a:pt x="10137" y="33763"/>
                  </a:lnTo>
                  <a:lnTo>
                    <a:pt x="10221" y="33805"/>
                  </a:lnTo>
                  <a:lnTo>
                    <a:pt x="10326" y="33805"/>
                  </a:lnTo>
                  <a:lnTo>
                    <a:pt x="11017" y="33763"/>
                  </a:lnTo>
                  <a:lnTo>
                    <a:pt x="11708" y="33721"/>
                  </a:lnTo>
                  <a:close/>
                  <a:moveTo>
                    <a:pt x="10430" y="35899"/>
                  </a:moveTo>
                  <a:lnTo>
                    <a:pt x="10933" y="35920"/>
                  </a:lnTo>
                  <a:lnTo>
                    <a:pt x="11415" y="35941"/>
                  </a:lnTo>
                  <a:lnTo>
                    <a:pt x="11897" y="36004"/>
                  </a:lnTo>
                  <a:lnTo>
                    <a:pt x="12378" y="36067"/>
                  </a:lnTo>
                  <a:lnTo>
                    <a:pt x="12839" y="36171"/>
                  </a:lnTo>
                  <a:lnTo>
                    <a:pt x="13321" y="36276"/>
                  </a:lnTo>
                  <a:lnTo>
                    <a:pt x="13782" y="36423"/>
                  </a:lnTo>
                  <a:lnTo>
                    <a:pt x="14221" y="36569"/>
                  </a:lnTo>
                  <a:lnTo>
                    <a:pt x="14682" y="36758"/>
                  </a:lnTo>
                  <a:lnTo>
                    <a:pt x="15122" y="36946"/>
                  </a:lnTo>
                  <a:lnTo>
                    <a:pt x="15562" y="37177"/>
                  </a:lnTo>
                  <a:lnTo>
                    <a:pt x="15981" y="37407"/>
                  </a:lnTo>
                  <a:lnTo>
                    <a:pt x="16421" y="37679"/>
                  </a:lnTo>
                  <a:lnTo>
                    <a:pt x="15918" y="37931"/>
                  </a:lnTo>
                  <a:lnTo>
                    <a:pt x="15394" y="38182"/>
                  </a:lnTo>
                  <a:lnTo>
                    <a:pt x="14745" y="38475"/>
                  </a:lnTo>
                  <a:lnTo>
                    <a:pt x="14075" y="38769"/>
                  </a:lnTo>
                  <a:lnTo>
                    <a:pt x="13740" y="38559"/>
                  </a:lnTo>
                  <a:lnTo>
                    <a:pt x="13363" y="38392"/>
                  </a:lnTo>
                  <a:lnTo>
                    <a:pt x="13007" y="38245"/>
                  </a:lnTo>
                  <a:lnTo>
                    <a:pt x="12609" y="38098"/>
                  </a:lnTo>
                  <a:lnTo>
                    <a:pt x="12232" y="37994"/>
                  </a:lnTo>
                  <a:lnTo>
                    <a:pt x="11834" y="37910"/>
                  </a:lnTo>
                  <a:lnTo>
                    <a:pt x="11415" y="37847"/>
                  </a:lnTo>
                  <a:lnTo>
                    <a:pt x="11017" y="37805"/>
                  </a:lnTo>
                  <a:lnTo>
                    <a:pt x="10598" y="37763"/>
                  </a:lnTo>
                  <a:lnTo>
                    <a:pt x="9760" y="37763"/>
                  </a:lnTo>
                  <a:lnTo>
                    <a:pt x="9362" y="37805"/>
                  </a:lnTo>
                  <a:lnTo>
                    <a:pt x="8943" y="37847"/>
                  </a:lnTo>
                  <a:lnTo>
                    <a:pt x="8545" y="37910"/>
                  </a:lnTo>
                  <a:lnTo>
                    <a:pt x="8147" y="37973"/>
                  </a:lnTo>
                  <a:lnTo>
                    <a:pt x="7770" y="38056"/>
                  </a:lnTo>
                  <a:lnTo>
                    <a:pt x="8064" y="37554"/>
                  </a:lnTo>
                  <a:lnTo>
                    <a:pt x="8357" y="37051"/>
                  </a:lnTo>
                  <a:lnTo>
                    <a:pt x="8922" y="36004"/>
                  </a:lnTo>
                  <a:lnTo>
                    <a:pt x="9425" y="35941"/>
                  </a:lnTo>
                  <a:lnTo>
                    <a:pt x="9928" y="35920"/>
                  </a:lnTo>
                  <a:lnTo>
                    <a:pt x="10430" y="35899"/>
                  </a:lnTo>
                  <a:close/>
                  <a:moveTo>
                    <a:pt x="40213" y="1299"/>
                  </a:moveTo>
                  <a:lnTo>
                    <a:pt x="38873" y="2053"/>
                  </a:lnTo>
                  <a:lnTo>
                    <a:pt x="37554" y="2849"/>
                  </a:lnTo>
                  <a:lnTo>
                    <a:pt x="36255" y="3686"/>
                  </a:lnTo>
                  <a:lnTo>
                    <a:pt x="34956" y="4566"/>
                  </a:lnTo>
                  <a:lnTo>
                    <a:pt x="33700" y="5467"/>
                  </a:lnTo>
                  <a:lnTo>
                    <a:pt x="32443" y="6409"/>
                  </a:lnTo>
                  <a:lnTo>
                    <a:pt x="31228" y="7373"/>
                  </a:lnTo>
                  <a:lnTo>
                    <a:pt x="30014" y="8378"/>
                  </a:lnTo>
                  <a:lnTo>
                    <a:pt x="28820" y="9383"/>
                  </a:lnTo>
                  <a:lnTo>
                    <a:pt x="27647" y="10431"/>
                  </a:lnTo>
                  <a:lnTo>
                    <a:pt x="26495" y="11478"/>
                  </a:lnTo>
                  <a:lnTo>
                    <a:pt x="25364" y="12546"/>
                  </a:lnTo>
                  <a:lnTo>
                    <a:pt x="24275" y="13635"/>
                  </a:lnTo>
                  <a:lnTo>
                    <a:pt x="23186" y="14724"/>
                  </a:lnTo>
                  <a:lnTo>
                    <a:pt x="22117" y="15813"/>
                  </a:lnTo>
                  <a:lnTo>
                    <a:pt x="21070" y="16923"/>
                  </a:lnTo>
                  <a:lnTo>
                    <a:pt x="19960" y="18159"/>
                  </a:lnTo>
                  <a:lnTo>
                    <a:pt x="18850" y="19395"/>
                  </a:lnTo>
                  <a:lnTo>
                    <a:pt x="17782" y="20652"/>
                  </a:lnTo>
                  <a:lnTo>
                    <a:pt x="16714" y="21929"/>
                  </a:lnTo>
                  <a:lnTo>
                    <a:pt x="15687" y="23228"/>
                  </a:lnTo>
                  <a:lnTo>
                    <a:pt x="14682" y="24547"/>
                  </a:lnTo>
                  <a:lnTo>
                    <a:pt x="13698" y="25867"/>
                  </a:lnTo>
                  <a:lnTo>
                    <a:pt x="12734" y="27228"/>
                  </a:lnTo>
                  <a:lnTo>
                    <a:pt x="10807" y="29951"/>
                  </a:lnTo>
                  <a:lnTo>
                    <a:pt x="9823" y="31396"/>
                  </a:lnTo>
                  <a:lnTo>
                    <a:pt x="9341" y="32108"/>
                  </a:lnTo>
                  <a:lnTo>
                    <a:pt x="8860" y="32862"/>
                  </a:lnTo>
                  <a:lnTo>
                    <a:pt x="8399" y="33595"/>
                  </a:lnTo>
                  <a:lnTo>
                    <a:pt x="7959" y="34349"/>
                  </a:lnTo>
                  <a:lnTo>
                    <a:pt x="7540" y="35103"/>
                  </a:lnTo>
                  <a:lnTo>
                    <a:pt x="7163" y="35857"/>
                  </a:lnTo>
                  <a:lnTo>
                    <a:pt x="6786" y="36632"/>
                  </a:lnTo>
                  <a:lnTo>
                    <a:pt x="6451" y="37407"/>
                  </a:lnTo>
                  <a:lnTo>
                    <a:pt x="6158" y="38182"/>
                  </a:lnTo>
                  <a:lnTo>
                    <a:pt x="5906" y="38957"/>
                  </a:lnTo>
                  <a:lnTo>
                    <a:pt x="5885" y="39062"/>
                  </a:lnTo>
                  <a:lnTo>
                    <a:pt x="5885" y="39146"/>
                  </a:lnTo>
                  <a:lnTo>
                    <a:pt x="5885" y="39229"/>
                  </a:lnTo>
                  <a:lnTo>
                    <a:pt x="5906" y="39313"/>
                  </a:lnTo>
                  <a:lnTo>
                    <a:pt x="5948" y="39397"/>
                  </a:lnTo>
                  <a:lnTo>
                    <a:pt x="6011" y="39460"/>
                  </a:lnTo>
                  <a:lnTo>
                    <a:pt x="6137" y="39564"/>
                  </a:lnTo>
                  <a:lnTo>
                    <a:pt x="5948" y="39879"/>
                  </a:lnTo>
                  <a:lnTo>
                    <a:pt x="5571" y="39753"/>
                  </a:lnTo>
                  <a:lnTo>
                    <a:pt x="5194" y="39627"/>
                  </a:lnTo>
                  <a:lnTo>
                    <a:pt x="4838" y="39460"/>
                  </a:lnTo>
                  <a:lnTo>
                    <a:pt x="4482" y="39292"/>
                  </a:lnTo>
                  <a:lnTo>
                    <a:pt x="4147" y="39083"/>
                  </a:lnTo>
                  <a:lnTo>
                    <a:pt x="3812" y="38852"/>
                  </a:lnTo>
                  <a:lnTo>
                    <a:pt x="3498" y="38601"/>
                  </a:lnTo>
                  <a:lnTo>
                    <a:pt x="3184" y="38308"/>
                  </a:lnTo>
                  <a:lnTo>
                    <a:pt x="2911" y="38015"/>
                  </a:lnTo>
                  <a:lnTo>
                    <a:pt x="2660" y="37700"/>
                  </a:lnTo>
                  <a:lnTo>
                    <a:pt x="2430" y="37386"/>
                  </a:lnTo>
                  <a:lnTo>
                    <a:pt x="2220" y="37051"/>
                  </a:lnTo>
                  <a:lnTo>
                    <a:pt x="2053" y="36716"/>
                  </a:lnTo>
                  <a:lnTo>
                    <a:pt x="1885" y="36381"/>
                  </a:lnTo>
                  <a:lnTo>
                    <a:pt x="1759" y="36025"/>
                  </a:lnTo>
                  <a:lnTo>
                    <a:pt x="1655" y="35669"/>
                  </a:lnTo>
                  <a:lnTo>
                    <a:pt x="1550" y="35292"/>
                  </a:lnTo>
                  <a:lnTo>
                    <a:pt x="1487" y="34915"/>
                  </a:lnTo>
                  <a:lnTo>
                    <a:pt x="1424" y="34538"/>
                  </a:lnTo>
                  <a:lnTo>
                    <a:pt x="1403" y="34161"/>
                  </a:lnTo>
                  <a:lnTo>
                    <a:pt x="1382" y="33784"/>
                  </a:lnTo>
                  <a:lnTo>
                    <a:pt x="1382" y="33386"/>
                  </a:lnTo>
                  <a:lnTo>
                    <a:pt x="1403" y="33009"/>
                  </a:lnTo>
                  <a:lnTo>
                    <a:pt x="1424" y="32611"/>
                  </a:lnTo>
                  <a:lnTo>
                    <a:pt x="1466" y="32213"/>
                  </a:lnTo>
                  <a:lnTo>
                    <a:pt x="1529" y="31836"/>
                  </a:lnTo>
                  <a:lnTo>
                    <a:pt x="1676" y="31040"/>
                  </a:lnTo>
                  <a:lnTo>
                    <a:pt x="1885" y="30265"/>
                  </a:lnTo>
                  <a:lnTo>
                    <a:pt x="2115" y="29511"/>
                  </a:lnTo>
                  <a:lnTo>
                    <a:pt x="2388" y="28778"/>
                  </a:lnTo>
                  <a:lnTo>
                    <a:pt x="2681" y="28045"/>
                  </a:lnTo>
                  <a:lnTo>
                    <a:pt x="3016" y="27375"/>
                  </a:lnTo>
                  <a:lnTo>
                    <a:pt x="3351" y="26704"/>
                  </a:lnTo>
                  <a:lnTo>
                    <a:pt x="3686" y="26076"/>
                  </a:lnTo>
                  <a:lnTo>
                    <a:pt x="4063" y="25427"/>
                  </a:lnTo>
                  <a:lnTo>
                    <a:pt x="4440" y="24819"/>
                  </a:lnTo>
                  <a:lnTo>
                    <a:pt x="4838" y="24191"/>
                  </a:lnTo>
                  <a:lnTo>
                    <a:pt x="5257" y="23584"/>
                  </a:lnTo>
                  <a:lnTo>
                    <a:pt x="5697" y="22997"/>
                  </a:lnTo>
                  <a:lnTo>
                    <a:pt x="6116" y="22411"/>
                  </a:lnTo>
                  <a:lnTo>
                    <a:pt x="6577" y="21845"/>
                  </a:lnTo>
                  <a:lnTo>
                    <a:pt x="7037" y="21280"/>
                  </a:lnTo>
                  <a:lnTo>
                    <a:pt x="7519" y="20714"/>
                  </a:lnTo>
                  <a:lnTo>
                    <a:pt x="8001" y="20170"/>
                  </a:lnTo>
                  <a:lnTo>
                    <a:pt x="8504" y="19646"/>
                  </a:lnTo>
                  <a:lnTo>
                    <a:pt x="9006" y="19102"/>
                  </a:lnTo>
                  <a:lnTo>
                    <a:pt x="9530" y="18599"/>
                  </a:lnTo>
                  <a:lnTo>
                    <a:pt x="10053" y="18075"/>
                  </a:lnTo>
                  <a:lnTo>
                    <a:pt x="10598" y="17573"/>
                  </a:lnTo>
                  <a:lnTo>
                    <a:pt x="11687" y="16609"/>
                  </a:lnTo>
                  <a:lnTo>
                    <a:pt x="12818" y="15646"/>
                  </a:lnTo>
                  <a:lnTo>
                    <a:pt x="13970" y="14745"/>
                  </a:lnTo>
                  <a:lnTo>
                    <a:pt x="15143" y="13865"/>
                  </a:lnTo>
                  <a:lnTo>
                    <a:pt x="16358" y="13028"/>
                  </a:lnTo>
                  <a:lnTo>
                    <a:pt x="17572" y="12190"/>
                  </a:lnTo>
                  <a:lnTo>
                    <a:pt x="18787" y="11415"/>
                  </a:lnTo>
                  <a:lnTo>
                    <a:pt x="20023" y="10640"/>
                  </a:lnTo>
                  <a:lnTo>
                    <a:pt x="21238" y="9928"/>
                  </a:lnTo>
                  <a:lnTo>
                    <a:pt x="22474" y="9237"/>
                  </a:lnTo>
                  <a:lnTo>
                    <a:pt x="23709" y="8546"/>
                  </a:lnTo>
                  <a:lnTo>
                    <a:pt x="24966" y="7875"/>
                  </a:lnTo>
                  <a:lnTo>
                    <a:pt x="26223" y="7226"/>
                  </a:lnTo>
                  <a:lnTo>
                    <a:pt x="27479" y="6598"/>
                  </a:lnTo>
                  <a:lnTo>
                    <a:pt x="30014" y="5341"/>
                  </a:lnTo>
                  <a:lnTo>
                    <a:pt x="32464" y="4147"/>
                  </a:lnTo>
                  <a:lnTo>
                    <a:pt x="33721" y="3561"/>
                  </a:lnTo>
                  <a:lnTo>
                    <a:pt x="34977" y="2974"/>
                  </a:lnTo>
                  <a:lnTo>
                    <a:pt x="35627" y="2702"/>
                  </a:lnTo>
                  <a:lnTo>
                    <a:pt x="36255" y="2451"/>
                  </a:lnTo>
                  <a:lnTo>
                    <a:pt x="36904" y="2199"/>
                  </a:lnTo>
                  <a:lnTo>
                    <a:pt x="37554" y="1969"/>
                  </a:lnTo>
                  <a:lnTo>
                    <a:pt x="38224" y="1760"/>
                  </a:lnTo>
                  <a:lnTo>
                    <a:pt x="38873" y="1592"/>
                  </a:lnTo>
                  <a:lnTo>
                    <a:pt x="39543" y="1424"/>
                  </a:lnTo>
                  <a:lnTo>
                    <a:pt x="40213" y="1299"/>
                  </a:lnTo>
                  <a:close/>
                  <a:moveTo>
                    <a:pt x="9593" y="38685"/>
                  </a:moveTo>
                  <a:lnTo>
                    <a:pt x="10221" y="38727"/>
                  </a:lnTo>
                  <a:lnTo>
                    <a:pt x="10849" y="38810"/>
                  </a:lnTo>
                  <a:lnTo>
                    <a:pt x="11478" y="38936"/>
                  </a:lnTo>
                  <a:lnTo>
                    <a:pt x="12085" y="39083"/>
                  </a:lnTo>
                  <a:lnTo>
                    <a:pt x="12713" y="39271"/>
                  </a:lnTo>
                  <a:lnTo>
                    <a:pt x="12043" y="39481"/>
                  </a:lnTo>
                  <a:lnTo>
                    <a:pt x="11352" y="39669"/>
                  </a:lnTo>
                  <a:lnTo>
                    <a:pt x="10661" y="39837"/>
                  </a:lnTo>
                  <a:lnTo>
                    <a:pt x="9949" y="39962"/>
                  </a:lnTo>
                  <a:lnTo>
                    <a:pt x="9237" y="40067"/>
                  </a:lnTo>
                  <a:lnTo>
                    <a:pt x="8545" y="40109"/>
                  </a:lnTo>
                  <a:lnTo>
                    <a:pt x="7854" y="40130"/>
                  </a:lnTo>
                  <a:lnTo>
                    <a:pt x="7498" y="40109"/>
                  </a:lnTo>
                  <a:lnTo>
                    <a:pt x="7163" y="40088"/>
                  </a:lnTo>
                  <a:lnTo>
                    <a:pt x="7310" y="39795"/>
                  </a:lnTo>
                  <a:lnTo>
                    <a:pt x="7414" y="39502"/>
                  </a:lnTo>
                  <a:lnTo>
                    <a:pt x="7498" y="39166"/>
                  </a:lnTo>
                  <a:lnTo>
                    <a:pt x="7540" y="38852"/>
                  </a:lnTo>
                  <a:lnTo>
                    <a:pt x="7561" y="38852"/>
                  </a:lnTo>
                  <a:lnTo>
                    <a:pt x="7917" y="38789"/>
                  </a:lnTo>
                  <a:lnTo>
                    <a:pt x="8273" y="38748"/>
                  </a:lnTo>
                  <a:lnTo>
                    <a:pt x="8608" y="38706"/>
                  </a:lnTo>
                  <a:lnTo>
                    <a:pt x="8943" y="38685"/>
                  </a:lnTo>
                  <a:close/>
                  <a:moveTo>
                    <a:pt x="42769" y="0"/>
                  </a:moveTo>
                  <a:lnTo>
                    <a:pt x="42664" y="21"/>
                  </a:lnTo>
                  <a:lnTo>
                    <a:pt x="42559" y="84"/>
                  </a:lnTo>
                  <a:lnTo>
                    <a:pt x="42496" y="105"/>
                  </a:lnTo>
                  <a:lnTo>
                    <a:pt x="42015" y="63"/>
                  </a:lnTo>
                  <a:lnTo>
                    <a:pt x="41093" y="63"/>
                  </a:lnTo>
                  <a:lnTo>
                    <a:pt x="40632" y="84"/>
                  </a:lnTo>
                  <a:lnTo>
                    <a:pt x="40172" y="126"/>
                  </a:lnTo>
                  <a:lnTo>
                    <a:pt x="39732" y="189"/>
                  </a:lnTo>
                  <a:lnTo>
                    <a:pt x="39271" y="252"/>
                  </a:lnTo>
                  <a:lnTo>
                    <a:pt x="38810" y="335"/>
                  </a:lnTo>
                  <a:lnTo>
                    <a:pt x="38370" y="440"/>
                  </a:lnTo>
                  <a:lnTo>
                    <a:pt x="37910" y="545"/>
                  </a:lnTo>
                  <a:lnTo>
                    <a:pt x="37009" y="796"/>
                  </a:lnTo>
                  <a:lnTo>
                    <a:pt x="36129" y="1089"/>
                  </a:lnTo>
                  <a:lnTo>
                    <a:pt x="35229" y="1424"/>
                  </a:lnTo>
                  <a:lnTo>
                    <a:pt x="34349" y="1781"/>
                  </a:lnTo>
                  <a:lnTo>
                    <a:pt x="33490" y="2158"/>
                  </a:lnTo>
                  <a:lnTo>
                    <a:pt x="32632" y="2555"/>
                  </a:lnTo>
                  <a:lnTo>
                    <a:pt x="31773" y="2953"/>
                  </a:lnTo>
                  <a:lnTo>
                    <a:pt x="30097" y="3791"/>
                  </a:lnTo>
                  <a:lnTo>
                    <a:pt x="28443" y="4608"/>
                  </a:lnTo>
                  <a:lnTo>
                    <a:pt x="26767" y="5425"/>
                  </a:lnTo>
                  <a:lnTo>
                    <a:pt x="25092" y="6284"/>
                  </a:lnTo>
                  <a:lnTo>
                    <a:pt x="23416" y="7142"/>
                  </a:lnTo>
                  <a:lnTo>
                    <a:pt x="21761" y="8064"/>
                  </a:lnTo>
                  <a:lnTo>
                    <a:pt x="20128" y="8985"/>
                  </a:lnTo>
                  <a:lnTo>
                    <a:pt x="18536" y="9970"/>
                  </a:lnTo>
                  <a:lnTo>
                    <a:pt x="16944" y="10975"/>
                  </a:lnTo>
                  <a:lnTo>
                    <a:pt x="16148" y="11499"/>
                  </a:lnTo>
                  <a:lnTo>
                    <a:pt x="15373" y="12022"/>
                  </a:lnTo>
                  <a:lnTo>
                    <a:pt x="14179" y="12881"/>
                  </a:lnTo>
                  <a:lnTo>
                    <a:pt x="12986" y="13782"/>
                  </a:lnTo>
                  <a:lnTo>
                    <a:pt x="11792" y="14724"/>
                  </a:lnTo>
                  <a:lnTo>
                    <a:pt x="10598" y="15709"/>
                  </a:lnTo>
                  <a:lnTo>
                    <a:pt x="9425" y="16756"/>
                  </a:lnTo>
                  <a:lnTo>
                    <a:pt x="8839" y="17279"/>
                  </a:lnTo>
                  <a:lnTo>
                    <a:pt x="8273" y="17824"/>
                  </a:lnTo>
                  <a:lnTo>
                    <a:pt x="7708" y="18390"/>
                  </a:lnTo>
                  <a:lnTo>
                    <a:pt x="7163" y="18955"/>
                  </a:lnTo>
                  <a:lnTo>
                    <a:pt x="6639" y="19521"/>
                  </a:lnTo>
                  <a:lnTo>
                    <a:pt x="6116" y="20107"/>
                  </a:lnTo>
                  <a:lnTo>
                    <a:pt x="5592" y="20714"/>
                  </a:lnTo>
                  <a:lnTo>
                    <a:pt x="5090" y="21322"/>
                  </a:lnTo>
                  <a:lnTo>
                    <a:pt x="4608" y="21929"/>
                  </a:lnTo>
                  <a:lnTo>
                    <a:pt x="4147" y="22557"/>
                  </a:lnTo>
                  <a:lnTo>
                    <a:pt x="3707" y="23207"/>
                  </a:lnTo>
                  <a:lnTo>
                    <a:pt x="3288" y="23835"/>
                  </a:lnTo>
                  <a:lnTo>
                    <a:pt x="2869" y="24505"/>
                  </a:lnTo>
                  <a:lnTo>
                    <a:pt x="2492" y="25155"/>
                  </a:lnTo>
                  <a:lnTo>
                    <a:pt x="2136" y="25846"/>
                  </a:lnTo>
                  <a:lnTo>
                    <a:pt x="1780" y="26516"/>
                  </a:lnTo>
                  <a:lnTo>
                    <a:pt x="1466" y="27207"/>
                  </a:lnTo>
                  <a:lnTo>
                    <a:pt x="1173" y="27919"/>
                  </a:lnTo>
                  <a:lnTo>
                    <a:pt x="922" y="28631"/>
                  </a:lnTo>
                  <a:lnTo>
                    <a:pt x="691" y="29344"/>
                  </a:lnTo>
                  <a:lnTo>
                    <a:pt x="482" y="30077"/>
                  </a:lnTo>
                  <a:lnTo>
                    <a:pt x="293" y="30810"/>
                  </a:lnTo>
                  <a:lnTo>
                    <a:pt x="189" y="31417"/>
                  </a:lnTo>
                  <a:lnTo>
                    <a:pt x="84" y="32024"/>
                  </a:lnTo>
                  <a:lnTo>
                    <a:pt x="42" y="32632"/>
                  </a:lnTo>
                  <a:lnTo>
                    <a:pt x="0" y="33239"/>
                  </a:lnTo>
                  <a:lnTo>
                    <a:pt x="0" y="33868"/>
                  </a:lnTo>
                  <a:lnTo>
                    <a:pt x="42" y="34475"/>
                  </a:lnTo>
                  <a:lnTo>
                    <a:pt x="105" y="35082"/>
                  </a:lnTo>
                  <a:lnTo>
                    <a:pt x="230" y="35669"/>
                  </a:lnTo>
                  <a:lnTo>
                    <a:pt x="377" y="36255"/>
                  </a:lnTo>
                  <a:lnTo>
                    <a:pt x="566" y="36821"/>
                  </a:lnTo>
                  <a:lnTo>
                    <a:pt x="796" y="37365"/>
                  </a:lnTo>
                  <a:lnTo>
                    <a:pt x="943" y="37638"/>
                  </a:lnTo>
                  <a:lnTo>
                    <a:pt x="1089" y="37889"/>
                  </a:lnTo>
                  <a:lnTo>
                    <a:pt x="1236" y="38161"/>
                  </a:lnTo>
                  <a:lnTo>
                    <a:pt x="1403" y="38412"/>
                  </a:lnTo>
                  <a:lnTo>
                    <a:pt x="1592" y="38643"/>
                  </a:lnTo>
                  <a:lnTo>
                    <a:pt x="1780" y="38894"/>
                  </a:lnTo>
                  <a:lnTo>
                    <a:pt x="1990" y="39125"/>
                  </a:lnTo>
                  <a:lnTo>
                    <a:pt x="2199" y="39334"/>
                  </a:lnTo>
                  <a:lnTo>
                    <a:pt x="2451" y="39564"/>
                  </a:lnTo>
                  <a:lnTo>
                    <a:pt x="2681" y="39774"/>
                  </a:lnTo>
                  <a:lnTo>
                    <a:pt x="2974" y="39983"/>
                  </a:lnTo>
                  <a:lnTo>
                    <a:pt x="3246" y="40172"/>
                  </a:lnTo>
                  <a:lnTo>
                    <a:pt x="3540" y="40360"/>
                  </a:lnTo>
                  <a:lnTo>
                    <a:pt x="3833" y="40528"/>
                  </a:lnTo>
                  <a:lnTo>
                    <a:pt x="4147" y="40695"/>
                  </a:lnTo>
                  <a:lnTo>
                    <a:pt x="4461" y="40821"/>
                  </a:lnTo>
                  <a:lnTo>
                    <a:pt x="4775" y="40947"/>
                  </a:lnTo>
                  <a:lnTo>
                    <a:pt x="5090" y="41051"/>
                  </a:lnTo>
                  <a:lnTo>
                    <a:pt x="5404" y="41156"/>
                  </a:lnTo>
                  <a:lnTo>
                    <a:pt x="5739" y="41240"/>
                  </a:lnTo>
                  <a:lnTo>
                    <a:pt x="6074" y="41324"/>
                  </a:lnTo>
                  <a:lnTo>
                    <a:pt x="6409" y="41387"/>
                  </a:lnTo>
                  <a:lnTo>
                    <a:pt x="7079" y="41470"/>
                  </a:lnTo>
                  <a:lnTo>
                    <a:pt x="7770" y="41512"/>
                  </a:lnTo>
                  <a:lnTo>
                    <a:pt x="8462" y="41512"/>
                  </a:lnTo>
                  <a:lnTo>
                    <a:pt x="9153" y="41470"/>
                  </a:lnTo>
                  <a:lnTo>
                    <a:pt x="9844" y="41408"/>
                  </a:lnTo>
                  <a:lnTo>
                    <a:pt x="10535" y="41303"/>
                  </a:lnTo>
                  <a:lnTo>
                    <a:pt x="11226" y="41156"/>
                  </a:lnTo>
                  <a:lnTo>
                    <a:pt x="11876" y="41010"/>
                  </a:lnTo>
                  <a:lnTo>
                    <a:pt x="12546" y="40821"/>
                  </a:lnTo>
                  <a:lnTo>
                    <a:pt x="13174" y="40612"/>
                  </a:lnTo>
                  <a:lnTo>
                    <a:pt x="13802" y="40402"/>
                  </a:lnTo>
                  <a:lnTo>
                    <a:pt x="14410" y="40172"/>
                  </a:lnTo>
                  <a:lnTo>
                    <a:pt x="15017" y="39920"/>
                  </a:lnTo>
                  <a:lnTo>
                    <a:pt x="15625" y="39669"/>
                  </a:lnTo>
                  <a:lnTo>
                    <a:pt x="16211" y="39376"/>
                  </a:lnTo>
                  <a:lnTo>
                    <a:pt x="16798" y="39104"/>
                  </a:lnTo>
                  <a:lnTo>
                    <a:pt x="17384" y="38789"/>
                  </a:lnTo>
                  <a:lnTo>
                    <a:pt x="17949" y="38475"/>
                  </a:lnTo>
                  <a:lnTo>
                    <a:pt x="18012" y="38454"/>
                  </a:lnTo>
                  <a:lnTo>
                    <a:pt x="19039" y="37847"/>
                  </a:lnTo>
                  <a:lnTo>
                    <a:pt x="20023" y="37198"/>
                  </a:lnTo>
                  <a:lnTo>
                    <a:pt x="21007" y="36507"/>
                  </a:lnTo>
                  <a:lnTo>
                    <a:pt x="21971" y="35794"/>
                  </a:lnTo>
                  <a:lnTo>
                    <a:pt x="22892" y="35061"/>
                  </a:lnTo>
                  <a:lnTo>
                    <a:pt x="23793" y="34265"/>
                  </a:lnTo>
                  <a:lnTo>
                    <a:pt x="24673" y="33470"/>
                  </a:lnTo>
                  <a:lnTo>
                    <a:pt x="25531" y="32632"/>
                  </a:lnTo>
                  <a:lnTo>
                    <a:pt x="26348" y="31773"/>
                  </a:lnTo>
                  <a:lnTo>
                    <a:pt x="27165" y="30872"/>
                  </a:lnTo>
                  <a:lnTo>
                    <a:pt x="27940" y="29972"/>
                  </a:lnTo>
                  <a:lnTo>
                    <a:pt x="28694" y="29050"/>
                  </a:lnTo>
                  <a:lnTo>
                    <a:pt x="29406" y="28087"/>
                  </a:lnTo>
                  <a:lnTo>
                    <a:pt x="30118" y="27144"/>
                  </a:lnTo>
                  <a:lnTo>
                    <a:pt x="30788" y="26160"/>
                  </a:lnTo>
                  <a:lnTo>
                    <a:pt x="31438" y="25176"/>
                  </a:lnTo>
                  <a:lnTo>
                    <a:pt x="32255" y="23835"/>
                  </a:lnTo>
                  <a:lnTo>
                    <a:pt x="33050" y="22474"/>
                  </a:lnTo>
                  <a:lnTo>
                    <a:pt x="33804" y="21112"/>
                  </a:lnTo>
                  <a:lnTo>
                    <a:pt x="34517" y="19709"/>
                  </a:lnTo>
                  <a:lnTo>
                    <a:pt x="35187" y="18285"/>
                  </a:lnTo>
                  <a:lnTo>
                    <a:pt x="35836" y="16861"/>
                  </a:lnTo>
                  <a:lnTo>
                    <a:pt x="36423" y="15415"/>
                  </a:lnTo>
                  <a:lnTo>
                    <a:pt x="37009" y="13949"/>
                  </a:lnTo>
                  <a:lnTo>
                    <a:pt x="37260" y="13258"/>
                  </a:lnTo>
                  <a:lnTo>
                    <a:pt x="37512" y="12525"/>
                  </a:lnTo>
                  <a:lnTo>
                    <a:pt x="38014" y="11080"/>
                  </a:lnTo>
                  <a:lnTo>
                    <a:pt x="38496" y="9635"/>
                  </a:lnTo>
                  <a:lnTo>
                    <a:pt x="38999" y="8169"/>
                  </a:lnTo>
                  <a:lnTo>
                    <a:pt x="39166" y="8169"/>
                  </a:lnTo>
                  <a:lnTo>
                    <a:pt x="39229" y="8127"/>
                  </a:lnTo>
                  <a:lnTo>
                    <a:pt x="39313" y="8085"/>
                  </a:lnTo>
                  <a:lnTo>
                    <a:pt x="39418" y="7980"/>
                  </a:lnTo>
                  <a:lnTo>
                    <a:pt x="39501" y="7833"/>
                  </a:lnTo>
                  <a:lnTo>
                    <a:pt x="39543" y="7666"/>
                  </a:lnTo>
                  <a:lnTo>
                    <a:pt x="39543" y="7582"/>
                  </a:lnTo>
                  <a:lnTo>
                    <a:pt x="39543" y="7498"/>
                  </a:lnTo>
                  <a:lnTo>
                    <a:pt x="39522" y="7415"/>
                  </a:lnTo>
                  <a:lnTo>
                    <a:pt x="39480" y="7352"/>
                  </a:lnTo>
                  <a:lnTo>
                    <a:pt x="39439" y="7268"/>
                  </a:lnTo>
                  <a:lnTo>
                    <a:pt x="39376" y="7205"/>
                  </a:lnTo>
                  <a:lnTo>
                    <a:pt x="39732" y="6367"/>
                  </a:lnTo>
                  <a:lnTo>
                    <a:pt x="40109" y="5551"/>
                  </a:lnTo>
                  <a:lnTo>
                    <a:pt x="40528" y="4734"/>
                  </a:lnTo>
                  <a:lnTo>
                    <a:pt x="40758" y="4336"/>
                  </a:lnTo>
                  <a:lnTo>
                    <a:pt x="40988" y="3959"/>
                  </a:lnTo>
                  <a:lnTo>
                    <a:pt x="41240" y="3582"/>
                  </a:lnTo>
                  <a:lnTo>
                    <a:pt x="41512" y="3205"/>
                  </a:lnTo>
                  <a:lnTo>
                    <a:pt x="41784" y="2849"/>
                  </a:lnTo>
                  <a:lnTo>
                    <a:pt x="42057" y="2493"/>
                  </a:lnTo>
                  <a:lnTo>
                    <a:pt x="42371" y="2137"/>
                  </a:lnTo>
                  <a:lnTo>
                    <a:pt x="42685" y="1801"/>
                  </a:lnTo>
                  <a:lnTo>
                    <a:pt x="43020" y="1487"/>
                  </a:lnTo>
                  <a:lnTo>
                    <a:pt x="43376" y="1173"/>
                  </a:lnTo>
                  <a:lnTo>
                    <a:pt x="43460" y="1068"/>
                  </a:lnTo>
                  <a:lnTo>
                    <a:pt x="43544" y="1047"/>
                  </a:lnTo>
                  <a:lnTo>
                    <a:pt x="43627" y="1026"/>
                  </a:lnTo>
                  <a:lnTo>
                    <a:pt x="43690" y="985"/>
                  </a:lnTo>
                  <a:lnTo>
                    <a:pt x="43753" y="943"/>
                  </a:lnTo>
                  <a:lnTo>
                    <a:pt x="43774" y="880"/>
                  </a:lnTo>
                  <a:lnTo>
                    <a:pt x="43816" y="817"/>
                  </a:lnTo>
                  <a:lnTo>
                    <a:pt x="43837" y="670"/>
                  </a:lnTo>
                  <a:lnTo>
                    <a:pt x="43795" y="524"/>
                  </a:lnTo>
                  <a:lnTo>
                    <a:pt x="43774" y="440"/>
                  </a:lnTo>
                  <a:lnTo>
                    <a:pt x="43732" y="377"/>
                  </a:lnTo>
                  <a:lnTo>
                    <a:pt x="43669" y="335"/>
                  </a:lnTo>
                  <a:lnTo>
                    <a:pt x="43606" y="272"/>
                  </a:lnTo>
                  <a:lnTo>
                    <a:pt x="43523" y="231"/>
                  </a:lnTo>
                  <a:lnTo>
                    <a:pt x="43439" y="210"/>
                  </a:lnTo>
                  <a:lnTo>
                    <a:pt x="43376" y="210"/>
                  </a:lnTo>
                  <a:lnTo>
                    <a:pt x="43292" y="147"/>
                  </a:lnTo>
                  <a:lnTo>
                    <a:pt x="43209" y="84"/>
                  </a:lnTo>
                  <a:lnTo>
                    <a:pt x="43104" y="42"/>
                  </a:lnTo>
                  <a:lnTo>
                    <a:pt x="429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6"/>
            <p:cNvSpPr/>
            <p:nvPr/>
          </p:nvSpPr>
          <p:spPr>
            <a:xfrm>
              <a:off x="2665875" y="2411625"/>
              <a:ext cx="59200" cy="58150"/>
            </a:xfrm>
            <a:custGeom>
              <a:avLst/>
              <a:gdLst/>
              <a:ahLst/>
              <a:cxnLst/>
              <a:rect l="l" t="t" r="r" b="b"/>
              <a:pathLst>
                <a:path w="2368" h="2326" extrusionOk="0">
                  <a:moveTo>
                    <a:pt x="713" y="1"/>
                  </a:moveTo>
                  <a:lnTo>
                    <a:pt x="545" y="22"/>
                  </a:lnTo>
                  <a:lnTo>
                    <a:pt x="399" y="64"/>
                  </a:lnTo>
                  <a:lnTo>
                    <a:pt x="315" y="105"/>
                  </a:lnTo>
                  <a:lnTo>
                    <a:pt x="252" y="147"/>
                  </a:lnTo>
                  <a:lnTo>
                    <a:pt x="210" y="210"/>
                  </a:lnTo>
                  <a:lnTo>
                    <a:pt x="147" y="294"/>
                  </a:lnTo>
                  <a:lnTo>
                    <a:pt x="85" y="462"/>
                  </a:lnTo>
                  <a:lnTo>
                    <a:pt x="43" y="650"/>
                  </a:lnTo>
                  <a:lnTo>
                    <a:pt x="22" y="839"/>
                  </a:lnTo>
                  <a:lnTo>
                    <a:pt x="22" y="1027"/>
                  </a:lnTo>
                  <a:lnTo>
                    <a:pt x="1" y="1216"/>
                  </a:lnTo>
                  <a:lnTo>
                    <a:pt x="1" y="1425"/>
                  </a:lnTo>
                  <a:lnTo>
                    <a:pt x="43" y="1634"/>
                  </a:lnTo>
                  <a:lnTo>
                    <a:pt x="126" y="1823"/>
                  </a:lnTo>
                  <a:lnTo>
                    <a:pt x="231" y="1970"/>
                  </a:lnTo>
                  <a:lnTo>
                    <a:pt x="378" y="2095"/>
                  </a:lnTo>
                  <a:lnTo>
                    <a:pt x="545" y="2200"/>
                  </a:lnTo>
                  <a:lnTo>
                    <a:pt x="713" y="2284"/>
                  </a:lnTo>
                  <a:lnTo>
                    <a:pt x="901" y="2326"/>
                  </a:lnTo>
                  <a:lnTo>
                    <a:pt x="1069" y="2305"/>
                  </a:lnTo>
                  <a:lnTo>
                    <a:pt x="1174" y="2284"/>
                  </a:lnTo>
                  <a:lnTo>
                    <a:pt x="1257" y="2242"/>
                  </a:lnTo>
                  <a:lnTo>
                    <a:pt x="1341" y="2200"/>
                  </a:lnTo>
                  <a:lnTo>
                    <a:pt x="1425" y="2137"/>
                  </a:lnTo>
                  <a:lnTo>
                    <a:pt x="1551" y="2011"/>
                  </a:lnTo>
                  <a:lnTo>
                    <a:pt x="1697" y="1907"/>
                  </a:lnTo>
                  <a:lnTo>
                    <a:pt x="1865" y="1760"/>
                  </a:lnTo>
                  <a:lnTo>
                    <a:pt x="1991" y="1613"/>
                  </a:lnTo>
                  <a:lnTo>
                    <a:pt x="2095" y="1425"/>
                  </a:lnTo>
                  <a:lnTo>
                    <a:pt x="2200" y="1236"/>
                  </a:lnTo>
                  <a:lnTo>
                    <a:pt x="2284" y="1048"/>
                  </a:lnTo>
                  <a:lnTo>
                    <a:pt x="2326" y="859"/>
                  </a:lnTo>
                  <a:lnTo>
                    <a:pt x="2368" y="671"/>
                  </a:lnTo>
                  <a:lnTo>
                    <a:pt x="2368" y="587"/>
                  </a:lnTo>
                  <a:lnTo>
                    <a:pt x="2347" y="482"/>
                  </a:lnTo>
                  <a:lnTo>
                    <a:pt x="2305" y="399"/>
                  </a:lnTo>
                  <a:lnTo>
                    <a:pt x="2263" y="315"/>
                  </a:lnTo>
                  <a:lnTo>
                    <a:pt x="2200" y="231"/>
                  </a:lnTo>
                  <a:lnTo>
                    <a:pt x="2116" y="168"/>
                  </a:lnTo>
                  <a:lnTo>
                    <a:pt x="2032" y="105"/>
                  </a:lnTo>
                  <a:lnTo>
                    <a:pt x="1949" y="85"/>
                  </a:lnTo>
                  <a:lnTo>
                    <a:pt x="1760" y="43"/>
                  </a:lnTo>
                  <a:lnTo>
                    <a:pt x="1551" y="22"/>
                  </a:lnTo>
                  <a:lnTo>
                    <a:pt x="1362" y="22"/>
                  </a:lnTo>
                  <a:lnTo>
                    <a:pt x="1153" y="43"/>
                  </a:lnTo>
                  <a:lnTo>
                    <a:pt x="943"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6"/>
            <p:cNvSpPr/>
            <p:nvPr/>
          </p:nvSpPr>
          <p:spPr>
            <a:xfrm>
              <a:off x="2665875" y="2411625"/>
              <a:ext cx="59200" cy="58150"/>
            </a:xfrm>
            <a:custGeom>
              <a:avLst/>
              <a:gdLst/>
              <a:ahLst/>
              <a:cxnLst/>
              <a:rect l="l" t="t" r="r" b="b"/>
              <a:pathLst>
                <a:path w="2368" h="2326" extrusionOk="0">
                  <a:moveTo>
                    <a:pt x="713" y="1"/>
                  </a:moveTo>
                  <a:lnTo>
                    <a:pt x="545" y="22"/>
                  </a:lnTo>
                  <a:lnTo>
                    <a:pt x="399" y="64"/>
                  </a:lnTo>
                  <a:lnTo>
                    <a:pt x="315" y="105"/>
                  </a:lnTo>
                  <a:lnTo>
                    <a:pt x="252" y="147"/>
                  </a:lnTo>
                  <a:lnTo>
                    <a:pt x="210" y="210"/>
                  </a:lnTo>
                  <a:lnTo>
                    <a:pt x="147" y="294"/>
                  </a:lnTo>
                  <a:lnTo>
                    <a:pt x="85" y="462"/>
                  </a:lnTo>
                  <a:lnTo>
                    <a:pt x="43" y="650"/>
                  </a:lnTo>
                  <a:lnTo>
                    <a:pt x="22" y="839"/>
                  </a:lnTo>
                  <a:lnTo>
                    <a:pt x="22" y="1027"/>
                  </a:lnTo>
                  <a:lnTo>
                    <a:pt x="1" y="1216"/>
                  </a:lnTo>
                  <a:lnTo>
                    <a:pt x="1" y="1425"/>
                  </a:lnTo>
                  <a:lnTo>
                    <a:pt x="43" y="1634"/>
                  </a:lnTo>
                  <a:lnTo>
                    <a:pt x="126" y="1823"/>
                  </a:lnTo>
                  <a:lnTo>
                    <a:pt x="231" y="1970"/>
                  </a:lnTo>
                  <a:lnTo>
                    <a:pt x="378" y="2095"/>
                  </a:lnTo>
                  <a:lnTo>
                    <a:pt x="545" y="2200"/>
                  </a:lnTo>
                  <a:lnTo>
                    <a:pt x="713" y="2284"/>
                  </a:lnTo>
                  <a:lnTo>
                    <a:pt x="901" y="2326"/>
                  </a:lnTo>
                  <a:lnTo>
                    <a:pt x="1069" y="2305"/>
                  </a:lnTo>
                  <a:lnTo>
                    <a:pt x="1174" y="2284"/>
                  </a:lnTo>
                  <a:lnTo>
                    <a:pt x="1257" y="2242"/>
                  </a:lnTo>
                  <a:lnTo>
                    <a:pt x="1341" y="2200"/>
                  </a:lnTo>
                  <a:lnTo>
                    <a:pt x="1425" y="2137"/>
                  </a:lnTo>
                  <a:lnTo>
                    <a:pt x="1551" y="2011"/>
                  </a:lnTo>
                  <a:lnTo>
                    <a:pt x="1697" y="1907"/>
                  </a:lnTo>
                  <a:lnTo>
                    <a:pt x="1865" y="1760"/>
                  </a:lnTo>
                  <a:lnTo>
                    <a:pt x="1991" y="1613"/>
                  </a:lnTo>
                  <a:lnTo>
                    <a:pt x="2095" y="1425"/>
                  </a:lnTo>
                  <a:lnTo>
                    <a:pt x="2200" y="1236"/>
                  </a:lnTo>
                  <a:lnTo>
                    <a:pt x="2284" y="1048"/>
                  </a:lnTo>
                  <a:lnTo>
                    <a:pt x="2326" y="859"/>
                  </a:lnTo>
                  <a:lnTo>
                    <a:pt x="2368" y="671"/>
                  </a:lnTo>
                  <a:lnTo>
                    <a:pt x="2368" y="587"/>
                  </a:lnTo>
                  <a:lnTo>
                    <a:pt x="2347" y="482"/>
                  </a:lnTo>
                  <a:lnTo>
                    <a:pt x="2305" y="399"/>
                  </a:lnTo>
                  <a:lnTo>
                    <a:pt x="2263" y="315"/>
                  </a:lnTo>
                  <a:lnTo>
                    <a:pt x="2200" y="231"/>
                  </a:lnTo>
                  <a:lnTo>
                    <a:pt x="2116" y="168"/>
                  </a:lnTo>
                  <a:lnTo>
                    <a:pt x="2032" y="105"/>
                  </a:lnTo>
                  <a:lnTo>
                    <a:pt x="1949" y="85"/>
                  </a:lnTo>
                  <a:lnTo>
                    <a:pt x="1760" y="43"/>
                  </a:lnTo>
                  <a:lnTo>
                    <a:pt x="1551" y="22"/>
                  </a:lnTo>
                  <a:lnTo>
                    <a:pt x="1362" y="22"/>
                  </a:lnTo>
                  <a:lnTo>
                    <a:pt x="1153" y="43"/>
                  </a:lnTo>
                  <a:lnTo>
                    <a:pt x="9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6"/>
            <p:cNvSpPr/>
            <p:nvPr/>
          </p:nvSpPr>
          <p:spPr>
            <a:xfrm>
              <a:off x="2739700" y="2230975"/>
              <a:ext cx="65500" cy="63400"/>
            </a:xfrm>
            <a:custGeom>
              <a:avLst/>
              <a:gdLst/>
              <a:ahLst/>
              <a:cxnLst/>
              <a:rect l="l" t="t" r="r" b="b"/>
              <a:pathLst>
                <a:path w="2620" h="2536" extrusionOk="0">
                  <a:moveTo>
                    <a:pt x="1362" y="1"/>
                  </a:moveTo>
                  <a:lnTo>
                    <a:pt x="1195" y="22"/>
                  </a:lnTo>
                  <a:lnTo>
                    <a:pt x="1048" y="43"/>
                  </a:lnTo>
                  <a:lnTo>
                    <a:pt x="902" y="85"/>
                  </a:lnTo>
                  <a:lnTo>
                    <a:pt x="755" y="147"/>
                  </a:lnTo>
                  <a:lnTo>
                    <a:pt x="608" y="231"/>
                  </a:lnTo>
                  <a:lnTo>
                    <a:pt x="483" y="315"/>
                  </a:lnTo>
                  <a:lnTo>
                    <a:pt x="378" y="420"/>
                  </a:lnTo>
                  <a:lnTo>
                    <a:pt x="273" y="545"/>
                  </a:lnTo>
                  <a:lnTo>
                    <a:pt x="189" y="650"/>
                  </a:lnTo>
                  <a:lnTo>
                    <a:pt x="127" y="776"/>
                  </a:lnTo>
                  <a:lnTo>
                    <a:pt x="64" y="901"/>
                  </a:lnTo>
                  <a:lnTo>
                    <a:pt x="22" y="1048"/>
                  </a:lnTo>
                  <a:lnTo>
                    <a:pt x="1" y="1174"/>
                  </a:lnTo>
                  <a:lnTo>
                    <a:pt x="1" y="1320"/>
                  </a:lnTo>
                  <a:lnTo>
                    <a:pt x="1" y="1446"/>
                  </a:lnTo>
                  <a:lnTo>
                    <a:pt x="22" y="1593"/>
                  </a:lnTo>
                  <a:lnTo>
                    <a:pt x="64" y="1718"/>
                  </a:lnTo>
                  <a:lnTo>
                    <a:pt x="127" y="1844"/>
                  </a:lnTo>
                  <a:lnTo>
                    <a:pt x="189" y="1970"/>
                  </a:lnTo>
                  <a:lnTo>
                    <a:pt x="273" y="2074"/>
                  </a:lnTo>
                  <a:lnTo>
                    <a:pt x="378" y="2200"/>
                  </a:lnTo>
                  <a:lnTo>
                    <a:pt x="483" y="2284"/>
                  </a:lnTo>
                  <a:lnTo>
                    <a:pt x="587" y="2368"/>
                  </a:lnTo>
                  <a:lnTo>
                    <a:pt x="713" y="2409"/>
                  </a:lnTo>
                  <a:lnTo>
                    <a:pt x="943" y="2493"/>
                  </a:lnTo>
                  <a:lnTo>
                    <a:pt x="1069" y="2535"/>
                  </a:lnTo>
                  <a:lnTo>
                    <a:pt x="1320" y="2535"/>
                  </a:lnTo>
                  <a:lnTo>
                    <a:pt x="1446" y="2514"/>
                  </a:lnTo>
                  <a:lnTo>
                    <a:pt x="1551" y="2493"/>
                  </a:lnTo>
                  <a:lnTo>
                    <a:pt x="1656" y="2451"/>
                  </a:lnTo>
                  <a:lnTo>
                    <a:pt x="1760" y="2389"/>
                  </a:lnTo>
                  <a:lnTo>
                    <a:pt x="1844" y="2326"/>
                  </a:lnTo>
                  <a:lnTo>
                    <a:pt x="1949" y="2179"/>
                  </a:lnTo>
                  <a:lnTo>
                    <a:pt x="2033" y="2074"/>
                  </a:lnTo>
                  <a:lnTo>
                    <a:pt x="2116" y="2032"/>
                  </a:lnTo>
                  <a:lnTo>
                    <a:pt x="2263" y="1928"/>
                  </a:lnTo>
                  <a:lnTo>
                    <a:pt x="2389" y="1802"/>
                  </a:lnTo>
                  <a:lnTo>
                    <a:pt x="2493" y="1655"/>
                  </a:lnTo>
                  <a:lnTo>
                    <a:pt x="2556" y="1509"/>
                  </a:lnTo>
                  <a:lnTo>
                    <a:pt x="2598" y="1341"/>
                  </a:lnTo>
                  <a:lnTo>
                    <a:pt x="2619" y="1174"/>
                  </a:lnTo>
                  <a:lnTo>
                    <a:pt x="2598" y="985"/>
                  </a:lnTo>
                  <a:lnTo>
                    <a:pt x="2556" y="818"/>
                  </a:lnTo>
                  <a:lnTo>
                    <a:pt x="2493" y="650"/>
                  </a:lnTo>
                  <a:lnTo>
                    <a:pt x="2410" y="524"/>
                  </a:lnTo>
                  <a:lnTo>
                    <a:pt x="2305" y="399"/>
                  </a:lnTo>
                  <a:lnTo>
                    <a:pt x="2200" y="294"/>
                  </a:lnTo>
                  <a:lnTo>
                    <a:pt x="2074" y="189"/>
                  </a:lnTo>
                  <a:lnTo>
                    <a:pt x="1949" y="127"/>
                  </a:lnTo>
                  <a:lnTo>
                    <a:pt x="1802" y="64"/>
                  </a:lnTo>
                  <a:lnTo>
                    <a:pt x="1656" y="22"/>
                  </a:lnTo>
                  <a:lnTo>
                    <a:pt x="1509"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6"/>
            <p:cNvSpPr/>
            <p:nvPr/>
          </p:nvSpPr>
          <p:spPr>
            <a:xfrm>
              <a:off x="2739700" y="2230975"/>
              <a:ext cx="65500" cy="63400"/>
            </a:xfrm>
            <a:custGeom>
              <a:avLst/>
              <a:gdLst/>
              <a:ahLst/>
              <a:cxnLst/>
              <a:rect l="l" t="t" r="r" b="b"/>
              <a:pathLst>
                <a:path w="2620" h="2536" extrusionOk="0">
                  <a:moveTo>
                    <a:pt x="1362" y="1"/>
                  </a:moveTo>
                  <a:lnTo>
                    <a:pt x="1195" y="22"/>
                  </a:lnTo>
                  <a:lnTo>
                    <a:pt x="1048" y="43"/>
                  </a:lnTo>
                  <a:lnTo>
                    <a:pt x="902" y="85"/>
                  </a:lnTo>
                  <a:lnTo>
                    <a:pt x="755" y="147"/>
                  </a:lnTo>
                  <a:lnTo>
                    <a:pt x="608" y="231"/>
                  </a:lnTo>
                  <a:lnTo>
                    <a:pt x="483" y="315"/>
                  </a:lnTo>
                  <a:lnTo>
                    <a:pt x="378" y="420"/>
                  </a:lnTo>
                  <a:lnTo>
                    <a:pt x="273" y="545"/>
                  </a:lnTo>
                  <a:lnTo>
                    <a:pt x="189" y="650"/>
                  </a:lnTo>
                  <a:lnTo>
                    <a:pt x="127" y="776"/>
                  </a:lnTo>
                  <a:lnTo>
                    <a:pt x="64" y="901"/>
                  </a:lnTo>
                  <a:lnTo>
                    <a:pt x="22" y="1048"/>
                  </a:lnTo>
                  <a:lnTo>
                    <a:pt x="1" y="1174"/>
                  </a:lnTo>
                  <a:lnTo>
                    <a:pt x="1" y="1320"/>
                  </a:lnTo>
                  <a:lnTo>
                    <a:pt x="1" y="1446"/>
                  </a:lnTo>
                  <a:lnTo>
                    <a:pt x="22" y="1593"/>
                  </a:lnTo>
                  <a:lnTo>
                    <a:pt x="64" y="1718"/>
                  </a:lnTo>
                  <a:lnTo>
                    <a:pt x="127" y="1844"/>
                  </a:lnTo>
                  <a:lnTo>
                    <a:pt x="189" y="1970"/>
                  </a:lnTo>
                  <a:lnTo>
                    <a:pt x="273" y="2074"/>
                  </a:lnTo>
                  <a:lnTo>
                    <a:pt x="378" y="2200"/>
                  </a:lnTo>
                  <a:lnTo>
                    <a:pt x="483" y="2284"/>
                  </a:lnTo>
                  <a:lnTo>
                    <a:pt x="587" y="2368"/>
                  </a:lnTo>
                  <a:lnTo>
                    <a:pt x="713" y="2409"/>
                  </a:lnTo>
                  <a:lnTo>
                    <a:pt x="943" y="2493"/>
                  </a:lnTo>
                  <a:lnTo>
                    <a:pt x="1069" y="2535"/>
                  </a:lnTo>
                  <a:lnTo>
                    <a:pt x="1320" y="2535"/>
                  </a:lnTo>
                  <a:lnTo>
                    <a:pt x="1446" y="2514"/>
                  </a:lnTo>
                  <a:lnTo>
                    <a:pt x="1551" y="2493"/>
                  </a:lnTo>
                  <a:lnTo>
                    <a:pt x="1656" y="2451"/>
                  </a:lnTo>
                  <a:lnTo>
                    <a:pt x="1760" y="2389"/>
                  </a:lnTo>
                  <a:lnTo>
                    <a:pt x="1844" y="2326"/>
                  </a:lnTo>
                  <a:lnTo>
                    <a:pt x="1949" y="2179"/>
                  </a:lnTo>
                  <a:lnTo>
                    <a:pt x="2033" y="2074"/>
                  </a:lnTo>
                  <a:lnTo>
                    <a:pt x="2116" y="2032"/>
                  </a:lnTo>
                  <a:lnTo>
                    <a:pt x="2263" y="1928"/>
                  </a:lnTo>
                  <a:lnTo>
                    <a:pt x="2389" y="1802"/>
                  </a:lnTo>
                  <a:lnTo>
                    <a:pt x="2493" y="1655"/>
                  </a:lnTo>
                  <a:lnTo>
                    <a:pt x="2556" y="1509"/>
                  </a:lnTo>
                  <a:lnTo>
                    <a:pt x="2598" y="1341"/>
                  </a:lnTo>
                  <a:lnTo>
                    <a:pt x="2619" y="1174"/>
                  </a:lnTo>
                  <a:lnTo>
                    <a:pt x="2598" y="985"/>
                  </a:lnTo>
                  <a:lnTo>
                    <a:pt x="2556" y="818"/>
                  </a:lnTo>
                  <a:lnTo>
                    <a:pt x="2493" y="650"/>
                  </a:lnTo>
                  <a:lnTo>
                    <a:pt x="2410" y="524"/>
                  </a:lnTo>
                  <a:lnTo>
                    <a:pt x="2305" y="399"/>
                  </a:lnTo>
                  <a:lnTo>
                    <a:pt x="2200" y="294"/>
                  </a:lnTo>
                  <a:lnTo>
                    <a:pt x="2074" y="189"/>
                  </a:lnTo>
                  <a:lnTo>
                    <a:pt x="1949" y="127"/>
                  </a:lnTo>
                  <a:lnTo>
                    <a:pt x="1802" y="64"/>
                  </a:lnTo>
                  <a:lnTo>
                    <a:pt x="1656" y="22"/>
                  </a:lnTo>
                  <a:lnTo>
                    <a:pt x="1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6"/>
            <p:cNvSpPr/>
            <p:nvPr/>
          </p:nvSpPr>
          <p:spPr>
            <a:xfrm>
              <a:off x="2849150" y="2079650"/>
              <a:ext cx="57625" cy="57100"/>
            </a:xfrm>
            <a:custGeom>
              <a:avLst/>
              <a:gdLst/>
              <a:ahLst/>
              <a:cxnLst/>
              <a:rect l="l" t="t" r="r" b="b"/>
              <a:pathLst>
                <a:path w="2305" h="2284" extrusionOk="0">
                  <a:moveTo>
                    <a:pt x="1006" y="1"/>
                  </a:moveTo>
                  <a:lnTo>
                    <a:pt x="901" y="22"/>
                  </a:lnTo>
                  <a:lnTo>
                    <a:pt x="775" y="43"/>
                  </a:lnTo>
                  <a:lnTo>
                    <a:pt x="671" y="106"/>
                  </a:lnTo>
                  <a:lnTo>
                    <a:pt x="566" y="148"/>
                  </a:lnTo>
                  <a:lnTo>
                    <a:pt x="461" y="231"/>
                  </a:lnTo>
                  <a:lnTo>
                    <a:pt x="377" y="294"/>
                  </a:lnTo>
                  <a:lnTo>
                    <a:pt x="294" y="399"/>
                  </a:lnTo>
                  <a:lnTo>
                    <a:pt x="210" y="504"/>
                  </a:lnTo>
                  <a:lnTo>
                    <a:pt x="147" y="608"/>
                  </a:lnTo>
                  <a:lnTo>
                    <a:pt x="105" y="713"/>
                  </a:lnTo>
                  <a:lnTo>
                    <a:pt x="21" y="943"/>
                  </a:lnTo>
                  <a:lnTo>
                    <a:pt x="0" y="1195"/>
                  </a:lnTo>
                  <a:lnTo>
                    <a:pt x="21" y="1299"/>
                  </a:lnTo>
                  <a:lnTo>
                    <a:pt x="42" y="1425"/>
                  </a:lnTo>
                  <a:lnTo>
                    <a:pt x="63" y="1530"/>
                  </a:lnTo>
                  <a:lnTo>
                    <a:pt x="105" y="1656"/>
                  </a:lnTo>
                  <a:lnTo>
                    <a:pt x="168" y="1760"/>
                  </a:lnTo>
                  <a:lnTo>
                    <a:pt x="252" y="1844"/>
                  </a:lnTo>
                  <a:lnTo>
                    <a:pt x="335" y="1949"/>
                  </a:lnTo>
                  <a:lnTo>
                    <a:pt x="440" y="2033"/>
                  </a:lnTo>
                  <a:lnTo>
                    <a:pt x="629" y="2158"/>
                  </a:lnTo>
                  <a:lnTo>
                    <a:pt x="838" y="2221"/>
                  </a:lnTo>
                  <a:lnTo>
                    <a:pt x="1048" y="2263"/>
                  </a:lnTo>
                  <a:lnTo>
                    <a:pt x="1278" y="2284"/>
                  </a:lnTo>
                  <a:lnTo>
                    <a:pt x="1487" y="2263"/>
                  </a:lnTo>
                  <a:lnTo>
                    <a:pt x="1718" y="2200"/>
                  </a:lnTo>
                  <a:lnTo>
                    <a:pt x="1927" y="2137"/>
                  </a:lnTo>
                  <a:lnTo>
                    <a:pt x="2116" y="2012"/>
                  </a:lnTo>
                  <a:lnTo>
                    <a:pt x="2200" y="1949"/>
                  </a:lnTo>
                  <a:lnTo>
                    <a:pt x="2241" y="1886"/>
                  </a:lnTo>
                  <a:lnTo>
                    <a:pt x="2283" y="1802"/>
                  </a:lnTo>
                  <a:lnTo>
                    <a:pt x="2304" y="1718"/>
                  </a:lnTo>
                  <a:lnTo>
                    <a:pt x="2304" y="1614"/>
                  </a:lnTo>
                  <a:lnTo>
                    <a:pt x="2283" y="1530"/>
                  </a:lnTo>
                  <a:lnTo>
                    <a:pt x="2262" y="1446"/>
                  </a:lnTo>
                  <a:lnTo>
                    <a:pt x="2200" y="1383"/>
                  </a:lnTo>
                  <a:lnTo>
                    <a:pt x="2220" y="1153"/>
                  </a:lnTo>
                  <a:lnTo>
                    <a:pt x="2200" y="922"/>
                  </a:lnTo>
                  <a:lnTo>
                    <a:pt x="2137" y="713"/>
                  </a:lnTo>
                  <a:lnTo>
                    <a:pt x="2053" y="545"/>
                  </a:lnTo>
                  <a:lnTo>
                    <a:pt x="1969" y="420"/>
                  </a:lnTo>
                  <a:lnTo>
                    <a:pt x="1885" y="336"/>
                  </a:lnTo>
                  <a:lnTo>
                    <a:pt x="1781" y="252"/>
                  </a:lnTo>
                  <a:lnTo>
                    <a:pt x="1697" y="168"/>
                  </a:lnTo>
                  <a:lnTo>
                    <a:pt x="1487" y="85"/>
                  </a:lnTo>
                  <a:lnTo>
                    <a:pt x="1257" y="22"/>
                  </a:lnTo>
                  <a:lnTo>
                    <a:pt x="1131"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6"/>
            <p:cNvSpPr/>
            <p:nvPr/>
          </p:nvSpPr>
          <p:spPr>
            <a:xfrm>
              <a:off x="2849150" y="2079650"/>
              <a:ext cx="57625" cy="57100"/>
            </a:xfrm>
            <a:custGeom>
              <a:avLst/>
              <a:gdLst/>
              <a:ahLst/>
              <a:cxnLst/>
              <a:rect l="l" t="t" r="r" b="b"/>
              <a:pathLst>
                <a:path w="2305" h="2284" extrusionOk="0">
                  <a:moveTo>
                    <a:pt x="1006" y="1"/>
                  </a:moveTo>
                  <a:lnTo>
                    <a:pt x="901" y="22"/>
                  </a:lnTo>
                  <a:lnTo>
                    <a:pt x="775" y="43"/>
                  </a:lnTo>
                  <a:lnTo>
                    <a:pt x="671" y="106"/>
                  </a:lnTo>
                  <a:lnTo>
                    <a:pt x="566" y="148"/>
                  </a:lnTo>
                  <a:lnTo>
                    <a:pt x="461" y="231"/>
                  </a:lnTo>
                  <a:lnTo>
                    <a:pt x="377" y="294"/>
                  </a:lnTo>
                  <a:lnTo>
                    <a:pt x="294" y="399"/>
                  </a:lnTo>
                  <a:lnTo>
                    <a:pt x="210" y="504"/>
                  </a:lnTo>
                  <a:lnTo>
                    <a:pt x="147" y="608"/>
                  </a:lnTo>
                  <a:lnTo>
                    <a:pt x="105" y="713"/>
                  </a:lnTo>
                  <a:lnTo>
                    <a:pt x="21" y="943"/>
                  </a:lnTo>
                  <a:lnTo>
                    <a:pt x="0" y="1195"/>
                  </a:lnTo>
                  <a:lnTo>
                    <a:pt x="21" y="1299"/>
                  </a:lnTo>
                  <a:lnTo>
                    <a:pt x="42" y="1425"/>
                  </a:lnTo>
                  <a:lnTo>
                    <a:pt x="63" y="1530"/>
                  </a:lnTo>
                  <a:lnTo>
                    <a:pt x="105" y="1656"/>
                  </a:lnTo>
                  <a:lnTo>
                    <a:pt x="168" y="1760"/>
                  </a:lnTo>
                  <a:lnTo>
                    <a:pt x="252" y="1844"/>
                  </a:lnTo>
                  <a:lnTo>
                    <a:pt x="335" y="1949"/>
                  </a:lnTo>
                  <a:lnTo>
                    <a:pt x="440" y="2033"/>
                  </a:lnTo>
                  <a:lnTo>
                    <a:pt x="629" y="2158"/>
                  </a:lnTo>
                  <a:lnTo>
                    <a:pt x="838" y="2221"/>
                  </a:lnTo>
                  <a:lnTo>
                    <a:pt x="1048" y="2263"/>
                  </a:lnTo>
                  <a:lnTo>
                    <a:pt x="1278" y="2284"/>
                  </a:lnTo>
                  <a:lnTo>
                    <a:pt x="1487" y="2263"/>
                  </a:lnTo>
                  <a:lnTo>
                    <a:pt x="1718" y="2200"/>
                  </a:lnTo>
                  <a:lnTo>
                    <a:pt x="1927" y="2137"/>
                  </a:lnTo>
                  <a:lnTo>
                    <a:pt x="2116" y="2012"/>
                  </a:lnTo>
                  <a:lnTo>
                    <a:pt x="2200" y="1949"/>
                  </a:lnTo>
                  <a:lnTo>
                    <a:pt x="2241" y="1886"/>
                  </a:lnTo>
                  <a:lnTo>
                    <a:pt x="2283" y="1802"/>
                  </a:lnTo>
                  <a:lnTo>
                    <a:pt x="2304" y="1718"/>
                  </a:lnTo>
                  <a:lnTo>
                    <a:pt x="2304" y="1614"/>
                  </a:lnTo>
                  <a:lnTo>
                    <a:pt x="2283" y="1530"/>
                  </a:lnTo>
                  <a:lnTo>
                    <a:pt x="2262" y="1446"/>
                  </a:lnTo>
                  <a:lnTo>
                    <a:pt x="2200" y="1383"/>
                  </a:lnTo>
                  <a:lnTo>
                    <a:pt x="2220" y="1153"/>
                  </a:lnTo>
                  <a:lnTo>
                    <a:pt x="2200" y="922"/>
                  </a:lnTo>
                  <a:lnTo>
                    <a:pt x="2137" y="713"/>
                  </a:lnTo>
                  <a:lnTo>
                    <a:pt x="2053" y="545"/>
                  </a:lnTo>
                  <a:lnTo>
                    <a:pt x="1969" y="420"/>
                  </a:lnTo>
                  <a:lnTo>
                    <a:pt x="1885" y="336"/>
                  </a:lnTo>
                  <a:lnTo>
                    <a:pt x="1781" y="252"/>
                  </a:lnTo>
                  <a:lnTo>
                    <a:pt x="1697" y="168"/>
                  </a:lnTo>
                  <a:lnTo>
                    <a:pt x="1487" y="85"/>
                  </a:lnTo>
                  <a:lnTo>
                    <a:pt x="1257" y="22"/>
                  </a:lnTo>
                  <a:lnTo>
                    <a:pt x="1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6"/>
            <p:cNvSpPr/>
            <p:nvPr/>
          </p:nvSpPr>
          <p:spPr>
            <a:xfrm>
              <a:off x="3019325" y="1924675"/>
              <a:ext cx="58675" cy="60225"/>
            </a:xfrm>
            <a:custGeom>
              <a:avLst/>
              <a:gdLst/>
              <a:ahLst/>
              <a:cxnLst/>
              <a:rect l="l" t="t" r="r" b="b"/>
              <a:pathLst>
                <a:path w="2347" h="2409" extrusionOk="0">
                  <a:moveTo>
                    <a:pt x="1299" y="0"/>
                  </a:moveTo>
                  <a:lnTo>
                    <a:pt x="1110" y="42"/>
                  </a:lnTo>
                  <a:lnTo>
                    <a:pt x="922" y="105"/>
                  </a:lnTo>
                  <a:lnTo>
                    <a:pt x="754" y="189"/>
                  </a:lnTo>
                  <a:lnTo>
                    <a:pt x="587" y="314"/>
                  </a:lnTo>
                  <a:lnTo>
                    <a:pt x="440" y="440"/>
                  </a:lnTo>
                  <a:lnTo>
                    <a:pt x="314" y="587"/>
                  </a:lnTo>
                  <a:lnTo>
                    <a:pt x="189" y="754"/>
                  </a:lnTo>
                  <a:lnTo>
                    <a:pt x="105" y="922"/>
                  </a:lnTo>
                  <a:lnTo>
                    <a:pt x="42" y="1110"/>
                  </a:lnTo>
                  <a:lnTo>
                    <a:pt x="0" y="1320"/>
                  </a:lnTo>
                  <a:lnTo>
                    <a:pt x="0" y="1508"/>
                  </a:lnTo>
                  <a:lnTo>
                    <a:pt x="21" y="1718"/>
                  </a:lnTo>
                  <a:lnTo>
                    <a:pt x="42" y="1823"/>
                  </a:lnTo>
                  <a:lnTo>
                    <a:pt x="84" y="1948"/>
                  </a:lnTo>
                  <a:lnTo>
                    <a:pt x="147" y="2053"/>
                  </a:lnTo>
                  <a:lnTo>
                    <a:pt x="231" y="2158"/>
                  </a:lnTo>
                  <a:lnTo>
                    <a:pt x="314" y="2241"/>
                  </a:lnTo>
                  <a:lnTo>
                    <a:pt x="398" y="2325"/>
                  </a:lnTo>
                  <a:lnTo>
                    <a:pt x="503" y="2388"/>
                  </a:lnTo>
                  <a:lnTo>
                    <a:pt x="629" y="2409"/>
                  </a:lnTo>
                  <a:lnTo>
                    <a:pt x="859" y="2409"/>
                  </a:lnTo>
                  <a:lnTo>
                    <a:pt x="964" y="2388"/>
                  </a:lnTo>
                  <a:lnTo>
                    <a:pt x="1068" y="2346"/>
                  </a:lnTo>
                  <a:lnTo>
                    <a:pt x="1173" y="2283"/>
                  </a:lnTo>
                  <a:lnTo>
                    <a:pt x="1278" y="2220"/>
                  </a:lnTo>
                  <a:lnTo>
                    <a:pt x="1362" y="2137"/>
                  </a:lnTo>
                  <a:lnTo>
                    <a:pt x="1445" y="2053"/>
                  </a:lnTo>
                  <a:lnTo>
                    <a:pt x="1508" y="1906"/>
                  </a:lnTo>
                  <a:lnTo>
                    <a:pt x="1571" y="1781"/>
                  </a:lnTo>
                  <a:lnTo>
                    <a:pt x="1634" y="1718"/>
                  </a:lnTo>
                  <a:lnTo>
                    <a:pt x="1697" y="1655"/>
                  </a:lnTo>
                  <a:lnTo>
                    <a:pt x="1739" y="1571"/>
                  </a:lnTo>
                  <a:lnTo>
                    <a:pt x="1781" y="1487"/>
                  </a:lnTo>
                  <a:lnTo>
                    <a:pt x="1843" y="1341"/>
                  </a:lnTo>
                  <a:lnTo>
                    <a:pt x="1864" y="1320"/>
                  </a:lnTo>
                  <a:lnTo>
                    <a:pt x="1948" y="1278"/>
                  </a:lnTo>
                  <a:lnTo>
                    <a:pt x="2032" y="1236"/>
                  </a:lnTo>
                  <a:lnTo>
                    <a:pt x="2095" y="1194"/>
                  </a:lnTo>
                  <a:lnTo>
                    <a:pt x="2179" y="1131"/>
                  </a:lnTo>
                  <a:lnTo>
                    <a:pt x="2262" y="985"/>
                  </a:lnTo>
                  <a:lnTo>
                    <a:pt x="2325" y="838"/>
                  </a:lnTo>
                  <a:lnTo>
                    <a:pt x="2346" y="650"/>
                  </a:lnTo>
                  <a:lnTo>
                    <a:pt x="2325" y="566"/>
                  </a:lnTo>
                  <a:lnTo>
                    <a:pt x="2304" y="482"/>
                  </a:lnTo>
                  <a:lnTo>
                    <a:pt x="2262" y="398"/>
                  </a:lnTo>
                  <a:lnTo>
                    <a:pt x="2220" y="335"/>
                  </a:lnTo>
                  <a:lnTo>
                    <a:pt x="2158" y="252"/>
                  </a:lnTo>
                  <a:lnTo>
                    <a:pt x="2074" y="189"/>
                  </a:lnTo>
                  <a:lnTo>
                    <a:pt x="1885" y="105"/>
                  </a:lnTo>
                  <a:lnTo>
                    <a:pt x="1697" y="21"/>
                  </a:lnTo>
                  <a:lnTo>
                    <a:pt x="1487"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6"/>
            <p:cNvSpPr/>
            <p:nvPr/>
          </p:nvSpPr>
          <p:spPr>
            <a:xfrm>
              <a:off x="3019325" y="1924675"/>
              <a:ext cx="58675" cy="60225"/>
            </a:xfrm>
            <a:custGeom>
              <a:avLst/>
              <a:gdLst/>
              <a:ahLst/>
              <a:cxnLst/>
              <a:rect l="l" t="t" r="r" b="b"/>
              <a:pathLst>
                <a:path w="2347" h="2409" extrusionOk="0">
                  <a:moveTo>
                    <a:pt x="1299" y="0"/>
                  </a:moveTo>
                  <a:lnTo>
                    <a:pt x="1110" y="42"/>
                  </a:lnTo>
                  <a:lnTo>
                    <a:pt x="922" y="105"/>
                  </a:lnTo>
                  <a:lnTo>
                    <a:pt x="754" y="189"/>
                  </a:lnTo>
                  <a:lnTo>
                    <a:pt x="587" y="314"/>
                  </a:lnTo>
                  <a:lnTo>
                    <a:pt x="440" y="440"/>
                  </a:lnTo>
                  <a:lnTo>
                    <a:pt x="314" y="587"/>
                  </a:lnTo>
                  <a:lnTo>
                    <a:pt x="189" y="754"/>
                  </a:lnTo>
                  <a:lnTo>
                    <a:pt x="105" y="922"/>
                  </a:lnTo>
                  <a:lnTo>
                    <a:pt x="42" y="1110"/>
                  </a:lnTo>
                  <a:lnTo>
                    <a:pt x="0" y="1320"/>
                  </a:lnTo>
                  <a:lnTo>
                    <a:pt x="0" y="1508"/>
                  </a:lnTo>
                  <a:lnTo>
                    <a:pt x="21" y="1718"/>
                  </a:lnTo>
                  <a:lnTo>
                    <a:pt x="42" y="1823"/>
                  </a:lnTo>
                  <a:lnTo>
                    <a:pt x="84" y="1948"/>
                  </a:lnTo>
                  <a:lnTo>
                    <a:pt x="147" y="2053"/>
                  </a:lnTo>
                  <a:lnTo>
                    <a:pt x="231" y="2158"/>
                  </a:lnTo>
                  <a:lnTo>
                    <a:pt x="314" y="2241"/>
                  </a:lnTo>
                  <a:lnTo>
                    <a:pt x="398" y="2325"/>
                  </a:lnTo>
                  <a:lnTo>
                    <a:pt x="503" y="2388"/>
                  </a:lnTo>
                  <a:lnTo>
                    <a:pt x="629" y="2409"/>
                  </a:lnTo>
                  <a:lnTo>
                    <a:pt x="859" y="2409"/>
                  </a:lnTo>
                  <a:lnTo>
                    <a:pt x="964" y="2388"/>
                  </a:lnTo>
                  <a:lnTo>
                    <a:pt x="1068" y="2346"/>
                  </a:lnTo>
                  <a:lnTo>
                    <a:pt x="1173" y="2283"/>
                  </a:lnTo>
                  <a:lnTo>
                    <a:pt x="1278" y="2220"/>
                  </a:lnTo>
                  <a:lnTo>
                    <a:pt x="1362" y="2137"/>
                  </a:lnTo>
                  <a:lnTo>
                    <a:pt x="1445" y="2053"/>
                  </a:lnTo>
                  <a:lnTo>
                    <a:pt x="1508" y="1906"/>
                  </a:lnTo>
                  <a:lnTo>
                    <a:pt x="1571" y="1781"/>
                  </a:lnTo>
                  <a:lnTo>
                    <a:pt x="1634" y="1718"/>
                  </a:lnTo>
                  <a:lnTo>
                    <a:pt x="1697" y="1655"/>
                  </a:lnTo>
                  <a:lnTo>
                    <a:pt x="1739" y="1571"/>
                  </a:lnTo>
                  <a:lnTo>
                    <a:pt x="1781" y="1487"/>
                  </a:lnTo>
                  <a:lnTo>
                    <a:pt x="1843" y="1341"/>
                  </a:lnTo>
                  <a:lnTo>
                    <a:pt x="1864" y="1320"/>
                  </a:lnTo>
                  <a:lnTo>
                    <a:pt x="1948" y="1278"/>
                  </a:lnTo>
                  <a:lnTo>
                    <a:pt x="2032" y="1236"/>
                  </a:lnTo>
                  <a:lnTo>
                    <a:pt x="2095" y="1194"/>
                  </a:lnTo>
                  <a:lnTo>
                    <a:pt x="2179" y="1131"/>
                  </a:lnTo>
                  <a:lnTo>
                    <a:pt x="2262" y="985"/>
                  </a:lnTo>
                  <a:lnTo>
                    <a:pt x="2325" y="838"/>
                  </a:lnTo>
                  <a:lnTo>
                    <a:pt x="2346" y="650"/>
                  </a:lnTo>
                  <a:lnTo>
                    <a:pt x="2325" y="566"/>
                  </a:lnTo>
                  <a:lnTo>
                    <a:pt x="2304" y="482"/>
                  </a:lnTo>
                  <a:lnTo>
                    <a:pt x="2262" y="398"/>
                  </a:lnTo>
                  <a:lnTo>
                    <a:pt x="2220" y="335"/>
                  </a:lnTo>
                  <a:lnTo>
                    <a:pt x="2158" y="252"/>
                  </a:lnTo>
                  <a:lnTo>
                    <a:pt x="2074" y="189"/>
                  </a:lnTo>
                  <a:lnTo>
                    <a:pt x="1885" y="105"/>
                  </a:lnTo>
                  <a:lnTo>
                    <a:pt x="1697" y="21"/>
                  </a:lnTo>
                  <a:lnTo>
                    <a:pt x="14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6"/>
            <p:cNvSpPr/>
            <p:nvPr/>
          </p:nvSpPr>
          <p:spPr>
            <a:xfrm>
              <a:off x="3159125" y="1808950"/>
              <a:ext cx="55525" cy="55525"/>
            </a:xfrm>
            <a:custGeom>
              <a:avLst/>
              <a:gdLst/>
              <a:ahLst/>
              <a:cxnLst/>
              <a:rect l="l" t="t" r="r" b="b"/>
              <a:pathLst>
                <a:path w="2221" h="2221" extrusionOk="0">
                  <a:moveTo>
                    <a:pt x="1571" y="1"/>
                  </a:moveTo>
                  <a:lnTo>
                    <a:pt x="1446" y="22"/>
                  </a:lnTo>
                  <a:lnTo>
                    <a:pt x="1152" y="105"/>
                  </a:lnTo>
                  <a:lnTo>
                    <a:pt x="880" y="231"/>
                  </a:lnTo>
                  <a:lnTo>
                    <a:pt x="629" y="399"/>
                  </a:lnTo>
                  <a:lnTo>
                    <a:pt x="524" y="482"/>
                  </a:lnTo>
                  <a:lnTo>
                    <a:pt x="419" y="587"/>
                  </a:lnTo>
                  <a:lnTo>
                    <a:pt x="294" y="734"/>
                  </a:lnTo>
                  <a:lnTo>
                    <a:pt x="189" y="859"/>
                  </a:lnTo>
                  <a:lnTo>
                    <a:pt x="105" y="1027"/>
                  </a:lnTo>
                  <a:lnTo>
                    <a:pt x="42" y="1173"/>
                  </a:lnTo>
                  <a:lnTo>
                    <a:pt x="1" y="1341"/>
                  </a:lnTo>
                  <a:lnTo>
                    <a:pt x="1" y="1509"/>
                  </a:lnTo>
                  <a:lnTo>
                    <a:pt x="42" y="1676"/>
                  </a:lnTo>
                  <a:lnTo>
                    <a:pt x="126" y="1823"/>
                  </a:lnTo>
                  <a:lnTo>
                    <a:pt x="231" y="1948"/>
                  </a:lnTo>
                  <a:lnTo>
                    <a:pt x="336" y="2032"/>
                  </a:lnTo>
                  <a:lnTo>
                    <a:pt x="440" y="2116"/>
                  </a:lnTo>
                  <a:lnTo>
                    <a:pt x="566" y="2158"/>
                  </a:lnTo>
                  <a:lnTo>
                    <a:pt x="692" y="2200"/>
                  </a:lnTo>
                  <a:lnTo>
                    <a:pt x="817" y="2221"/>
                  </a:lnTo>
                  <a:lnTo>
                    <a:pt x="1090" y="2221"/>
                  </a:lnTo>
                  <a:lnTo>
                    <a:pt x="1215" y="2200"/>
                  </a:lnTo>
                  <a:lnTo>
                    <a:pt x="1341" y="2137"/>
                  </a:lnTo>
                  <a:lnTo>
                    <a:pt x="1467" y="2095"/>
                  </a:lnTo>
                  <a:lnTo>
                    <a:pt x="1571" y="2011"/>
                  </a:lnTo>
                  <a:lnTo>
                    <a:pt x="1676" y="1927"/>
                  </a:lnTo>
                  <a:lnTo>
                    <a:pt x="1760" y="1823"/>
                  </a:lnTo>
                  <a:lnTo>
                    <a:pt x="1844" y="1718"/>
                  </a:lnTo>
                  <a:lnTo>
                    <a:pt x="1906" y="1592"/>
                  </a:lnTo>
                  <a:lnTo>
                    <a:pt x="1906" y="1571"/>
                  </a:lnTo>
                  <a:lnTo>
                    <a:pt x="2011" y="1446"/>
                  </a:lnTo>
                  <a:lnTo>
                    <a:pt x="2074" y="1320"/>
                  </a:lnTo>
                  <a:lnTo>
                    <a:pt x="2137" y="1194"/>
                  </a:lnTo>
                  <a:lnTo>
                    <a:pt x="2179" y="1048"/>
                  </a:lnTo>
                  <a:lnTo>
                    <a:pt x="2200" y="922"/>
                  </a:lnTo>
                  <a:lnTo>
                    <a:pt x="2221" y="776"/>
                  </a:lnTo>
                  <a:lnTo>
                    <a:pt x="2200" y="629"/>
                  </a:lnTo>
                  <a:lnTo>
                    <a:pt x="2179" y="482"/>
                  </a:lnTo>
                  <a:lnTo>
                    <a:pt x="2137" y="357"/>
                  </a:lnTo>
                  <a:lnTo>
                    <a:pt x="2074" y="252"/>
                  </a:lnTo>
                  <a:lnTo>
                    <a:pt x="1990" y="168"/>
                  </a:lnTo>
                  <a:lnTo>
                    <a:pt x="1906" y="105"/>
                  </a:lnTo>
                  <a:lnTo>
                    <a:pt x="1802" y="42"/>
                  </a:lnTo>
                  <a:lnTo>
                    <a:pt x="1676" y="22"/>
                  </a:lnTo>
                  <a:lnTo>
                    <a:pt x="1571"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6"/>
            <p:cNvSpPr/>
            <p:nvPr/>
          </p:nvSpPr>
          <p:spPr>
            <a:xfrm>
              <a:off x="3159125" y="1808950"/>
              <a:ext cx="55525" cy="55525"/>
            </a:xfrm>
            <a:custGeom>
              <a:avLst/>
              <a:gdLst/>
              <a:ahLst/>
              <a:cxnLst/>
              <a:rect l="l" t="t" r="r" b="b"/>
              <a:pathLst>
                <a:path w="2221" h="2221" extrusionOk="0">
                  <a:moveTo>
                    <a:pt x="1571" y="1"/>
                  </a:moveTo>
                  <a:lnTo>
                    <a:pt x="1446" y="22"/>
                  </a:lnTo>
                  <a:lnTo>
                    <a:pt x="1152" y="105"/>
                  </a:lnTo>
                  <a:lnTo>
                    <a:pt x="880" y="231"/>
                  </a:lnTo>
                  <a:lnTo>
                    <a:pt x="629" y="399"/>
                  </a:lnTo>
                  <a:lnTo>
                    <a:pt x="524" y="482"/>
                  </a:lnTo>
                  <a:lnTo>
                    <a:pt x="419" y="587"/>
                  </a:lnTo>
                  <a:lnTo>
                    <a:pt x="294" y="734"/>
                  </a:lnTo>
                  <a:lnTo>
                    <a:pt x="189" y="859"/>
                  </a:lnTo>
                  <a:lnTo>
                    <a:pt x="105" y="1027"/>
                  </a:lnTo>
                  <a:lnTo>
                    <a:pt x="42" y="1173"/>
                  </a:lnTo>
                  <a:lnTo>
                    <a:pt x="1" y="1341"/>
                  </a:lnTo>
                  <a:lnTo>
                    <a:pt x="1" y="1509"/>
                  </a:lnTo>
                  <a:lnTo>
                    <a:pt x="42" y="1676"/>
                  </a:lnTo>
                  <a:lnTo>
                    <a:pt x="126" y="1823"/>
                  </a:lnTo>
                  <a:lnTo>
                    <a:pt x="231" y="1948"/>
                  </a:lnTo>
                  <a:lnTo>
                    <a:pt x="336" y="2032"/>
                  </a:lnTo>
                  <a:lnTo>
                    <a:pt x="440" y="2116"/>
                  </a:lnTo>
                  <a:lnTo>
                    <a:pt x="566" y="2158"/>
                  </a:lnTo>
                  <a:lnTo>
                    <a:pt x="692" y="2200"/>
                  </a:lnTo>
                  <a:lnTo>
                    <a:pt x="817" y="2221"/>
                  </a:lnTo>
                  <a:lnTo>
                    <a:pt x="1090" y="2221"/>
                  </a:lnTo>
                  <a:lnTo>
                    <a:pt x="1215" y="2200"/>
                  </a:lnTo>
                  <a:lnTo>
                    <a:pt x="1341" y="2137"/>
                  </a:lnTo>
                  <a:lnTo>
                    <a:pt x="1467" y="2095"/>
                  </a:lnTo>
                  <a:lnTo>
                    <a:pt x="1571" y="2011"/>
                  </a:lnTo>
                  <a:lnTo>
                    <a:pt x="1676" y="1927"/>
                  </a:lnTo>
                  <a:lnTo>
                    <a:pt x="1760" y="1823"/>
                  </a:lnTo>
                  <a:lnTo>
                    <a:pt x="1844" y="1718"/>
                  </a:lnTo>
                  <a:lnTo>
                    <a:pt x="1906" y="1592"/>
                  </a:lnTo>
                  <a:lnTo>
                    <a:pt x="1906" y="1571"/>
                  </a:lnTo>
                  <a:lnTo>
                    <a:pt x="2011" y="1446"/>
                  </a:lnTo>
                  <a:lnTo>
                    <a:pt x="2074" y="1320"/>
                  </a:lnTo>
                  <a:lnTo>
                    <a:pt x="2137" y="1194"/>
                  </a:lnTo>
                  <a:lnTo>
                    <a:pt x="2179" y="1048"/>
                  </a:lnTo>
                  <a:lnTo>
                    <a:pt x="2200" y="922"/>
                  </a:lnTo>
                  <a:lnTo>
                    <a:pt x="2221" y="776"/>
                  </a:lnTo>
                  <a:lnTo>
                    <a:pt x="2200" y="629"/>
                  </a:lnTo>
                  <a:lnTo>
                    <a:pt x="2179" y="482"/>
                  </a:lnTo>
                  <a:lnTo>
                    <a:pt x="2137" y="357"/>
                  </a:lnTo>
                  <a:lnTo>
                    <a:pt x="2074" y="252"/>
                  </a:lnTo>
                  <a:lnTo>
                    <a:pt x="1990" y="168"/>
                  </a:lnTo>
                  <a:lnTo>
                    <a:pt x="1906" y="105"/>
                  </a:lnTo>
                  <a:lnTo>
                    <a:pt x="1802" y="42"/>
                  </a:lnTo>
                  <a:lnTo>
                    <a:pt x="1676" y="22"/>
                  </a:lnTo>
                  <a:lnTo>
                    <a:pt x="1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6"/>
            <p:cNvSpPr/>
            <p:nvPr/>
          </p:nvSpPr>
          <p:spPr>
            <a:xfrm>
              <a:off x="3298400" y="1731975"/>
              <a:ext cx="45050" cy="41400"/>
            </a:xfrm>
            <a:custGeom>
              <a:avLst/>
              <a:gdLst/>
              <a:ahLst/>
              <a:cxnLst/>
              <a:rect l="l" t="t" r="r" b="b"/>
              <a:pathLst>
                <a:path w="1802" h="1656" extrusionOk="0">
                  <a:moveTo>
                    <a:pt x="943" y="1"/>
                  </a:moveTo>
                  <a:lnTo>
                    <a:pt x="755" y="22"/>
                  </a:lnTo>
                  <a:lnTo>
                    <a:pt x="587" y="105"/>
                  </a:lnTo>
                  <a:lnTo>
                    <a:pt x="420" y="189"/>
                  </a:lnTo>
                  <a:lnTo>
                    <a:pt x="273" y="315"/>
                  </a:lnTo>
                  <a:lnTo>
                    <a:pt x="168" y="462"/>
                  </a:lnTo>
                  <a:lnTo>
                    <a:pt x="64" y="650"/>
                  </a:lnTo>
                  <a:lnTo>
                    <a:pt x="22" y="839"/>
                  </a:lnTo>
                  <a:lnTo>
                    <a:pt x="1" y="1027"/>
                  </a:lnTo>
                  <a:lnTo>
                    <a:pt x="22" y="1111"/>
                  </a:lnTo>
                  <a:lnTo>
                    <a:pt x="43" y="1216"/>
                  </a:lnTo>
                  <a:lnTo>
                    <a:pt x="85" y="1299"/>
                  </a:lnTo>
                  <a:lnTo>
                    <a:pt x="126" y="1362"/>
                  </a:lnTo>
                  <a:lnTo>
                    <a:pt x="189" y="1446"/>
                  </a:lnTo>
                  <a:lnTo>
                    <a:pt x="273" y="1509"/>
                  </a:lnTo>
                  <a:lnTo>
                    <a:pt x="441" y="1593"/>
                  </a:lnTo>
                  <a:lnTo>
                    <a:pt x="608" y="1613"/>
                  </a:lnTo>
                  <a:lnTo>
                    <a:pt x="734" y="1655"/>
                  </a:lnTo>
                  <a:lnTo>
                    <a:pt x="964" y="1655"/>
                  </a:lnTo>
                  <a:lnTo>
                    <a:pt x="1069" y="1613"/>
                  </a:lnTo>
                  <a:lnTo>
                    <a:pt x="1174" y="1572"/>
                  </a:lnTo>
                  <a:lnTo>
                    <a:pt x="1278" y="1509"/>
                  </a:lnTo>
                  <a:lnTo>
                    <a:pt x="1383" y="1446"/>
                  </a:lnTo>
                  <a:lnTo>
                    <a:pt x="1467" y="1362"/>
                  </a:lnTo>
                  <a:lnTo>
                    <a:pt x="1551" y="1278"/>
                  </a:lnTo>
                  <a:lnTo>
                    <a:pt x="1634" y="1153"/>
                  </a:lnTo>
                  <a:lnTo>
                    <a:pt x="1697" y="1048"/>
                  </a:lnTo>
                  <a:lnTo>
                    <a:pt x="1760" y="922"/>
                  </a:lnTo>
                  <a:lnTo>
                    <a:pt x="1802" y="776"/>
                  </a:lnTo>
                  <a:lnTo>
                    <a:pt x="1802" y="650"/>
                  </a:lnTo>
                  <a:lnTo>
                    <a:pt x="1802" y="524"/>
                  </a:lnTo>
                  <a:lnTo>
                    <a:pt x="1739" y="399"/>
                  </a:lnTo>
                  <a:lnTo>
                    <a:pt x="1697" y="315"/>
                  </a:lnTo>
                  <a:lnTo>
                    <a:pt x="1634" y="231"/>
                  </a:lnTo>
                  <a:lnTo>
                    <a:pt x="1572" y="168"/>
                  </a:lnTo>
                  <a:lnTo>
                    <a:pt x="1488" y="105"/>
                  </a:lnTo>
                  <a:lnTo>
                    <a:pt x="1320" y="43"/>
                  </a:lnTo>
                  <a:lnTo>
                    <a:pt x="1132"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6"/>
            <p:cNvSpPr/>
            <p:nvPr/>
          </p:nvSpPr>
          <p:spPr>
            <a:xfrm>
              <a:off x="3298400" y="1731975"/>
              <a:ext cx="45050" cy="41400"/>
            </a:xfrm>
            <a:custGeom>
              <a:avLst/>
              <a:gdLst/>
              <a:ahLst/>
              <a:cxnLst/>
              <a:rect l="l" t="t" r="r" b="b"/>
              <a:pathLst>
                <a:path w="1802" h="1656" extrusionOk="0">
                  <a:moveTo>
                    <a:pt x="943" y="1"/>
                  </a:moveTo>
                  <a:lnTo>
                    <a:pt x="755" y="22"/>
                  </a:lnTo>
                  <a:lnTo>
                    <a:pt x="587" y="105"/>
                  </a:lnTo>
                  <a:lnTo>
                    <a:pt x="420" y="189"/>
                  </a:lnTo>
                  <a:lnTo>
                    <a:pt x="273" y="315"/>
                  </a:lnTo>
                  <a:lnTo>
                    <a:pt x="168" y="462"/>
                  </a:lnTo>
                  <a:lnTo>
                    <a:pt x="64" y="650"/>
                  </a:lnTo>
                  <a:lnTo>
                    <a:pt x="22" y="839"/>
                  </a:lnTo>
                  <a:lnTo>
                    <a:pt x="1" y="1027"/>
                  </a:lnTo>
                  <a:lnTo>
                    <a:pt x="22" y="1111"/>
                  </a:lnTo>
                  <a:lnTo>
                    <a:pt x="43" y="1216"/>
                  </a:lnTo>
                  <a:lnTo>
                    <a:pt x="85" y="1299"/>
                  </a:lnTo>
                  <a:lnTo>
                    <a:pt x="126" y="1362"/>
                  </a:lnTo>
                  <a:lnTo>
                    <a:pt x="189" y="1446"/>
                  </a:lnTo>
                  <a:lnTo>
                    <a:pt x="273" y="1509"/>
                  </a:lnTo>
                  <a:lnTo>
                    <a:pt x="441" y="1593"/>
                  </a:lnTo>
                  <a:lnTo>
                    <a:pt x="608" y="1613"/>
                  </a:lnTo>
                  <a:lnTo>
                    <a:pt x="734" y="1655"/>
                  </a:lnTo>
                  <a:lnTo>
                    <a:pt x="964" y="1655"/>
                  </a:lnTo>
                  <a:lnTo>
                    <a:pt x="1069" y="1613"/>
                  </a:lnTo>
                  <a:lnTo>
                    <a:pt x="1174" y="1572"/>
                  </a:lnTo>
                  <a:lnTo>
                    <a:pt x="1278" y="1509"/>
                  </a:lnTo>
                  <a:lnTo>
                    <a:pt x="1383" y="1446"/>
                  </a:lnTo>
                  <a:lnTo>
                    <a:pt x="1467" y="1362"/>
                  </a:lnTo>
                  <a:lnTo>
                    <a:pt x="1551" y="1278"/>
                  </a:lnTo>
                  <a:lnTo>
                    <a:pt x="1634" y="1153"/>
                  </a:lnTo>
                  <a:lnTo>
                    <a:pt x="1697" y="1048"/>
                  </a:lnTo>
                  <a:lnTo>
                    <a:pt x="1760" y="922"/>
                  </a:lnTo>
                  <a:lnTo>
                    <a:pt x="1802" y="776"/>
                  </a:lnTo>
                  <a:lnTo>
                    <a:pt x="1802" y="650"/>
                  </a:lnTo>
                  <a:lnTo>
                    <a:pt x="1802" y="524"/>
                  </a:lnTo>
                  <a:lnTo>
                    <a:pt x="1739" y="399"/>
                  </a:lnTo>
                  <a:lnTo>
                    <a:pt x="1697" y="315"/>
                  </a:lnTo>
                  <a:lnTo>
                    <a:pt x="1634" y="231"/>
                  </a:lnTo>
                  <a:lnTo>
                    <a:pt x="1572" y="168"/>
                  </a:lnTo>
                  <a:lnTo>
                    <a:pt x="1488" y="105"/>
                  </a:lnTo>
                  <a:lnTo>
                    <a:pt x="1320" y="43"/>
                  </a:lnTo>
                  <a:lnTo>
                    <a:pt x="1132" y="1"/>
                  </a:lnTo>
                  <a:close/>
                </a:path>
              </a:pathLst>
            </a:custGeom>
            <a:solidFill>
              <a:srgbClr val="FF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6"/>
            <p:cNvSpPr/>
            <p:nvPr/>
          </p:nvSpPr>
          <p:spPr>
            <a:xfrm>
              <a:off x="3298400" y="1731975"/>
              <a:ext cx="45050" cy="41400"/>
            </a:xfrm>
            <a:custGeom>
              <a:avLst/>
              <a:gdLst/>
              <a:ahLst/>
              <a:cxnLst/>
              <a:rect l="l" t="t" r="r" b="b"/>
              <a:pathLst>
                <a:path w="1802" h="1656" extrusionOk="0">
                  <a:moveTo>
                    <a:pt x="943" y="1"/>
                  </a:moveTo>
                  <a:lnTo>
                    <a:pt x="755" y="22"/>
                  </a:lnTo>
                  <a:lnTo>
                    <a:pt x="587" y="105"/>
                  </a:lnTo>
                  <a:lnTo>
                    <a:pt x="420" y="189"/>
                  </a:lnTo>
                  <a:lnTo>
                    <a:pt x="273" y="315"/>
                  </a:lnTo>
                  <a:lnTo>
                    <a:pt x="168" y="462"/>
                  </a:lnTo>
                  <a:lnTo>
                    <a:pt x="64" y="650"/>
                  </a:lnTo>
                  <a:lnTo>
                    <a:pt x="22" y="839"/>
                  </a:lnTo>
                  <a:lnTo>
                    <a:pt x="1" y="1027"/>
                  </a:lnTo>
                  <a:lnTo>
                    <a:pt x="22" y="1111"/>
                  </a:lnTo>
                  <a:lnTo>
                    <a:pt x="43" y="1216"/>
                  </a:lnTo>
                  <a:lnTo>
                    <a:pt x="85" y="1299"/>
                  </a:lnTo>
                  <a:lnTo>
                    <a:pt x="126" y="1362"/>
                  </a:lnTo>
                  <a:lnTo>
                    <a:pt x="189" y="1446"/>
                  </a:lnTo>
                  <a:lnTo>
                    <a:pt x="273" y="1509"/>
                  </a:lnTo>
                  <a:lnTo>
                    <a:pt x="441" y="1593"/>
                  </a:lnTo>
                  <a:lnTo>
                    <a:pt x="608" y="1613"/>
                  </a:lnTo>
                  <a:lnTo>
                    <a:pt x="734" y="1655"/>
                  </a:lnTo>
                  <a:lnTo>
                    <a:pt x="964" y="1655"/>
                  </a:lnTo>
                  <a:lnTo>
                    <a:pt x="1069" y="1613"/>
                  </a:lnTo>
                  <a:lnTo>
                    <a:pt x="1174" y="1572"/>
                  </a:lnTo>
                  <a:lnTo>
                    <a:pt x="1278" y="1509"/>
                  </a:lnTo>
                  <a:lnTo>
                    <a:pt x="1383" y="1446"/>
                  </a:lnTo>
                  <a:lnTo>
                    <a:pt x="1467" y="1362"/>
                  </a:lnTo>
                  <a:lnTo>
                    <a:pt x="1551" y="1278"/>
                  </a:lnTo>
                  <a:lnTo>
                    <a:pt x="1634" y="1153"/>
                  </a:lnTo>
                  <a:lnTo>
                    <a:pt x="1697" y="1048"/>
                  </a:lnTo>
                  <a:lnTo>
                    <a:pt x="1760" y="922"/>
                  </a:lnTo>
                  <a:lnTo>
                    <a:pt x="1802" y="776"/>
                  </a:lnTo>
                  <a:lnTo>
                    <a:pt x="1802" y="650"/>
                  </a:lnTo>
                  <a:lnTo>
                    <a:pt x="1802" y="524"/>
                  </a:lnTo>
                  <a:lnTo>
                    <a:pt x="1739" y="399"/>
                  </a:lnTo>
                  <a:lnTo>
                    <a:pt x="1697" y="315"/>
                  </a:lnTo>
                  <a:lnTo>
                    <a:pt x="1634" y="231"/>
                  </a:lnTo>
                  <a:lnTo>
                    <a:pt x="1572" y="168"/>
                  </a:lnTo>
                  <a:lnTo>
                    <a:pt x="1488" y="105"/>
                  </a:lnTo>
                  <a:lnTo>
                    <a:pt x="1320" y="43"/>
                  </a:lnTo>
                  <a:lnTo>
                    <a:pt x="11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56"/>
          <p:cNvGrpSpPr/>
          <p:nvPr/>
        </p:nvGrpSpPr>
        <p:grpSpPr>
          <a:xfrm>
            <a:off x="4038008" y="3503243"/>
            <a:ext cx="1031599" cy="989716"/>
            <a:chOff x="3278750" y="2275675"/>
            <a:chExt cx="1839434" cy="1764752"/>
          </a:xfrm>
        </p:grpSpPr>
        <p:sp>
          <p:nvSpPr>
            <p:cNvPr id="6270" name="Google Shape;6270;p56"/>
            <p:cNvSpPr/>
            <p:nvPr/>
          </p:nvSpPr>
          <p:spPr>
            <a:xfrm>
              <a:off x="3278750" y="2275675"/>
              <a:ext cx="1839434" cy="1764752"/>
            </a:xfrm>
            <a:custGeom>
              <a:avLst/>
              <a:gdLst/>
              <a:ahLst/>
              <a:cxnLst/>
              <a:rect l="l" t="t" r="r" b="b"/>
              <a:pathLst>
                <a:path w="81077" h="77957" extrusionOk="0">
                  <a:moveTo>
                    <a:pt x="40633" y="1"/>
                  </a:moveTo>
                  <a:lnTo>
                    <a:pt x="39565" y="1048"/>
                  </a:lnTo>
                  <a:lnTo>
                    <a:pt x="39062" y="1530"/>
                  </a:lnTo>
                  <a:lnTo>
                    <a:pt x="38601" y="2033"/>
                  </a:lnTo>
                  <a:lnTo>
                    <a:pt x="38119" y="2619"/>
                  </a:lnTo>
                  <a:lnTo>
                    <a:pt x="37659" y="3226"/>
                  </a:lnTo>
                  <a:lnTo>
                    <a:pt x="36737" y="4483"/>
                  </a:lnTo>
                  <a:lnTo>
                    <a:pt x="34454" y="2682"/>
                  </a:lnTo>
                  <a:lnTo>
                    <a:pt x="32318" y="5174"/>
                  </a:lnTo>
                  <a:lnTo>
                    <a:pt x="31145" y="4672"/>
                  </a:lnTo>
                  <a:lnTo>
                    <a:pt x="29134" y="3792"/>
                  </a:lnTo>
                  <a:lnTo>
                    <a:pt x="28129" y="3352"/>
                  </a:lnTo>
                  <a:lnTo>
                    <a:pt x="27103" y="2975"/>
                  </a:lnTo>
                  <a:lnTo>
                    <a:pt x="26767" y="2870"/>
                  </a:lnTo>
                  <a:lnTo>
                    <a:pt x="26495" y="2808"/>
                  </a:lnTo>
                  <a:lnTo>
                    <a:pt x="26244" y="2808"/>
                  </a:lnTo>
                  <a:lnTo>
                    <a:pt x="26118" y="2829"/>
                  </a:lnTo>
                  <a:lnTo>
                    <a:pt x="26013" y="2849"/>
                  </a:lnTo>
                  <a:lnTo>
                    <a:pt x="25909" y="2912"/>
                  </a:lnTo>
                  <a:lnTo>
                    <a:pt x="25804" y="2954"/>
                  </a:lnTo>
                  <a:lnTo>
                    <a:pt x="25720" y="3038"/>
                  </a:lnTo>
                  <a:lnTo>
                    <a:pt x="25616" y="3122"/>
                  </a:lnTo>
                  <a:lnTo>
                    <a:pt x="25427" y="3352"/>
                  </a:lnTo>
                  <a:lnTo>
                    <a:pt x="25239" y="3645"/>
                  </a:lnTo>
                  <a:lnTo>
                    <a:pt x="24799" y="4420"/>
                  </a:lnTo>
                  <a:lnTo>
                    <a:pt x="24380" y="5195"/>
                  </a:lnTo>
                  <a:lnTo>
                    <a:pt x="23982" y="5991"/>
                  </a:lnTo>
                  <a:lnTo>
                    <a:pt x="23584" y="6808"/>
                  </a:lnTo>
                  <a:lnTo>
                    <a:pt x="23312" y="7415"/>
                  </a:lnTo>
                  <a:lnTo>
                    <a:pt x="23039" y="8044"/>
                  </a:lnTo>
                  <a:lnTo>
                    <a:pt x="22537" y="9321"/>
                  </a:lnTo>
                  <a:lnTo>
                    <a:pt x="22160" y="9300"/>
                  </a:lnTo>
                  <a:lnTo>
                    <a:pt x="21804" y="9279"/>
                  </a:lnTo>
                  <a:lnTo>
                    <a:pt x="21112" y="9217"/>
                  </a:lnTo>
                  <a:lnTo>
                    <a:pt x="20798" y="9217"/>
                  </a:lnTo>
                  <a:lnTo>
                    <a:pt x="20484" y="9238"/>
                  </a:lnTo>
                  <a:lnTo>
                    <a:pt x="20212" y="9279"/>
                  </a:lnTo>
                  <a:lnTo>
                    <a:pt x="20065" y="9321"/>
                  </a:lnTo>
                  <a:lnTo>
                    <a:pt x="19940" y="9384"/>
                  </a:lnTo>
                  <a:lnTo>
                    <a:pt x="19709" y="9489"/>
                  </a:lnTo>
                  <a:lnTo>
                    <a:pt x="19479" y="9573"/>
                  </a:lnTo>
                  <a:lnTo>
                    <a:pt x="19248" y="9656"/>
                  </a:lnTo>
                  <a:lnTo>
                    <a:pt x="19018" y="9719"/>
                  </a:lnTo>
                  <a:lnTo>
                    <a:pt x="18557" y="9803"/>
                  </a:lnTo>
                  <a:lnTo>
                    <a:pt x="18076" y="9866"/>
                  </a:lnTo>
                  <a:lnTo>
                    <a:pt x="17615" y="9887"/>
                  </a:lnTo>
                  <a:lnTo>
                    <a:pt x="17133" y="9887"/>
                  </a:lnTo>
                  <a:lnTo>
                    <a:pt x="16672" y="9908"/>
                  </a:lnTo>
                  <a:lnTo>
                    <a:pt x="16191" y="9929"/>
                  </a:lnTo>
                  <a:lnTo>
                    <a:pt x="14410" y="10012"/>
                  </a:lnTo>
                  <a:lnTo>
                    <a:pt x="13510" y="10075"/>
                  </a:lnTo>
                  <a:lnTo>
                    <a:pt x="12630" y="10159"/>
                  </a:lnTo>
                  <a:lnTo>
                    <a:pt x="12441" y="10201"/>
                  </a:lnTo>
                  <a:lnTo>
                    <a:pt x="12253" y="10243"/>
                  </a:lnTo>
                  <a:lnTo>
                    <a:pt x="12085" y="10285"/>
                  </a:lnTo>
                  <a:lnTo>
                    <a:pt x="11939" y="10348"/>
                  </a:lnTo>
                  <a:lnTo>
                    <a:pt x="11792" y="10431"/>
                  </a:lnTo>
                  <a:lnTo>
                    <a:pt x="11646" y="10515"/>
                  </a:lnTo>
                  <a:lnTo>
                    <a:pt x="11520" y="10620"/>
                  </a:lnTo>
                  <a:lnTo>
                    <a:pt x="11394" y="10725"/>
                  </a:lnTo>
                  <a:lnTo>
                    <a:pt x="11290" y="10829"/>
                  </a:lnTo>
                  <a:lnTo>
                    <a:pt x="11185" y="10976"/>
                  </a:lnTo>
                  <a:lnTo>
                    <a:pt x="11101" y="11102"/>
                  </a:lnTo>
                  <a:lnTo>
                    <a:pt x="11017" y="11269"/>
                  </a:lnTo>
                  <a:lnTo>
                    <a:pt x="10954" y="11416"/>
                  </a:lnTo>
                  <a:lnTo>
                    <a:pt x="10913" y="11604"/>
                  </a:lnTo>
                  <a:lnTo>
                    <a:pt x="10871" y="11772"/>
                  </a:lnTo>
                  <a:lnTo>
                    <a:pt x="10850" y="11981"/>
                  </a:lnTo>
                  <a:lnTo>
                    <a:pt x="10661" y="13887"/>
                  </a:lnTo>
                  <a:lnTo>
                    <a:pt x="10515" y="15814"/>
                  </a:lnTo>
                  <a:lnTo>
                    <a:pt x="10473" y="16128"/>
                  </a:lnTo>
                  <a:lnTo>
                    <a:pt x="10431" y="16422"/>
                  </a:lnTo>
                  <a:lnTo>
                    <a:pt x="10347" y="16736"/>
                  </a:lnTo>
                  <a:lnTo>
                    <a:pt x="10242" y="17029"/>
                  </a:lnTo>
                  <a:lnTo>
                    <a:pt x="10138" y="17343"/>
                  </a:lnTo>
                  <a:lnTo>
                    <a:pt x="9991" y="17636"/>
                  </a:lnTo>
                  <a:lnTo>
                    <a:pt x="9844" y="17909"/>
                  </a:lnTo>
                  <a:lnTo>
                    <a:pt x="9677" y="18202"/>
                  </a:lnTo>
                  <a:lnTo>
                    <a:pt x="9488" y="18453"/>
                  </a:lnTo>
                  <a:lnTo>
                    <a:pt x="9279" y="18725"/>
                  </a:lnTo>
                  <a:lnTo>
                    <a:pt x="9069" y="18956"/>
                  </a:lnTo>
                  <a:lnTo>
                    <a:pt x="8839" y="19186"/>
                  </a:lnTo>
                  <a:lnTo>
                    <a:pt x="8609" y="19396"/>
                  </a:lnTo>
                  <a:lnTo>
                    <a:pt x="8357" y="19563"/>
                  </a:lnTo>
                  <a:lnTo>
                    <a:pt x="8106" y="19731"/>
                  </a:lnTo>
                  <a:lnTo>
                    <a:pt x="7834" y="19877"/>
                  </a:lnTo>
                  <a:lnTo>
                    <a:pt x="7143" y="20171"/>
                  </a:lnTo>
                  <a:lnTo>
                    <a:pt x="6430" y="20464"/>
                  </a:lnTo>
                  <a:lnTo>
                    <a:pt x="5739" y="20736"/>
                  </a:lnTo>
                  <a:lnTo>
                    <a:pt x="5027" y="21029"/>
                  </a:lnTo>
                  <a:lnTo>
                    <a:pt x="4420" y="21323"/>
                  </a:lnTo>
                  <a:lnTo>
                    <a:pt x="3812" y="21616"/>
                  </a:lnTo>
                  <a:lnTo>
                    <a:pt x="2598" y="22202"/>
                  </a:lnTo>
                  <a:lnTo>
                    <a:pt x="2535" y="22810"/>
                  </a:lnTo>
                  <a:lnTo>
                    <a:pt x="2493" y="23417"/>
                  </a:lnTo>
                  <a:lnTo>
                    <a:pt x="2493" y="24003"/>
                  </a:lnTo>
                  <a:lnTo>
                    <a:pt x="2493" y="24590"/>
                  </a:lnTo>
                  <a:lnTo>
                    <a:pt x="2535" y="25155"/>
                  </a:lnTo>
                  <a:lnTo>
                    <a:pt x="2598" y="25721"/>
                  </a:lnTo>
                  <a:lnTo>
                    <a:pt x="2681" y="26286"/>
                  </a:lnTo>
                  <a:lnTo>
                    <a:pt x="2786" y="26852"/>
                  </a:lnTo>
                  <a:lnTo>
                    <a:pt x="2891" y="27396"/>
                  </a:lnTo>
                  <a:lnTo>
                    <a:pt x="3037" y="27962"/>
                  </a:lnTo>
                  <a:lnTo>
                    <a:pt x="3184" y="28507"/>
                  </a:lnTo>
                  <a:lnTo>
                    <a:pt x="3352" y="29051"/>
                  </a:lnTo>
                  <a:lnTo>
                    <a:pt x="3708" y="30119"/>
                  </a:lnTo>
                  <a:lnTo>
                    <a:pt x="4106" y="31208"/>
                  </a:lnTo>
                  <a:lnTo>
                    <a:pt x="3016" y="31879"/>
                  </a:lnTo>
                  <a:lnTo>
                    <a:pt x="2472" y="32214"/>
                  </a:lnTo>
                  <a:lnTo>
                    <a:pt x="1969" y="32549"/>
                  </a:lnTo>
                  <a:lnTo>
                    <a:pt x="1613" y="32821"/>
                  </a:lnTo>
                  <a:lnTo>
                    <a:pt x="1467" y="32947"/>
                  </a:lnTo>
                  <a:lnTo>
                    <a:pt x="1362" y="33072"/>
                  </a:lnTo>
                  <a:lnTo>
                    <a:pt x="1257" y="33198"/>
                  </a:lnTo>
                  <a:lnTo>
                    <a:pt x="1173" y="33324"/>
                  </a:lnTo>
                  <a:lnTo>
                    <a:pt x="1110" y="33428"/>
                  </a:lnTo>
                  <a:lnTo>
                    <a:pt x="1069" y="33554"/>
                  </a:lnTo>
                  <a:lnTo>
                    <a:pt x="1048" y="33680"/>
                  </a:lnTo>
                  <a:lnTo>
                    <a:pt x="1048" y="33826"/>
                  </a:lnTo>
                  <a:lnTo>
                    <a:pt x="1069" y="33973"/>
                  </a:lnTo>
                  <a:lnTo>
                    <a:pt x="1110" y="34120"/>
                  </a:lnTo>
                  <a:lnTo>
                    <a:pt x="1236" y="34455"/>
                  </a:lnTo>
                  <a:lnTo>
                    <a:pt x="1425" y="34853"/>
                  </a:lnTo>
                  <a:lnTo>
                    <a:pt x="2304" y="36591"/>
                  </a:lnTo>
                  <a:lnTo>
                    <a:pt x="0" y="40529"/>
                  </a:lnTo>
                  <a:lnTo>
                    <a:pt x="210" y="40885"/>
                  </a:lnTo>
                  <a:lnTo>
                    <a:pt x="398" y="41241"/>
                  </a:lnTo>
                  <a:lnTo>
                    <a:pt x="503" y="41429"/>
                  </a:lnTo>
                  <a:lnTo>
                    <a:pt x="629" y="41576"/>
                  </a:lnTo>
                  <a:lnTo>
                    <a:pt x="754" y="41722"/>
                  </a:lnTo>
                  <a:lnTo>
                    <a:pt x="901" y="41848"/>
                  </a:lnTo>
                  <a:lnTo>
                    <a:pt x="1173" y="42058"/>
                  </a:lnTo>
                  <a:lnTo>
                    <a:pt x="1404" y="42267"/>
                  </a:lnTo>
                  <a:lnTo>
                    <a:pt x="1634" y="42477"/>
                  </a:lnTo>
                  <a:lnTo>
                    <a:pt x="1823" y="42707"/>
                  </a:lnTo>
                  <a:lnTo>
                    <a:pt x="2011" y="42958"/>
                  </a:lnTo>
                  <a:lnTo>
                    <a:pt x="2179" y="43210"/>
                  </a:lnTo>
                  <a:lnTo>
                    <a:pt x="2325" y="43482"/>
                  </a:lnTo>
                  <a:lnTo>
                    <a:pt x="2472" y="43733"/>
                  </a:lnTo>
                  <a:lnTo>
                    <a:pt x="2723" y="44299"/>
                  </a:lnTo>
                  <a:lnTo>
                    <a:pt x="2954" y="44864"/>
                  </a:lnTo>
                  <a:lnTo>
                    <a:pt x="3393" y="46016"/>
                  </a:lnTo>
                  <a:lnTo>
                    <a:pt x="3498" y="46330"/>
                  </a:lnTo>
                  <a:lnTo>
                    <a:pt x="3561" y="46624"/>
                  </a:lnTo>
                  <a:lnTo>
                    <a:pt x="3603" y="46938"/>
                  </a:lnTo>
                  <a:lnTo>
                    <a:pt x="3603" y="47210"/>
                  </a:lnTo>
                  <a:lnTo>
                    <a:pt x="3561" y="47503"/>
                  </a:lnTo>
                  <a:lnTo>
                    <a:pt x="3498" y="47796"/>
                  </a:lnTo>
                  <a:lnTo>
                    <a:pt x="3393" y="48090"/>
                  </a:lnTo>
                  <a:lnTo>
                    <a:pt x="3247" y="48362"/>
                  </a:lnTo>
                  <a:lnTo>
                    <a:pt x="2723" y="49409"/>
                  </a:lnTo>
                  <a:lnTo>
                    <a:pt x="2200" y="50456"/>
                  </a:lnTo>
                  <a:lnTo>
                    <a:pt x="1131" y="52635"/>
                  </a:lnTo>
                  <a:lnTo>
                    <a:pt x="1320" y="52970"/>
                  </a:lnTo>
                  <a:lnTo>
                    <a:pt x="1529" y="53284"/>
                  </a:lnTo>
                  <a:lnTo>
                    <a:pt x="1760" y="53598"/>
                  </a:lnTo>
                  <a:lnTo>
                    <a:pt x="1969" y="53912"/>
                  </a:lnTo>
                  <a:lnTo>
                    <a:pt x="2221" y="54205"/>
                  </a:lnTo>
                  <a:lnTo>
                    <a:pt x="2451" y="54478"/>
                  </a:lnTo>
                  <a:lnTo>
                    <a:pt x="2975" y="55022"/>
                  </a:lnTo>
                  <a:lnTo>
                    <a:pt x="3498" y="55525"/>
                  </a:lnTo>
                  <a:lnTo>
                    <a:pt x="4064" y="55986"/>
                  </a:lnTo>
                  <a:lnTo>
                    <a:pt x="4650" y="56447"/>
                  </a:lnTo>
                  <a:lnTo>
                    <a:pt x="5237" y="56865"/>
                  </a:lnTo>
                  <a:lnTo>
                    <a:pt x="5844" y="57263"/>
                  </a:lnTo>
                  <a:lnTo>
                    <a:pt x="6451" y="57661"/>
                  </a:lnTo>
                  <a:lnTo>
                    <a:pt x="7687" y="58436"/>
                  </a:lnTo>
                  <a:lnTo>
                    <a:pt x="8923" y="59190"/>
                  </a:lnTo>
                  <a:lnTo>
                    <a:pt x="9530" y="59588"/>
                  </a:lnTo>
                  <a:lnTo>
                    <a:pt x="10117" y="59986"/>
                  </a:lnTo>
                  <a:lnTo>
                    <a:pt x="10075" y="60300"/>
                  </a:lnTo>
                  <a:lnTo>
                    <a:pt x="9991" y="60594"/>
                  </a:lnTo>
                  <a:lnTo>
                    <a:pt x="9907" y="60887"/>
                  </a:lnTo>
                  <a:lnTo>
                    <a:pt x="9802" y="61180"/>
                  </a:lnTo>
                  <a:lnTo>
                    <a:pt x="9551" y="61725"/>
                  </a:lnTo>
                  <a:lnTo>
                    <a:pt x="9300" y="62269"/>
                  </a:lnTo>
                  <a:lnTo>
                    <a:pt x="9069" y="62814"/>
                  </a:lnTo>
                  <a:lnTo>
                    <a:pt x="8965" y="63086"/>
                  </a:lnTo>
                  <a:lnTo>
                    <a:pt x="8881" y="63358"/>
                  </a:lnTo>
                  <a:lnTo>
                    <a:pt x="8818" y="63630"/>
                  </a:lnTo>
                  <a:lnTo>
                    <a:pt x="8776" y="63924"/>
                  </a:lnTo>
                  <a:lnTo>
                    <a:pt x="8776" y="64217"/>
                  </a:lnTo>
                  <a:lnTo>
                    <a:pt x="8818" y="64510"/>
                  </a:lnTo>
                  <a:lnTo>
                    <a:pt x="9048" y="64741"/>
                  </a:lnTo>
                  <a:lnTo>
                    <a:pt x="9279" y="64929"/>
                  </a:lnTo>
                  <a:lnTo>
                    <a:pt x="9530" y="65097"/>
                  </a:lnTo>
                  <a:lnTo>
                    <a:pt x="9782" y="65264"/>
                  </a:lnTo>
                  <a:lnTo>
                    <a:pt x="10033" y="65411"/>
                  </a:lnTo>
                  <a:lnTo>
                    <a:pt x="10305" y="65536"/>
                  </a:lnTo>
                  <a:lnTo>
                    <a:pt x="10850" y="65746"/>
                  </a:lnTo>
                  <a:lnTo>
                    <a:pt x="11918" y="66144"/>
                  </a:lnTo>
                  <a:lnTo>
                    <a:pt x="12441" y="66353"/>
                  </a:lnTo>
                  <a:lnTo>
                    <a:pt x="12693" y="66458"/>
                  </a:lnTo>
                  <a:lnTo>
                    <a:pt x="12923" y="66584"/>
                  </a:lnTo>
                  <a:lnTo>
                    <a:pt x="13028" y="66835"/>
                  </a:lnTo>
                  <a:lnTo>
                    <a:pt x="13112" y="67065"/>
                  </a:lnTo>
                  <a:lnTo>
                    <a:pt x="13154" y="67317"/>
                  </a:lnTo>
                  <a:lnTo>
                    <a:pt x="13175" y="67568"/>
                  </a:lnTo>
                  <a:lnTo>
                    <a:pt x="13195" y="68071"/>
                  </a:lnTo>
                  <a:lnTo>
                    <a:pt x="13195" y="68573"/>
                  </a:lnTo>
                  <a:lnTo>
                    <a:pt x="13216" y="69055"/>
                  </a:lnTo>
                  <a:lnTo>
                    <a:pt x="13237" y="69306"/>
                  </a:lnTo>
                  <a:lnTo>
                    <a:pt x="13279" y="69558"/>
                  </a:lnTo>
                  <a:lnTo>
                    <a:pt x="13342" y="69788"/>
                  </a:lnTo>
                  <a:lnTo>
                    <a:pt x="13447" y="70019"/>
                  </a:lnTo>
                  <a:lnTo>
                    <a:pt x="13552" y="70270"/>
                  </a:lnTo>
                  <a:lnTo>
                    <a:pt x="13719" y="70479"/>
                  </a:lnTo>
                  <a:lnTo>
                    <a:pt x="14180" y="70647"/>
                  </a:lnTo>
                  <a:lnTo>
                    <a:pt x="14431" y="70710"/>
                  </a:lnTo>
                  <a:lnTo>
                    <a:pt x="14703" y="70752"/>
                  </a:lnTo>
                  <a:lnTo>
                    <a:pt x="15416" y="70794"/>
                  </a:lnTo>
                  <a:lnTo>
                    <a:pt x="16149" y="70898"/>
                  </a:lnTo>
                  <a:lnTo>
                    <a:pt x="16840" y="71024"/>
                  </a:lnTo>
                  <a:lnTo>
                    <a:pt x="17552" y="71171"/>
                  </a:lnTo>
                  <a:lnTo>
                    <a:pt x="18955" y="71527"/>
                  </a:lnTo>
                  <a:lnTo>
                    <a:pt x="19646" y="71694"/>
                  </a:lnTo>
                  <a:lnTo>
                    <a:pt x="20358" y="71862"/>
                  </a:lnTo>
                  <a:lnTo>
                    <a:pt x="20840" y="71987"/>
                  </a:lnTo>
                  <a:lnTo>
                    <a:pt x="21280" y="72155"/>
                  </a:lnTo>
                  <a:lnTo>
                    <a:pt x="21469" y="72260"/>
                  </a:lnTo>
                  <a:lnTo>
                    <a:pt x="21657" y="72364"/>
                  </a:lnTo>
                  <a:lnTo>
                    <a:pt x="21846" y="72469"/>
                  </a:lnTo>
                  <a:lnTo>
                    <a:pt x="22013" y="72595"/>
                  </a:lnTo>
                  <a:lnTo>
                    <a:pt x="22160" y="72720"/>
                  </a:lnTo>
                  <a:lnTo>
                    <a:pt x="22306" y="72867"/>
                  </a:lnTo>
                  <a:lnTo>
                    <a:pt x="22453" y="73014"/>
                  </a:lnTo>
                  <a:lnTo>
                    <a:pt x="22600" y="73181"/>
                  </a:lnTo>
                  <a:lnTo>
                    <a:pt x="22830" y="73537"/>
                  </a:lnTo>
                  <a:lnTo>
                    <a:pt x="23039" y="73935"/>
                  </a:lnTo>
                  <a:lnTo>
                    <a:pt x="23207" y="74249"/>
                  </a:lnTo>
                  <a:lnTo>
                    <a:pt x="23374" y="74543"/>
                  </a:lnTo>
                  <a:lnTo>
                    <a:pt x="23563" y="74836"/>
                  </a:lnTo>
                  <a:lnTo>
                    <a:pt x="23751" y="75129"/>
                  </a:lnTo>
                  <a:lnTo>
                    <a:pt x="23961" y="75401"/>
                  </a:lnTo>
                  <a:lnTo>
                    <a:pt x="24191" y="75674"/>
                  </a:lnTo>
                  <a:lnTo>
                    <a:pt x="24652" y="76176"/>
                  </a:lnTo>
                  <a:lnTo>
                    <a:pt x="25134" y="76637"/>
                  </a:lnTo>
                  <a:lnTo>
                    <a:pt x="25678" y="77098"/>
                  </a:lnTo>
                  <a:lnTo>
                    <a:pt x="26223" y="77517"/>
                  </a:lnTo>
                  <a:lnTo>
                    <a:pt x="26809" y="77957"/>
                  </a:lnTo>
                  <a:lnTo>
                    <a:pt x="32443" y="76113"/>
                  </a:lnTo>
                  <a:lnTo>
                    <a:pt x="32841" y="76428"/>
                  </a:lnTo>
                  <a:lnTo>
                    <a:pt x="33218" y="76721"/>
                  </a:lnTo>
                  <a:lnTo>
                    <a:pt x="33574" y="77035"/>
                  </a:lnTo>
                  <a:lnTo>
                    <a:pt x="33951" y="77307"/>
                  </a:lnTo>
                  <a:lnTo>
                    <a:pt x="34140" y="77454"/>
                  </a:lnTo>
                  <a:lnTo>
                    <a:pt x="34349" y="77559"/>
                  </a:lnTo>
                  <a:lnTo>
                    <a:pt x="34559" y="77663"/>
                  </a:lnTo>
                  <a:lnTo>
                    <a:pt x="34768" y="77768"/>
                  </a:lnTo>
                  <a:lnTo>
                    <a:pt x="34999" y="77831"/>
                  </a:lnTo>
                  <a:lnTo>
                    <a:pt x="35229" y="77894"/>
                  </a:lnTo>
                  <a:lnTo>
                    <a:pt x="35480" y="77915"/>
                  </a:lnTo>
                  <a:lnTo>
                    <a:pt x="35753" y="77936"/>
                  </a:lnTo>
                  <a:lnTo>
                    <a:pt x="38350" y="75799"/>
                  </a:lnTo>
                  <a:lnTo>
                    <a:pt x="39418" y="76407"/>
                  </a:lnTo>
                  <a:lnTo>
                    <a:pt x="39921" y="76679"/>
                  </a:lnTo>
                  <a:lnTo>
                    <a:pt x="40402" y="76930"/>
                  </a:lnTo>
                  <a:lnTo>
                    <a:pt x="40591" y="76993"/>
                  </a:lnTo>
                  <a:lnTo>
                    <a:pt x="40779" y="77035"/>
                  </a:lnTo>
                  <a:lnTo>
                    <a:pt x="41198" y="77077"/>
                  </a:lnTo>
                  <a:lnTo>
                    <a:pt x="43146" y="75653"/>
                  </a:lnTo>
                  <a:lnTo>
                    <a:pt x="46309" y="76930"/>
                  </a:lnTo>
                  <a:lnTo>
                    <a:pt x="48843" y="74040"/>
                  </a:lnTo>
                  <a:lnTo>
                    <a:pt x="53116" y="75150"/>
                  </a:lnTo>
                  <a:lnTo>
                    <a:pt x="56341" y="71296"/>
                  </a:lnTo>
                  <a:lnTo>
                    <a:pt x="57263" y="71506"/>
                  </a:lnTo>
                  <a:lnTo>
                    <a:pt x="58205" y="71715"/>
                  </a:lnTo>
                  <a:lnTo>
                    <a:pt x="58603" y="71778"/>
                  </a:lnTo>
                  <a:lnTo>
                    <a:pt x="58959" y="71778"/>
                  </a:lnTo>
                  <a:lnTo>
                    <a:pt x="59127" y="71757"/>
                  </a:lnTo>
                  <a:lnTo>
                    <a:pt x="59273" y="71736"/>
                  </a:lnTo>
                  <a:lnTo>
                    <a:pt x="59399" y="71673"/>
                  </a:lnTo>
                  <a:lnTo>
                    <a:pt x="59525" y="71610"/>
                  </a:lnTo>
                  <a:lnTo>
                    <a:pt x="59650" y="71527"/>
                  </a:lnTo>
                  <a:lnTo>
                    <a:pt x="59755" y="71422"/>
                  </a:lnTo>
                  <a:lnTo>
                    <a:pt x="59839" y="71317"/>
                  </a:lnTo>
                  <a:lnTo>
                    <a:pt x="59923" y="71171"/>
                  </a:lnTo>
                  <a:lnTo>
                    <a:pt x="60006" y="71024"/>
                  </a:lnTo>
                  <a:lnTo>
                    <a:pt x="60069" y="70856"/>
                  </a:lnTo>
                  <a:lnTo>
                    <a:pt x="60132" y="70647"/>
                  </a:lnTo>
                  <a:lnTo>
                    <a:pt x="60174" y="70437"/>
                  </a:lnTo>
                  <a:lnTo>
                    <a:pt x="60362" y="69432"/>
                  </a:lnTo>
                  <a:lnTo>
                    <a:pt x="60530" y="68406"/>
                  </a:lnTo>
                  <a:lnTo>
                    <a:pt x="60698" y="67380"/>
                  </a:lnTo>
                  <a:lnTo>
                    <a:pt x="60886" y="66374"/>
                  </a:lnTo>
                  <a:lnTo>
                    <a:pt x="60991" y="65851"/>
                  </a:lnTo>
                  <a:lnTo>
                    <a:pt x="61137" y="65327"/>
                  </a:lnTo>
                  <a:lnTo>
                    <a:pt x="61452" y="64259"/>
                  </a:lnTo>
                  <a:lnTo>
                    <a:pt x="62122" y="64301"/>
                  </a:lnTo>
                  <a:lnTo>
                    <a:pt x="62394" y="64343"/>
                  </a:lnTo>
                  <a:lnTo>
                    <a:pt x="62666" y="64384"/>
                  </a:lnTo>
                  <a:lnTo>
                    <a:pt x="63127" y="64531"/>
                  </a:lnTo>
                  <a:lnTo>
                    <a:pt x="63588" y="64678"/>
                  </a:lnTo>
                  <a:lnTo>
                    <a:pt x="64509" y="64992"/>
                  </a:lnTo>
                  <a:lnTo>
                    <a:pt x="64928" y="65118"/>
                  </a:lnTo>
                  <a:lnTo>
                    <a:pt x="65305" y="65222"/>
                  </a:lnTo>
                  <a:lnTo>
                    <a:pt x="65661" y="65285"/>
                  </a:lnTo>
                  <a:lnTo>
                    <a:pt x="65976" y="65327"/>
                  </a:lnTo>
                  <a:lnTo>
                    <a:pt x="66248" y="65327"/>
                  </a:lnTo>
                  <a:lnTo>
                    <a:pt x="66478" y="65306"/>
                  </a:lnTo>
                  <a:lnTo>
                    <a:pt x="66688" y="65243"/>
                  </a:lnTo>
                  <a:lnTo>
                    <a:pt x="66855" y="65138"/>
                  </a:lnTo>
                  <a:lnTo>
                    <a:pt x="67002" y="64992"/>
                  </a:lnTo>
                  <a:lnTo>
                    <a:pt x="67107" y="64803"/>
                  </a:lnTo>
                  <a:lnTo>
                    <a:pt x="67190" y="64573"/>
                  </a:lnTo>
                  <a:lnTo>
                    <a:pt x="67253" y="64301"/>
                  </a:lnTo>
                  <a:lnTo>
                    <a:pt x="67295" y="63966"/>
                  </a:lnTo>
                  <a:lnTo>
                    <a:pt x="67316" y="63610"/>
                  </a:lnTo>
                  <a:lnTo>
                    <a:pt x="67316" y="63191"/>
                  </a:lnTo>
                  <a:lnTo>
                    <a:pt x="67316" y="62730"/>
                  </a:lnTo>
                  <a:lnTo>
                    <a:pt x="67232" y="61348"/>
                  </a:lnTo>
                  <a:lnTo>
                    <a:pt x="67630" y="61243"/>
                  </a:lnTo>
                  <a:lnTo>
                    <a:pt x="68028" y="61159"/>
                  </a:lnTo>
                  <a:lnTo>
                    <a:pt x="68426" y="61096"/>
                  </a:lnTo>
                  <a:lnTo>
                    <a:pt x="68824" y="61075"/>
                  </a:lnTo>
                  <a:lnTo>
                    <a:pt x="69578" y="61075"/>
                  </a:lnTo>
                  <a:lnTo>
                    <a:pt x="69955" y="61054"/>
                  </a:lnTo>
                  <a:lnTo>
                    <a:pt x="70332" y="61054"/>
                  </a:lnTo>
                  <a:lnTo>
                    <a:pt x="70877" y="61012"/>
                  </a:lnTo>
                  <a:lnTo>
                    <a:pt x="71107" y="60971"/>
                  </a:lnTo>
                  <a:lnTo>
                    <a:pt x="71316" y="60929"/>
                  </a:lnTo>
                  <a:lnTo>
                    <a:pt x="71484" y="60866"/>
                  </a:lnTo>
                  <a:lnTo>
                    <a:pt x="71652" y="60803"/>
                  </a:lnTo>
                  <a:lnTo>
                    <a:pt x="71777" y="60719"/>
                  </a:lnTo>
                  <a:lnTo>
                    <a:pt x="71903" y="60614"/>
                  </a:lnTo>
                  <a:lnTo>
                    <a:pt x="71987" y="60510"/>
                  </a:lnTo>
                  <a:lnTo>
                    <a:pt x="72070" y="60363"/>
                  </a:lnTo>
                  <a:lnTo>
                    <a:pt x="72154" y="60217"/>
                  </a:lnTo>
                  <a:lnTo>
                    <a:pt x="72196" y="60028"/>
                  </a:lnTo>
                  <a:lnTo>
                    <a:pt x="72238" y="59840"/>
                  </a:lnTo>
                  <a:lnTo>
                    <a:pt x="72280" y="59609"/>
                  </a:lnTo>
                  <a:lnTo>
                    <a:pt x="72301" y="59086"/>
                  </a:lnTo>
                  <a:lnTo>
                    <a:pt x="72468" y="54624"/>
                  </a:lnTo>
                  <a:lnTo>
                    <a:pt x="73516" y="54352"/>
                  </a:lnTo>
                  <a:lnTo>
                    <a:pt x="73997" y="54226"/>
                  </a:lnTo>
                  <a:lnTo>
                    <a:pt x="74437" y="54101"/>
                  </a:lnTo>
                  <a:lnTo>
                    <a:pt x="74856" y="53933"/>
                  </a:lnTo>
                  <a:lnTo>
                    <a:pt x="75045" y="53849"/>
                  </a:lnTo>
                  <a:lnTo>
                    <a:pt x="75191" y="53766"/>
                  </a:lnTo>
                  <a:lnTo>
                    <a:pt x="75317" y="53682"/>
                  </a:lnTo>
                  <a:lnTo>
                    <a:pt x="75442" y="53577"/>
                  </a:lnTo>
                  <a:lnTo>
                    <a:pt x="75526" y="53472"/>
                  </a:lnTo>
                  <a:lnTo>
                    <a:pt x="75610" y="53368"/>
                  </a:lnTo>
                  <a:lnTo>
                    <a:pt x="75652" y="53242"/>
                  </a:lnTo>
                  <a:lnTo>
                    <a:pt x="75694" y="53095"/>
                  </a:lnTo>
                  <a:lnTo>
                    <a:pt x="75715" y="52949"/>
                  </a:lnTo>
                  <a:lnTo>
                    <a:pt x="75715" y="52802"/>
                  </a:lnTo>
                  <a:lnTo>
                    <a:pt x="75694" y="52635"/>
                  </a:lnTo>
                  <a:lnTo>
                    <a:pt x="75652" y="52446"/>
                  </a:lnTo>
                  <a:lnTo>
                    <a:pt x="75526" y="52048"/>
                  </a:lnTo>
                  <a:lnTo>
                    <a:pt x="75233" y="51294"/>
                  </a:lnTo>
                  <a:lnTo>
                    <a:pt x="74940" y="50540"/>
                  </a:lnTo>
                  <a:lnTo>
                    <a:pt x="74311" y="49053"/>
                  </a:lnTo>
                  <a:lnTo>
                    <a:pt x="76238" y="47231"/>
                  </a:lnTo>
                  <a:lnTo>
                    <a:pt x="77139" y="46372"/>
                  </a:lnTo>
                  <a:lnTo>
                    <a:pt x="77998" y="45493"/>
                  </a:lnTo>
                  <a:lnTo>
                    <a:pt x="78919" y="44571"/>
                  </a:lnTo>
                  <a:lnTo>
                    <a:pt x="79359" y="44110"/>
                  </a:lnTo>
                  <a:lnTo>
                    <a:pt x="79799" y="43649"/>
                  </a:lnTo>
                  <a:lnTo>
                    <a:pt x="80197" y="43147"/>
                  </a:lnTo>
                  <a:lnTo>
                    <a:pt x="80364" y="42895"/>
                  </a:lnTo>
                  <a:lnTo>
                    <a:pt x="80532" y="42623"/>
                  </a:lnTo>
                  <a:lnTo>
                    <a:pt x="80700" y="42351"/>
                  </a:lnTo>
                  <a:lnTo>
                    <a:pt x="80846" y="42058"/>
                  </a:lnTo>
                  <a:lnTo>
                    <a:pt x="80972" y="41764"/>
                  </a:lnTo>
                  <a:lnTo>
                    <a:pt x="81077" y="41450"/>
                  </a:lnTo>
                  <a:lnTo>
                    <a:pt x="76741" y="36926"/>
                  </a:lnTo>
                  <a:lnTo>
                    <a:pt x="77558" y="34413"/>
                  </a:lnTo>
                  <a:lnTo>
                    <a:pt x="77935" y="33219"/>
                  </a:lnTo>
                  <a:lnTo>
                    <a:pt x="78291" y="32025"/>
                  </a:lnTo>
                  <a:lnTo>
                    <a:pt x="78354" y="31774"/>
                  </a:lnTo>
                  <a:lnTo>
                    <a:pt x="78354" y="31523"/>
                  </a:lnTo>
                  <a:lnTo>
                    <a:pt x="78333" y="31292"/>
                  </a:lnTo>
                  <a:lnTo>
                    <a:pt x="78249" y="31083"/>
                  </a:lnTo>
                  <a:lnTo>
                    <a:pt x="78144" y="30873"/>
                  </a:lnTo>
                  <a:lnTo>
                    <a:pt x="77998" y="30685"/>
                  </a:lnTo>
                  <a:lnTo>
                    <a:pt x="77830" y="30517"/>
                  </a:lnTo>
                  <a:lnTo>
                    <a:pt x="77621" y="30371"/>
                  </a:lnTo>
                  <a:lnTo>
                    <a:pt x="77327" y="30203"/>
                  </a:lnTo>
                  <a:lnTo>
                    <a:pt x="77034" y="30077"/>
                  </a:lnTo>
                  <a:lnTo>
                    <a:pt x="76469" y="29868"/>
                  </a:lnTo>
                  <a:lnTo>
                    <a:pt x="76469" y="29512"/>
                  </a:lnTo>
                  <a:lnTo>
                    <a:pt x="76511" y="29156"/>
                  </a:lnTo>
                  <a:lnTo>
                    <a:pt x="76553" y="28800"/>
                  </a:lnTo>
                  <a:lnTo>
                    <a:pt x="76594" y="28444"/>
                  </a:lnTo>
                  <a:lnTo>
                    <a:pt x="76741" y="27752"/>
                  </a:lnTo>
                  <a:lnTo>
                    <a:pt x="76888" y="27061"/>
                  </a:lnTo>
                  <a:lnTo>
                    <a:pt x="76992" y="26370"/>
                  </a:lnTo>
                  <a:lnTo>
                    <a:pt x="77034" y="26014"/>
                  </a:lnTo>
                  <a:lnTo>
                    <a:pt x="77076" y="25658"/>
                  </a:lnTo>
                  <a:lnTo>
                    <a:pt x="77076" y="25302"/>
                  </a:lnTo>
                  <a:lnTo>
                    <a:pt x="77055" y="24946"/>
                  </a:lnTo>
                  <a:lnTo>
                    <a:pt x="77013" y="24569"/>
                  </a:lnTo>
                  <a:lnTo>
                    <a:pt x="76950" y="24213"/>
                  </a:lnTo>
                  <a:lnTo>
                    <a:pt x="71840" y="22077"/>
                  </a:lnTo>
                  <a:lnTo>
                    <a:pt x="71672" y="19710"/>
                  </a:lnTo>
                  <a:lnTo>
                    <a:pt x="70123" y="18830"/>
                  </a:lnTo>
                  <a:lnTo>
                    <a:pt x="70311" y="18118"/>
                  </a:lnTo>
                  <a:lnTo>
                    <a:pt x="70500" y="17448"/>
                  </a:lnTo>
                  <a:lnTo>
                    <a:pt x="70688" y="16652"/>
                  </a:lnTo>
                  <a:lnTo>
                    <a:pt x="70772" y="16233"/>
                  </a:lnTo>
                  <a:lnTo>
                    <a:pt x="70835" y="15835"/>
                  </a:lnTo>
                  <a:lnTo>
                    <a:pt x="70856" y="15626"/>
                  </a:lnTo>
                  <a:lnTo>
                    <a:pt x="70856" y="15437"/>
                  </a:lnTo>
                  <a:lnTo>
                    <a:pt x="70835" y="15249"/>
                  </a:lnTo>
                  <a:lnTo>
                    <a:pt x="70814" y="15081"/>
                  </a:lnTo>
                  <a:lnTo>
                    <a:pt x="70772" y="14934"/>
                  </a:lnTo>
                  <a:lnTo>
                    <a:pt x="70709" y="14788"/>
                  </a:lnTo>
                  <a:lnTo>
                    <a:pt x="70625" y="14641"/>
                  </a:lnTo>
                  <a:lnTo>
                    <a:pt x="70541" y="14516"/>
                  </a:lnTo>
                  <a:lnTo>
                    <a:pt x="70437" y="14411"/>
                  </a:lnTo>
                  <a:lnTo>
                    <a:pt x="70311" y="14306"/>
                  </a:lnTo>
                  <a:lnTo>
                    <a:pt x="70185" y="14222"/>
                  </a:lnTo>
                  <a:lnTo>
                    <a:pt x="70039" y="14139"/>
                  </a:lnTo>
                  <a:lnTo>
                    <a:pt x="69892" y="14076"/>
                  </a:lnTo>
                  <a:lnTo>
                    <a:pt x="69725" y="14013"/>
                  </a:lnTo>
                  <a:lnTo>
                    <a:pt x="69536" y="13971"/>
                  </a:lnTo>
                  <a:lnTo>
                    <a:pt x="69327" y="13950"/>
                  </a:lnTo>
                  <a:lnTo>
                    <a:pt x="68929" y="13929"/>
                  </a:lnTo>
                  <a:lnTo>
                    <a:pt x="68510" y="13908"/>
                  </a:lnTo>
                  <a:lnTo>
                    <a:pt x="67274" y="13908"/>
                  </a:lnTo>
                  <a:lnTo>
                    <a:pt x="66855" y="13866"/>
                  </a:lnTo>
                  <a:lnTo>
                    <a:pt x="66457" y="13782"/>
                  </a:lnTo>
                  <a:lnTo>
                    <a:pt x="66248" y="13741"/>
                  </a:lnTo>
                  <a:lnTo>
                    <a:pt x="66038" y="13657"/>
                  </a:lnTo>
                  <a:lnTo>
                    <a:pt x="66017" y="13364"/>
                  </a:lnTo>
                  <a:lnTo>
                    <a:pt x="66017" y="13070"/>
                  </a:lnTo>
                  <a:lnTo>
                    <a:pt x="66038" y="12777"/>
                  </a:lnTo>
                  <a:lnTo>
                    <a:pt x="66101" y="12505"/>
                  </a:lnTo>
                  <a:lnTo>
                    <a:pt x="66164" y="12212"/>
                  </a:lnTo>
                  <a:lnTo>
                    <a:pt x="66248" y="11939"/>
                  </a:lnTo>
                  <a:lnTo>
                    <a:pt x="66415" y="11374"/>
                  </a:lnTo>
                  <a:lnTo>
                    <a:pt x="66583" y="10829"/>
                  </a:lnTo>
                  <a:lnTo>
                    <a:pt x="66646" y="10536"/>
                  </a:lnTo>
                  <a:lnTo>
                    <a:pt x="66688" y="10264"/>
                  </a:lnTo>
                  <a:lnTo>
                    <a:pt x="66709" y="9992"/>
                  </a:lnTo>
                  <a:lnTo>
                    <a:pt x="66688" y="9698"/>
                  </a:lnTo>
                  <a:lnTo>
                    <a:pt x="66646" y="9426"/>
                  </a:lnTo>
                  <a:lnTo>
                    <a:pt x="66583" y="9133"/>
                  </a:lnTo>
                  <a:lnTo>
                    <a:pt x="66311" y="9049"/>
                  </a:lnTo>
                  <a:lnTo>
                    <a:pt x="66038" y="8986"/>
                  </a:lnTo>
                  <a:lnTo>
                    <a:pt x="65787" y="8965"/>
                  </a:lnTo>
                  <a:lnTo>
                    <a:pt x="65536" y="8965"/>
                  </a:lnTo>
                  <a:lnTo>
                    <a:pt x="65305" y="9007"/>
                  </a:lnTo>
                  <a:lnTo>
                    <a:pt x="65054" y="9070"/>
                  </a:lnTo>
                  <a:lnTo>
                    <a:pt x="64572" y="9217"/>
                  </a:lnTo>
                  <a:lnTo>
                    <a:pt x="64070" y="9363"/>
                  </a:lnTo>
                  <a:lnTo>
                    <a:pt x="63818" y="9426"/>
                  </a:lnTo>
                  <a:lnTo>
                    <a:pt x="63567" y="9489"/>
                  </a:lnTo>
                  <a:lnTo>
                    <a:pt x="63316" y="9510"/>
                  </a:lnTo>
                  <a:lnTo>
                    <a:pt x="63043" y="9510"/>
                  </a:lnTo>
                  <a:lnTo>
                    <a:pt x="62750" y="9489"/>
                  </a:lnTo>
                  <a:lnTo>
                    <a:pt x="62478" y="9405"/>
                  </a:lnTo>
                  <a:lnTo>
                    <a:pt x="62352" y="8861"/>
                  </a:lnTo>
                  <a:lnTo>
                    <a:pt x="62185" y="8316"/>
                  </a:lnTo>
                  <a:lnTo>
                    <a:pt x="62017" y="7771"/>
                  </a:lnTo>
                  <a:lnTo>
                    <a:pt x="61808" y="7248"/>
                  </a:lnTo>
                  <a:lnTo>
                    <a:pt x="61598" y="6724"/>
                  </a:lnTo>
                  <a:lnTo>
                    <a:pt x="61347" y="6222"/>
                  </a:lnTo>
                  <a:lnTo>
                    <a:pt x="61096" y="5719"/>
                  </a:lnTo>
                  <a:lnTo>
                    <a:pt x="60823" y="5237"/>
                  </a:lnTo>
                  <a:lnTo>
                    <a:pt x="60509" y="4755"/>
                  </a:lnTo>
                  <a:lnTo>
                    <a:pt x="60195" y="4274"/>
                  </a:lnTo>
                  <a:lnTo>
                    <a:pt x="59860" y="3813"/>
                  </a:lnTo>
                  <a:lnTo>
                    <a:pt x="59504" y="3352"/>
                  </a:lnTo>
                  <a:lnTo>
                    <a:pt x="59148" y="2891"/>
                  </a:lnTo>
                  <a:lnTo>
                    <a:pt x="58771" y="2452"/>
                  </a:lnTo>
                  <a:lnTo>
                    <a:pt x="58373" y="2012"/>
                  </a:lnTo>
                  <a:lnTo>
                    <a:pt x="57954" y="1572"/>
                  </a:lnTo>
                  <a:lnTo>
                    <a:pt x="57493" y="1593"/>
                  </a:lnTo>
                  <a:lnTo>
                    <a:pt x="57032" y="1656"/>
                  </a:lnTo>
                  <a:lnTo>
                    <a:pt x="56592" y="1739"/>
                  </a:lnTo>
                  <a:lnTo>
                    <a:pt x="56153" y="1865"/>
                  </a:lnTo>
                  <a:lnTo>
                    <a:pt x="55734" y="2012"/>
                  </a:lnTo>
                  <a:lnTo>
                    <a:pt x="55315" y="2179"/>
                  </a:lnTo>
                  <a:lnTo>
                    <a:pt x="54896" y="2347"/>
                  </a:lnTo>
                  <a:lnTo>
                    <a:pt x="54498" y="2556"/>
                  </a:lnTo>
                  <a:lnTo>
                    <a:pt x="53702" y="2975"/>
                  </a:lnTo>
                  <a:lnTo>
                    <a:pt x="52906" y="3394"/>
                  </a:lnTo>
                  <a:lnTo>
                    <a:pt x="52089" y="3813"/>
                  </a:lnTo>
                  <a:lnTo>
                    <a:pt x="51670" y="3980"/>
                  </a:lnTo>
                  <a:lnTo>
                    <a:pt x="51252" y="4169"/>
                  </a:lnTo>
                  <a:lnTo>
                    <a:pt x="50456" y="3164"/>
                  </a:lnTo>
                  <a:lnTo>
                    <a:pt x="50058" y="2682"/>
                  </a:lnTo>
                  <a:lnTo>
                    <a:pt x="49639" y="2221"/>
                  </a:lnTo>
                  <a:lnTo>
                    <a:pt x="49220" y="1781"/>
                  </a:lnTo>
                  <a:lnTo>
                    <a:pt x="48801" y="1362"/>
                  </a:lnTo>
                  <a:lnTo>
                    <a:pt x="47838" y="420"/>
                  </a:lnTo>
                  <a:lnTo>
                    <a:pt x="45534" y="2326"/>
                  </a:lnTo>
                  <a:lnTo>
                    <a:pt x="4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6"/>
            <p:cNvSpPr/>
            <p:nvPr/>
          </p:nvSpPr>
          <p:spPr>
            <a:xfrm>
              <a:off x="3501124" y="3330652"/>
              <a:ext cx="387775" cy="224768"/>
            </a:xfrm>
            <a:custGeom>
              <a:avLst/>
              <a:gdLst/>
              <a:ahLst/>
              <a:cxnLst/>
              <a:rect l="l" t="t" r="r" b="b"/>
              <a:pathLst>
                <a:path w="17092" h="9929" extrusionOk="0">
                  <a:moveTo>
                    <a:pt x="9446" y="1"/>
                  </a:moveTo>
                  <a:lnTo>
                    <a:pt x="9048" y="42"/>
                  </a:lnTo>
                  <a:lnTo>
                    <a:pt x="8651" y="105"/>
                  </a:lnTo>
                  <a:lnTo>
                    <a:pt x="8274" y="231"/>
                  </a:lnTo>
                  <a:lnTo>
                    <a:pt x="7897" y="357"/>
                  </a:lnTo>
                  <a:lnTo>
                    <a:pt x="7540" y="545"/>
                  </a:lnTo>
                  <a:lnTo>
                    <a:pt x="6577" y="1090"/>
                  </a:lnTo>
                  <a:lnTo>
                    <a:pt x="5635" y="1676"/>
                  </a:lnTo>
                  <a:lnTo>
                    <a:pt x="4734" y="2304"/>
                  </a:lnTo>
                  <a:lnTo>
                    <a:pt x="3854" y="2954"/>
                  </a:lnTo>
                  <a:lnTo>
                    <a:pt x="3016" y="3666"/>
                  </a:lnTo>
                  <a:lnTo>
                    <a:pt x="2200" y="4378"/>
                  </a:lnTo>
                  <a:lnTo>
                    <a:pt x="1404" y="5153"/>
                  </a:lnTo>
                  <a:lnTo>
                    <a:pt x="629" y="5949"/>
                  </a:lnTo>
                  <a:lnTo>
                    <a:pt x="524" y="6074"/>
                  </a:lnTo>
                  <a:lnTo>
                    <a:pt x="440" y="6200"/>
                  </a:lnTo>
                  <a:lnTo>
                    <a:pt x="294" y="6493"/>
                  </a:lnTo>
                  <a:lnTo>
                    <a:pt x="147" y="6787"/>
                  </a:lnTo>
                  <a:lnTo>
                    <a:pt x="0" y="7080"/>
                  </a:lnTo>
                  <a:lnTo>
                    <a:pt x="336" y="7499"/>
                  </a:lnTo>
                  <a:lnTo>
                    <a:pt x="482" y="7666"/>
                  </a:lnTo>
                  <a:lnTo>
                    <a:pt x="629" y="7792"/>
                  </a:lnTo>
                  <a:lnTo>
                    <a:pt x="985" y="8001"/>
                  </a:lnTo>
                  <a:lnTo>
                    <a:pt x="1341" y="8232"/>
                  </a:lnTo>
                  <a:lnTo>
                    <a:pt x="1697" y="8399"/>
                  </a:lnTo>
                  <a:lnTo>
                    <a:pt x="1885" y="8483"/>
                  </a:lnTo>
                  <a:lnTo>
                    <a:pt x="2074" y="8546"/>
                  </a:lnTo>
                  <a:lnTo>
                    <a:pt x="3268" y="8881"/>
                  </a:lnTo>
                  <a:lnTo>
                    <a:pt x="4483" y="9216"/>
                  </a:lnTo>
                  <a:lnTo>
                    <a:pt x="5069" y="9384"/>
                  </a:lnTo>
                  <a:lnTo>
                    <a:pt x="5676" y="9509"/>
                  </a:lnTo>
                  <a:lnTo>
                    <a:pt x="6284" y="9614"/>
                  </a:lnTo>
                  <a:lnTo>
                    <a:pt x="6891" y="9698"/>
                  </a:lnTo>
                  <a:lnTo>
                    <a:pt x="8315" y="9845"/>
                  </a:lnTo>
                  <a:lnTo>
                    <a:pt x="8902" y="9907"/>
                  </a:lnTo>
                  <a:lnTo>
                    <a:pt x="9405" y="9928"/>
                  </a:lnTo>
                  <a:lnTo>
                    <a:pt x="9823" y="9928"/>
                  </a:lnTo>
                  <a:lnTo>
                    <a:pt x="10200" y="9886"/>
                  </a:lnTo>
                  <a:lnTo>
                    <a:pt x="10536" y="9824"/>
                  </a:lnTo>
                  <a:lnTo>
                    <a:pt x="10682" y="9761"/>
                  </a:lnTo>
                  <a:lnTo>
                    <a:pt x="10829" y="9698"/>
                  </a:lnTo>
                  <a:lnTo>
                    <a:pt x="10954" y="9635"/>
                  </a:lnTo>
                  <a:lnTo>
                    <a:pt x="11101" y="9551"/>
                  </a:lnTo>
                  <a:lnTo>
                    <a:pt x="11352" y="9342"/>
                  </a:lnTo>
                  <a:lnTo>
                    <a:pt x="11604" y="9070"/>
                  </a:lnTo>
                  <a:lnTo>
                    <a:pt x="11855" y="8755"/>
                  </a:lnTo>
                  <a:lnTo>
                    <a:pt x="12127" y="8357"/>
                  </a:lnTo>
                  <a:lnTo>
                    <a:pt x="12421" y="7897"/>
                  </a:lnTo>
                  <a:lnTo>
                    <a:pt x="13112" y="6766"/>
                  </a:lnTo>
                  <a:lnTo>
                    <a:pt x="13510" y="6179"/>
                  </a:lnTo>
                  <a:lnTo>
                    <a:pt x="13908" y="5614"/>
                  </a:lnTo>
                  <a:lnTo>
                    <a:pt x="14326" y="5090"/>
                  </a:lnTo>
                  <a:lnTo>
                    <a:pt x="14766" y="4566"/>
                  </a:lnTo>
                  <a:lnTo>
                    <a:pt x="15227" y="4064"/>
                  </a:lnTo>
                  <a:lnTo>
                    <a:pt x="15709" y="3582"/>
                  </a:lnTo>
                  <a:lnTo>
                    <a:pt x="16232" y="3142"/>
                  </a:lnTo>
                  <a:lnTo>
                    <a:pt x="16756" y="2702"/>
                  </a:lnTo>
                  <a:lnTo>
                    <a:pt x="16861" y="2619"/>
                  </a:lnTo>
                  <a:lnTo>
                    <a:pt x="16945" y="2514"/>
                  </a:lnTo>
                  <a:lnTo>
                    <a:pt x="17091" y="2263"/>
                  </a:lnTo>
                  <a:lnTo>
                    <a:pt x="16232" y="650"/>
                  </a:lnTo>
                  <a:lnTo>
                    <a:pt x="14829" y="545"/>
                  </a:lnTo>
                  <a:lnTo>
                    <a:pt x="13426" y="461"/>
                  </a:lnTo>
                  <a:lnTo>
                    <a:pt x="12735" y="399"/>
                  </a:lnTo>
                  <a:lnTo>
                    <a:pt x="12064" y="315"/>
                  </a:lnTo>
                  <a:lnTo>
                    <a:pt x="11373" y="231"/>
                  </a:lnTo>
                  <a:lnTo>
                    <a:pt x="10703" y="105"/>
                  </a:lnTo>
                  <a:lnTo>
                    <a:pt x="10284" y="42"/>
                  </a:lnTo>
                  <a:lnTo>
                    <a:pt x="98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6"/>
            <p:cNvSpPr/>
            <p:nvPr/>
          </p:nvSpPr>
          <p:spPr>
            <a:xfrm>
              <a:off x="4244745" y="3454889"/>
              <a:ext cx="206729" cy="379314"/>
            </a:xfrm>
            <a:custGeom>
              <a:avLst/>
              <a:gdLst/>
              <a:ahLst/>
              <a:cxnLst/>
              <a:rect l="l" t="t" r="r" b="b"/>
              <a:pathLst>
                <a:path w="9112" h="16756" extrusionOk="0">
                  <a:moveTo>
                    <a:pt x="2095" y="0"/>
                  </a:moveTo>
                  <a:lnTo>
                    <a:pt x="1990" y="21"/>
                  </a:lnTo>
                  <a:lnTo>
                    <a:pt x="1739" y="105"/>
                  </a:lnTo>
                  <a:lnTo>
                    <a:pt x="1488" y="230"/>
                  </a:lnTo>
                  <a:lnTo>
                    <a:pt x="1509" y="1445"/>
                  </a:lnTo>
                  <a:lnTo>
                    <a:pt x="1488" y="2660"/>
                  </a:lnTo>
                  <a:lnTo>
                    <a:pt x="1467" y="3246"/>
                  </a:lnTo>
                  <a:lnTo>
                    <a:pt x="1404" y="3854"/>
                  </a:lnTo>
                  <a:lnTo>
                    <a:pt x="1362" y="4461"/>
                  </a:lnTo>
                  <a:lnTo>
                    <a:pt x="1278" y="5069"/>
                  </a:lnTo>
                  <a:lnTo>
                    <a:pt x="1194" y="5655"/>
                  </a:lnTo>
                  <a:lnTo>
                    <a:pt x="1090" y="6262"/>
                  </a:lnTo>
                  <a:lnTo>
                    <a:pt x="964" y="6849"/>
                  </a:lnTo>
                  <a:lnTo>
                    <a:pt x="817" y="7456"/>
                  </a:lnTo>
                  <a:lnTo>
                    <a:pt x="650" y="8043"/>
                  </a:lnTo>
                  <a:lnTo>
                    <a:pt x="461" y="8629"/>
                  </a:lnTo>
                  <a:lnTo>
                    <a:pt x="252" y="9237"/>
                  </a:lnTo>
                  <a:lnTo>
                    <a:pt x="1" y="9802"/>
                  </a:lnTo>
                  <a:lnTo>
                    <a:pt x="210" y="10242"/>
                  </a:lnTo>
                  <a:lnTo>
                    <a:pt x="440" y="10661"/>
                  </a:lnTo>
                  <a:lnTo>
                    <a:pt x="671" y="11059"/>
                  </a:lnTo>
                  <a:lnTo>
                    <a:pt x="922" y="11457"/>
                  </a:lnTo>
                  <a:lnTo>
                    <a:pt x="1173" y="11834"/>
                  </a:lnTo>
                  <a:lnTo>
                    <a:pt x="1446" y="12211"/>
                  </a:lnTo>
                  <a:lnTo>
                    <a:pt x="1739" y="12567"/>
                  </a:lnTo>
                  <a:lnTo>
                    <a:pt x="2032" y="12923"/>
                  </a:lnTo>
                  <a:lnTo>
                    <a:pt x="2346" y="13258"/>
                  </a:lnTo>
                  <a:lnTo>
                    <a:pt x="2661" y="13593"/>
                  </a:lnTo>
                  <a:lnTo>
                    <a:pt x="2996" y="13907"/>
                  </a:lnTo>
                  <a:lnTo>
                    <a:pt x="3331" y="14221"/>
                  </a:lnTo>
                  <a:lnTo>
                    <a:pt x="4043" y="14829"/>
                  </a:lnTo>
                  <a:lnTo>
                    <a:pt x="4776" y="15394"/>
                  </a:lnTo>
                  <a:lnTo>
                    <a:pt x="5153" y="15667"/>
                  </a:lnTo>
                  <a:lnTo>
                    <a:pt x="5551" y="15939"/>
                  </a:lnTo>
                  <a:lnTo>
                    <a:pt x="5949" y="16169"/>
                  </a:lnTo>
                  <a:lnTo>
                    <a:pt x="6389" y="16358"/>
                  </a:lnTo>
                  <a:lnTo>
                    <a:pt x="6808" y="16525"/>
                  </a:lnTo>
                  <a:lnTo>
                    <a:pt x="7268" y="16651"/>
                  </a:lnTo>
                  <a:lnTo>
                    <a:pt x="7499" y="16693"/>
                  </a:lnTo>
                  <a:lnTo>
                    <a:pt x="7750" y="16735"/>
                  </a:lnTo>
                  <a:lnTo>
                    <a:pt x="8001" y="16735"/>
                  </a:lnTo>
                  <a:lnTo>
                    <a:pt x="8253" y="16756"/>
                  </a:lnTo>
                  <a:lnTo>
                    <a:pt x="8504" y="15687"/>
                  </a:lnTo>
                  <a:lnTo>
                    <a:pt x="8713" y="14661"/>
                  </a:lnTo>
                  <a:lnTo>
                    <a:pt x="8881" y="13614"/>
                  </a:lnTo>
                  <a:lnTo>
                    <a:pt x="9007" y="12588"/>
                  </a:lnTo>
                  <a:lnTo>
                    <a:pt x="9070" y="11561"/>
                  </a:lnTo>
                  <a:lnTo>
                    <a:pt x="9111" y="10514"/>
                  </a:lnTo>
                  <a:lnTo>
                    <a:pt x="9111" y="9488"/>
                  </a:lnTo>
                  <a:lnTo>
                    <a:pt x="9049" y="8462"/>
                  </a:lnTo>
                  <a:lnTo>
                    <a:pt x="9007" y="8168"/>
                  </a:lnTo>
                  <a:lnTo>
                    <a:pt x="8944" y="7917"/>
                  </a:lnTo>
                  <a:lnTo>
                    <a:pt x="8860" y="7666"/>
                  </a:lnTo>
                  <a:lnTo>
                    <a:pt x="8755" y="7435"/>
                  </a:lnTo>
                  <a:lnTo>
                    <a:pt x="8630" y="7205"/>
                  </a:lnTo>
                  <a:lnTo>
                    <a:pt x="8462" y="7016"/>
                  </a:lnTo>
                  <a:lnTo>
                    <a:pt x="8253" y="6807"/>
                  </a:lnTo>
                  <a:lnTo>
                    <a:pt x="8022" y="6619"/>
                  </a:lnTo>
                  <a:lnTo>
                    <a:pt x="7708" y="6367"/>
                  </a:lnTo>
                  <a:lnTo>
                    <a:pt x="7394" y="6116"/>
                  </a:lnTo>
                  <a:lnTo>
                    <a:pt x="6787" y="5571"/>
                  </a:lnTo>
                  <a:lnTo>
                    <a:pt x="5593" y="4419"/>
                  </a:lnTo>
                  <a:lnTo>
                    <a:pt x="5195" y="4000"/>
                  </a:lnTo>
                  <a:lnTo>
                    <a:pt x="4818" y="3561"/>
                  </a:lnTo>
                  <a:lnTo>
                    <a:pt x="4462" y="3079"/>
                  </a:lnTo>
                  <a:lnTo>
                    <a:pt x="4148" y="2597"/>
                  </a:lnTo>
                  <a:lnTo>
                    <a:pt x="3833" y="2115"/>
                  </a:lnTo>
                  <a:lnTo>
                    <a:pt x="3540" y="1592"/>
                  </a:lnTo>
                  <a:lnTo>
                    <a:pt x="2975" y="586"/>
                  </a:lnTo>
                  <a:lnTo>
                    <a:pt x="2849" y="398"/>
                  </a:lnTo>
                  <a:lnTo>
                    <a:pt x="2723" y="230"/>
                  </a:lnTo>
                  <a:lnTo>
                    <a:pt x="2556" y="105"/>
                  </a:lnTo>
                  <a:lnTo>
                    <a:pt x="2388" y="42"/>
                  </a:lnTo>
                  <a:lnTo>
                    <a:pt x="2304" y="21"/>
                  </a:lnTo>
                  <a:lnTo>
                    <a:pt x="22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56"/>
            <p:cNvSpPr/>
            <p:nvPr/>
          </p:nvSpPr>
          <p:spPr>
            <a:xfrm>
              <a:off x="4105041" y="2551632"/>
              <a:ext cx="250924" cy="309160"/>
            </a:xfrm>
            <a:custGeom>
              <a:avLst/>
              <a:gdLst/>
              <a:ahLst/>
              <a:cxnLst/>
              <a:rect l="l" t="t" r="r" b="b"/>
              <a:pathLst>
                <a:path w="11060" h="13657" extrusionOk="0">
                  <a:moveTo>
                    <a:pt x="4274" y="1"/>
                  </a:moveTo>
                  <a:lnTo>
                    <a:pt x="2849" y="1949"/>
                  </a:lnTo>
                  <a:lnTo>
                    <a:pt x="2137" y="2933"/>
                  </a:lnTo>
                  <a:lnTo>
                    <a:pt x="1446" y="3917"/>
                  </a:lnTo>
                  <a:lnTo>
                    <a:pt x="1090" y="4483"/>
                  </a:lnTo>
                  <a:lnTo>
                    <a:pt x="797" y="5069"/>
                  </a:lnTo>
                  <a:lnTo>
                    <a:pt x="671" y="5363"/>
                  </a:lnTo>
                  <a:lnTo>
                    <a:pt x="545" y="5656"/>
                  </a:lnTo>
                  <a:lnTo>
                    <a:pt x="441" y="5970"/>
                  </a:lnTo>
                  <a:lnTo>
                    <a:pt x="336" y="6263"/>
                  </a:lnTo>
                  <a:lnTo>
                    <a:pt x="252" y="6577"/>
                  </a:lnTo>
                  <a:lnTo>
                    <a:pt x="189" y="6891"/>
                  </a:lnTo>
                  <a:lnTo>
                    <a:pt x="127" y="7206"/>
                  </a:lnTo>
                  <a:lnTo>
                    <a:pt x="64" y="7541"/>
                  </a:lnTo>
                  <a:lnTo>
                    <a:pt x="43" y="7855"/>
                  </a:lnTo>
                  <a:lnTo>
                    <a:pt x="22" y="8190"/>
                  </a:lnTo>
                  <a:lnTo>
                    <a:pt x="1" y="8525"/>
                  </a:lnTo>
                  <a:lnTo>
                    <a:pt x="1" y="8860"/>
                  </a:lnTo>
                  <a:lnTo>
                    <a:pt x="43" y="9321"/>
                  </a:lnTo>
                  <a:lnTo>
                    <a:pt x="85" y="9551"/>
                  </a:lnTo>
                  <a:lnTo>
                    <a:pt x="127" y="9761"/>
                  </a:lnTo>
                  <a:lnTo>
                    <a:pt x="189" y="9970"/>
                  </a:lnTo>
                  <a:lnTo>
                    <a:pt x="273" y="10159"/>
                  </a:lnTo>
                  <a:lnTo>
                    <a:pt x="357" y="10347"/>
                  </a:lnTo>
                  <a:lnTo>
                    <a:pt x="462" y="10536"/>
                  </a:lnTo>
                  <a:lnTo>
                    <a:pt x="587" y="10703"/>
                  </a:lnTo>
                  <a:lnTo>
                    <a:pt x="734" y="10850"/>
                  </a:lnTo>
                  <a:lnTo>
                    <a:pt x="881" y="10997"/>
                  </a:lnTo>
                  <a:lnTo>
                    <a:pt x="1069" y="11122"/>
                  </a:lnTo>
                  <a:lnTo>
                    <a:pt x="1258" y="11248"/>
                  </a:lnTo>
                  <a:lnTo>
                    <a:pt x="1467" y="11353"/>
                  </a:lnTo>
                  <a:lnTo>
                    <a:pt x="1697" y="11436"/>
                  </a:lnTo>
                  <a:lnTo>
                    <a:pt x="1970" y="11520"/>
                  </a:lnTo>
                  <a:lnTo>
                    <a:pt x="2284" y="11290"/>
                  </a:lnTo>
                  <a:lnTo>
                    <a:pt x="2619" y="11059"/>
                  </a:lnTo>
                  <a:lnTo>
                    <a:pt x="3226" y="10599"/>
                  </a:lnTo>
                  <a:lnTo>
                    <a:pt x="3478" y="10410"/>
                  </a:lnTo>
                  <a:lnTo>
                    <a:pt x="3708" y="10264"/>
                  </a:lnTo>
                  <a:lnTo>
                    <a:pt x="3918" y="10159"/>
                  </a:lnTo>
                  <a:lnTo>
                    <a:pt x="4106" y="10075"/>
                  </a:lnTo>
                  <a:lnTo>
                    <a:pt x="4274" y="10054"/>
                  </a:lnTo>
                  <a:lnTo>
                    <a:pt x="4441" y="10054"/>
                  </a:lnTo>
                  <a:lnTo>
                    <a:pt x="4609" y="10096"/>
                  </a:lnTo>
                  <a:lnTo>
                    <a:pt x="4755" y="10180"/>
                  </a:lnTo>
                  <a:lnTo>
                    <a:pt x="4923" y="10305"/>
                  </a:lnTo>
                  <a:lnTo>
                    <a:pt x="5111" y="10473"/>
                  </a:lnTo>
                  <a:lnTo>
                    <a:pt x="5300" y="10682"/>
                  </a:lnTo>
                  <a:lnTo>
                    <a:pt x="5509" y="10955"/>
                  </a:lnTo>
                  <a:lnTo>
                    <a:pt x="5991" y="11583"/>
                  </a:lnTo>
                  <a:lnTo>
                    <a:pt x="6096" y="11688"/>
                  </a:lnTo>
                  <a:lnTo>
                    <a:pt x="6200" y="11772"/>
                  </a:lnTo>
                  <a:lnTo>
                    <a:pt x="6494" y="11960"/>
                  </a:lnTo>
                  <a:lnTo>
                    <a:pt x="6787" y="11855"/>
                  </a:lnTo>
                  <a:lnTo>
                    <a:pt x="7059" y="11792"/>
                  </a:lnTo>
                  <a:lnTo>
                    <a:pt x="7352" y="11751"/>
                  </a:lnTo>
                  <a:lnTo>
                    <a:pt x="7604" y="11730"/>
                  </a:lnTo>
                  <a:lnTo>
                    <a:pt x="7876" y="11751"/>
                  </a:lnTo>
                  <a:lnTo>
                    <a:pt x="8127" y="11792"/>
                  </a:lnTo>
                  <a:lnTo>
                    <a:pt x="8358" y="11876"/>
                  </a:lnTo>
                  <a:lnTo>
                    <a:pt x="8609" y="11981"/>
                  </a:lnTo>
                  <a:lnTo>
                    <a:pt x="8839" y="12107"/>
                  </a:lnTo>
                  <a:lnTo>
                    <a:pt x="9070" y="12253"/>
                  </a:lnTo>
                  <a:lnTo>
                    <a:pt x="9279" y="12442"/>
                  </a:lnTo>
                  <a:lnTo>
                    <a:pt x="9510" y="12651"/>
                  </a:lnTo>
                  <a:lnTo>
                    <a:pt x="9719" y="12861"/>
                  </a:lnTo>
                  <a:lnTo>
                    <a:pt x="9929" y="13112"/>
                  </a:lnTo>
                  <a:lnTo>
                    <a:pt x="10138" y="13363"/>
                  </a:lnTo>
                  <a:lnTo>
                    <a:pt x="10327" y="13657"/>
                  </a:lnTo>
                  <a:lnTo>
                    <a:pt x="10557" y="13133"/>
                  </a:lnTo>
                  <a:lnTo>
                    <a:pt x="10724" y="12588"/>
                  </a:lnTo>
                  <a:lnTo>
                    <a:pt x="10850" y="12065"/>
                  </a:lnTo>
                  <a:lnTo>
                    <a:pt x="10955" y="11520"/>
                  </a:lnTo>
                  <a:lnTo>
                    <a:pt x="11018" y="10997"/>
                  </a:lnTo>
                  <a:lnTo>
                    <a:pt x="11060" y="10452"/>
                  </a:lnTo>
                  <a:lnTo>
                    <a:pt x="11060" y="9928"/>
                  </a:lnTo>
                  <a:lnTo>
                    <a:pt x="11018" y="9405"/>
                  </a:lnTo>
                  <a:lnTo>
                    <a:pt x="10955" y="8881"/>
                  </a:lnTo>
                  <a:lnTo>
                    <a:pt x="10871" y="8358"/>
                  </a:lnTo>
                  <a:lnTo>
                    <a:pt x="10745" y="7855"/>
                  </a:lnTo>
                  <a:lnTo>
                    <a:pt x="10599" y="7352"/>
                  </a:lnTo>
                  <a:lnTo>
                    <a:pt x="10431" y="6850"/>
                  </a:lnTo>
                  <a:lnTo>
                    <a:pt x="10243" y="6347"/>
                  </a:lnTo>
                  <a:lnTo>
                    <a:pt x="10012" y="5865"/>
                  </a:lnTo>
                  <a:lnTo>
                    <a:pt x="9782" y="5404"/>
                  </a:lnTo>
                  <a:lnTo>
                    <a:pt x="9531" y="4944"/>
                  </a:lnTo>
                  <a:lnTo>
                    <a:pt x="9258" y="4504"/>
                  </a:lnTo>
                  <a:lnTo>
                    <a:pt x="8965" y="4064"/>
                  </a:lnTo>
                  <a:lnTo>
                    <a:pt x="8672" y="3645"/>
                  </a:lnTo>
                  <a:lnTo>
                    <a:pt x="8337" y="3226"/>
                  </a:lnTo>
                  <a:lnTo>
                    <a:pt x="8002" y="2849"/>
                  </a:lnTo>
                  <a:lnTo>
                    <a:pt x="7667" y="2472"/>
                  </a:lnTo>
                  <a:lnTo>
                    <a:pt x="7311" y="2116"/>
                  </a:lnTo>
                  <a:lnTo>
                    <a:pt x="6954" y="1781"/>
                  </a:lnTo>
                  <a:lnTo>
                    <a:pt x="6577" y="1446"/>
                  </a:lnTo>
                  <a:lnTo>
                    <a:pt x="6200" y="1153"/>
                  </a:lnTo>
                  <a:lnTo>
                    <a:pt x="5823" y="880"/>
                  </a:lnTo>
                  <a:lnTo>
                    <a:pt x="5426" y="629"/>
                  </a:lnTo>
                  <a:lnTo>
                    <a:pt x="5049" y="399"/>
                  </a:lnTo>
                  <a:lnTo>
                    <a:pt x="4651" y="189"/>
                  </a:lnTo>
                  <a:lnTo>
                    <a:pt x="4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6"/>
            <p:cNvSpPr/>
            <p:nvPr/>
          </p:nvSpPr>
          <p:spPr>
            <a:xfrm>
              <a:off x="4490872" y="3086954"/>
              <a:ext cx="323161" cy="214785"/>
            </a:xfrm>
            <a:custGeom>
              <a:avLst/>
              <a:gdLst/>
              <a:ahLst/>
              <a:cxnLst/>
              <a:rect l="l" t="t" r="r" b="b"/>
              <a:pathLst>
                <a:path w="14244" h="9488" extrusionOk="0">
                  <a:moveTo>
                    <a:pt x="4127" y="0"/>
                  </a:moveTo>
                  <a:lnTo>
                    <a:pt x="3247" y="21"/>
                  </a:lnTo>
                  <a:lnTo>
                    <a:pt x="1530" y="2702"/>
                  </a:lnTo>
                  <a:lnTo>
                    <a:pt x="2200" y="4189"/>
                  </a:lnTo>
                  <a:lnTo>
                    <a:pt x="1" y="5739"/>
                  </a:lnTo>
                  <a:lnTo>
                    <a:pt x="839" y="8064"/>
                  </a:lnTo>
                  <a:lnTo>
                    <a:pt x="964" y="8378"/>
                  </a:lnTo>
                  <a:lnTo>
                    <a:pt x="1132" y="8650"/>
                  </a:lnTo>
                  <a:lnTo>
                    <a:pt x="1320" y="8881"/>
                  </a:lnTo>
                  <a:lnTo>
                    <a:pt x="1551" y="9048"/>
                  </a:lnTo>
                  <a:lnTo>
                    <a:pt x="1802" y="9216"/>
                  </a:lnTo>
                  <a:lnTo>
                    <a:pt x="2074" y="9320"/>
                  </a:lnTo>
                  <a:lnTo>
                    <a:pt x="2368" y="9404"/>
                  </a:lnTo>
                  <a:lnTo>
                    <a:pt x="2703" y="9446"/>
                  </a:lnTo>
                  <a:lnTo>
                    <a:pt x="3394" y="9488"/>
                  </a:lnTo>
                  <a:lnTo>
                    <a:pt x="4085" y="9488"/>
                  </a:lnTo>
                  <a:lnTo>
                    <a:pt x="4755" y="9467"/>
                  </a:lnTo>
                  <a:lnTo>
                    <a:pt x="5425" y="9404"/>
                  </a:lnTo>
                  <a:lnTo>
                    <a:pt x="6096" y="9279"/>
                  </a:lnTo>
                  <a:lnTo>
                    <a:pt x="6431" y="9216"/>
                  </a:lnTo>
                  <a:lnTo>
                    <a:pt x="6766" y="9111"/>
                  </a:lnTo>
                  <a:lnTo>
                    <a:pt x="7080" y="9027"/>
                  </a:lnTo>
                  <a:lnTo>
                    <a:pt x="7415" y="8902"/>
                  </a:lnTo>
                  <a:lnTo>
                    <a:pt x="7729" y="8776"/>
                  </a:lnTo>
                  <a:lnTo>
                    <a:pt x="8064" y="8629"/>
                  </a:lnTo>
                  <a:lnTo>
                    <a:pt x="8504" y="8420"/>
                  </a:lnTo>
                  <a:lnTo>
                    <a:pt x="8923" y="8189"/>
                  </a:lnTo>
                  <a:lnTo>
                    <a:pt x="9342" y="7938"/>
                  </a:lnTo>
                  <a:lnTo>
                    <a:pt x="9761" y="7687"/>
                  </a:lnTo>
                  <a:lnTo>
                    <a:pt x="10138" y="7414"/>
                  </a:lnTo>
                  <a:lnTo>
                    <a:pt x="10536" y="7142"/>
                  </a:lnTo>
                  <a:lnTo>
                    <a:pt x="10913" y="6849"/>
                  </a:lnTo>
                  <a:lnTo>
                    <a:pt x="11269" y="6535"/>
                  </a:lnTo>
                  <a:lnTo>
                    <a:pt x="11625" y="6221"/>
                  </a:lnTo>
                  <a:lnTo>
                    <a:pt x="11981" y="5906"/>
                  </a:lnTo>
                  <a:lnTo>
                    <a:pt x="12651" y="5236"/>
                  </a:lnTo>
                  <a:lnTo>
                    <a:pt x="13301" y="4524"/>
                  </a:lnTo>
                  <a:lnTo>
                    <a:pt x="13929" y="3791"/>
                  </a:lnTo>
                  <a:lnTo>
                    <a:pt x="13992" y="3707"/>
                  </a:lnTo>
                  <a:lnTo>
                    <a:pt x="14034" y="3582"/>
                  </a:lnTo>
                  <a:lnTo>
                    <a:pt x="14117" y="3330"/>
                  </a:lnTo>
                  <a:lnTo>
                    <a:pt x="14180" y="3058"/>
                  </a:lnTo>
                  <a:lnTo>
                    <a:pt x="14243" y="2744"/>
                  </a:lnTo>
                  <a:lnTo>
                    <a:pt x="12672" y="2304"/>
                  </a:lnTo>
                  <a:lnTo>
                    <a:pt x="11206" y="1906"/>
                  </a:lnTo>
                  <a:lnTo>
                    <a:pt x="10431" y="1697"/>
                  </a:lnTo>
                  <a:lnTo>
                    <a:pt x="10054" y="1550"/>
                  </a:lnTo>
                  <a:lnTo>
                    <a:pt x="9866" y="1466"/>
                  </a:lnTo>
                  <a:lnTo>
                    <a:pt x="9698" y="1382"/>
                  </a:lnTo>
                  <a:lnTo>
                    <a:pt x="9321" y="1152"/>
                  </a:lnTo>
                  <a:lnTo>
                    <a:pt x="8944" y="964"/>
                  </a:lnTo>
                  <a:lnTo>
                    <a:pt x="8567" y="796"/>
                  </a:lnTo>
                  <a:lnTo>
                    <a:pt x="8190" y="628"/>
                  </a:lnTo>
                  <a:lnTo>
                    <a:pt x="7813" y="503"/>
                  </a:lnTo>
                  <a:lnTo>
                    <a:pt x="7415" y="377"/>
                  </a:lnTo>
                  <a:lnTo>
                    <a:pt x="7017" y="272"/>
                  </a:lnTo>
                  <a:lnTo>
                    <a:pt x="6619" y="189"/>
                  </a:lnTo>
                  <a:lnTo>
                    <a:pt x="6221" y="126"/>
                  </a:lnTo>
                  <a:lnTo>
                    <a:pt x="5802" y="84"/>
                  </a:lnTo>
                  <a:lnTo>
                    <a:pt x="5405" y="42"/>
                  </a:lnTo>
                  <a:lnTo>
                    <a:pt x="4986" y="21"/>
                  </a:lnTo>
                  <a:lnTo>
                    <a:pt x="41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6"/>
            <p:cNvSpPr/>
            <p:nvPr/>
          </p:nvSpPr>
          <p:spPr>
            <a:xfrm>
              <a:off x="3541983" y="3078419"/>
              <a:ext cx="296548" cy="235181"/>
            </a:xfrm>
            <a:custGeom>
              <a:avLst/>
              <a:gdLst/>
              <a:ahLst/>
              <a:cxnLst/>
              <a:rect l="l" t="t" r="r" b="b"/>
              <a:pathLst>
                <a:path w="13071" h="10389" extrusionOk="0">
                  <a:moveTo>
                    <a:pt x="10452" y="0"/>
                  </a:moveTo>
                  <a:lnTo>
                    <a:pt x="9761" y="42"/>
                  </a:lnTo>
                  <a:lnTo>
                    <a:pt x="9174" y="84"/>
                  </a:lnTo>
                  <a:lnTo>
                    <a:pt x="8588" y="147"/>
                  </a:lnTo>
                  <a:lnTo>
                    <a:pt x="8001" y="210"/>
                  </a:lnTo>
                  <a:lnTo>
                    <a:pt x="7436" y="293"/>
                  </a:lnTo>
                  <a:lnTo>
                    <a:pt x="6850" y="419"/>
                  </a:lnTo>
                  <a:lnTo>
                    <a:pt x="6284" y="524"/>
                  </a:lnTo>
                  <a:lnTo>
                    <a:pt x="5153" y="817"/>
                  </a:lnTo>
                  <a:lnTo>
                    <a:pt x="4022" y="1110"/>
                  </a:lnTo>
                  <a:lnTo>
                    <a:pt x="2891" y="1424"/>
                  </a:lnTo>
                  <a:lnTo>
                    <a:pt x="1760" y="1738"/>
                  </a:lnTo>
                  <a:lnTo>
                    <a:pt x="629" y="2032"/>
                  </a:lnTo>
                  <a:lnTo>
                    <a:pt x="545" y="2053"/>
                  </a:lnTo>
                  <a:lnTo>
                    <a:pt x="461" y="2095"/>
                  </a:lnTo>
                  <a:lnTo>
                    <a:pt x="315" y="2220"/>
                  </a:lnTo>
                  <a:lnTo>
                    <a:pt x="168" y="2388"/>
                  </a:lnTo>
                  <a:lnTo>
                    <a:pt x="43" y="2513"/>
                  </a:lnTo>
                  <a:lnTo>
                    <a:pt x="1" y="2828"/>
                  </a:lnTo>
                  <a:lnTo>
                    <a:pt x="1" y="2974"/>
                  </a:lnTo>
                  <a:lnTo>
                    <a:pt x="22" y="3100"/>
                  </a:lnTo>
                  <a:lnTo>
                    <a:pt x="105" y="3351"/>
                  </a:lnTo>
                  <a:lnTo>
                    <a:pt x="210" y="3603"/>
                  </a:lnTo>
                  <a:lnTo>
                    <a:pt x="336" y="3854"/>
                  </a:lnTo>
                  <a:lnTo>
                    <a:pt x="461" y="4084"/>
                  </a:lnTo>
                  <a:lnTo>
                    <a:pt x="964" y="4754"/>
                  </a:lnTo>
                  <a:lnTo>
                    <a:pt x="1488" y="5383"/>
                  </a:lnTo>
                  <a:lnTo>
                    <a:pt x="2032" y="5969"/>
                  </a:lnTo>
                  <a:lnTo>
                    <a:pt x="2598" y="6514"/>
                  </a:lnTo>
                  <a:lnTo>
                    <a:pt x="3184" y="7037"/>
                  </a:lnTo>
                  <a:lnTo>
                    <a:pt x="3792" y="7519"/>
                  </a:lnTo>
                  <a:lnTo>
                    <a:pt x="4420" y="7959"/>
                  </a:lnTo>
                  <a:lnTo>
                    <a:pt x="5069" y="8357"/>
                  </a:lnTo>
                  <a:lnTo>
                    <a:pt x="5739" y="8734"/>
                  </a:lnTo>
                  <a:lnTo>
                    <a:pt x="6431" y="9090"/>
                  </a:lnTo>
                  <a:lnTo>
                    <a:pt x="7143" y="9383"/>
                  </a:lnTo>
                  <a:lnTo>
                    <a:pt x="7876" y="9656"/>
                  </a:lnTo>
                  <a:lnTo>
                    <a:pt x="8630" y="9886"/>
                  </a:lnTo>
                  <a:lnTo>
                    <a:pt x="9405" y="10095"/>
                  </a:lnTo>
                  <a:lnTo>
                    <a:pt x="10201" y="10242"/>
                  </a:lnTo>
                  <a:lnTo>
                    <a:pt x="11017" y="10389"/>
                  </a:lnTo>
                  <a:lnTo>
                    <a:pt x="11143" y="10389"/>
                  </a:lnTo>
                  <a:lnTo>
                    <a:pt x="11269" y="10368"/>
                  </a:lnTo>
                  <a:lnTo>
                    <a:pt x="11541" y="10326"/>
                  </a:lnTo>
                  <a:lnTo>
                    <a:pt x="11834" y="10221"/>
                  </a:lnTo>
                  <a:lnTo>
                    <a:pt x="12148" y="10137"/>
                  </a:lnTo>
                  <a:lnTo>
                    <a:pt x="12044" y="9823"/>
                  </a:lnTo>
                  <a:lnTo>
                    <a:pt x="11981" y="9509"/>
                  </a:lnTo>
                  <a:lnTo>
                    <a:pt x="11939" y="9195"/>
                  </a:lnTo>
                  <a:lnTo>
                    <a:pt x="11918" y="8902"/>
                  </a:lnTo>
                  <a:lnTo>
                    <a:pt x="11918" y="8587"/>
                  </a:lnTo>
                  <a:lnTo>
                    <a:pt x="11939" y="8294"/>
                  </a:lnTo>
                  <a:lnTo>
                    <a:pt x="12002" y="8022"/>
                  </a:lnTo>
                  <a:lnTo>
                    <a:pt x="12065" y="7729"/>
                  </a:lnTo>
                  <a:lnTo>
                    <a:pt x="12128" y="7435"/>
                  </a:lnTo>
                  <a:lnTo>
                    <a:pt x="12232" y="7163"/>
                  </a:lnTo>
                  <a:lnTo>
                    <a:pt x="12337" y="6891"/>
                  </a:lnTo>
                  <a:lnTo>
                    <a:pt x="12463" y="6598"/>
                  </a:lnTo>
                  <a:lnTo>
                    <a:pt x="12756" y="6053"/>
                  </a:lnTo>
                  <a:lnTo>
                    <a:pt x="13070" y="5488"/>
                  </a:lnTo>
                  <a:lnTo>
                    <a:pt x="11897" y="5069"/>
                  </a:lnTo>
                  <a:lnTo>
                    <a:pt x="11374" y="4859"/>
                  </a:lnTo>
                  <a:lnTo>
                    <a:pt x="10892" y="4650"/>
                  </a:lnTo>
                  <a:lnTo>
                    <a:pt x="10724" y="4545"/>
                  </a:lnTo>
                  <a:lnTo>
                    <a:pt x="10557" y="4419"/>
                  </a:lnTo>
                  <a:lnTo>
                    <a:pt x="10431" y="4294"/>
                  </a:lnTo>
                  <a:lnTo>
                    <a:pt x="10326" y="4168"/>
                  </a:lnTo>
                  <a:lnTo>
                    <a:pt x="10243" y="4021"/>
                  </a:lnTo>
                  <a:lnTo>
                    <a:pt x="10180" y="3875"/>
                  </a:lnTo>
                  <a:lnTo>
                    <a:pt x="10138" y="3728"/>
                  </a:lnTo>
                  <a:lnTo>
                    <a:pt x="10117" y="3582"/>
                  </a:lnTo>
                  <a:lnTo>
                    <a:pt x="10138" y="3414"/>
                  </a:lnTo>
                  <a:lnTo>
                    <a:pt x="10159" y="3267"/>
                  </a:lnTo>
                  <a:lnTo>
                    <a:pt x="10222" y="3121"/>
                  </a:lnTo>
                  <a:lnTo>
                    <a:pt x="10305" y="2974"/>
                  </a:lnTo>
                  <a:lnTo>
                    <a:pt x="10410" y="2849"/>
                  </a:lnTo>
                  <a:lnTo>
                    <a:pt x="10536" y="2723"/>
                  </a:lnTo>
                  <a:lnTo>
                    <a:pt x="10682" y="2597"/>
                  </a:lnTo>
                  <a:lnTo>
                    <a:pt x="10850" y="2492"/>
                  </a:lnTo>
                  <a:lnTo>
                    <a:pt x="11269" y="2283"/>
                  </a:lnTo>
                  <a:lnTo>
                    <a:pt x="11688" y="2095"/>
                  </a:lnTo>
                  <a:lnTo>
                    <a:pt x="12525" y="1738"/>
                  </a:lnTo>
                  <a:lnTo>
                    <a:pt x="12400" y="1215"/>
                  </a:lnTo>
                  <a:lnTo>
                    <a:pt x="12295" y="817"/>
                  </a:lnTo>
                  <a:lnTo>
                    <a:pt x="12190" y="503"/>
                  </a:lnTo>
                  <a:lnTo>
                    <a:pt x="12128" y="398"/>
                  </a:lnTo>
                  <a:lnTo>
                    <a:pt x="12044" y="293"/>
                  </a:lnTo>
                  <a:lnTo>
                    <a:pt x="11981" y="210"/>
                  </a:lnTo>
                  <a:lnTo>
                    <a:pt x="11897" y="147"/>
                  </a:lnTo>
                  <a:lnTo>
                    <a:pt x="11813" y="105"/>
                  </a:lnTo>
                  <a:lnTo>
                    <a:pt x="11709" y="63"/>
                  </a:lnTo>
                  <a:lnTo>
                    <a:pt x="11457" y="21"/>
                  </a:lnTo>
                  <a:lnTo>
                    <a:pt x="111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6"/>
            <p:cNvSpPr/>
            <p:nvPr/>
          </p:nvSpPr>
          <p:spPr>
            <a:xfrm>
              <a:off x="4370656" y="2545000"/>
              <a:ext cx="185357" cy="350881"/>
            </a:xfrm>
            <a:custGeom>
              <a:avLst/>
              <a:gdLst/>
              <a:ahLst/>
              <a:cxnLst/>
              <a:rect l="l" t="t" r="r" b="b"/>
              <a:pathLst>
                <a:path w="8170" h="15500" extrusionOk="0">
                  <a:moveTo>
                    <a:pt x="7310" y="0"/>
                  </a:moveTo>
                  <a:lnTo>
                    <a:pt x="6913" y="105"/>
                  </a:lnTo>
                  <a:lnTo>
                    <a:pt x="6536" y="210"/>
                  </a:lnTo>
                  <a:lnTo>
                    <a:pt x="6159" y="357"/>
                  </a:lnTo>
                  <a:lnTo>
                    <a:pt x="5782" y="503"/>
                  </a:lnTo>
                  <a:lnTo>
                    <a:pt x="5425" y="650"/>
                  </a:lnTo>
                  <a:lnTo>
                    <a:pt x="5069" y="817"/>
                  </a:lnTo>
                  <a:lnTo>
                    <a:pt x="4378" y="1194"/>
                  </a:lnTo>
                  <a:lnTo>
                    <a:pt x="3708" y="1613"/>
                  </a:lnTo>
                  <a:lnTo>
                    <a:pt x="3059" y="2032"/>
                  </a:lnTo>
                  <a:lnTo>
                    <a:pt x="2409" y="2493"/>
                  </a:lnTo>
                  <a:lnTo>
                    <a:pt x="1802" y="2975"/>
                  </a:lnTo>
                  <a:lnTo>
                    <a:pt x="1572" y="3142"/>
                  </a:lnTo>
                  <a:lnTo>
                    <a:pt x="1383" y="3310"/>
                  </a:lnTo>
                  <a:lnTo>
                    <a:pt x="1174" y="3498"/>
                  </a:lnTo>
                  <a:lnTo>
                    <a:pt x="985" y="3708"/>
                  </a:lnTo>
                  <a:lnTo>
                    <a:pt x="797" y="3917"/>
                  </a:lnTo>
                  <a:lnTo>
                    <a:pt x="650" y="4148"/>
                  </a:lnTo>
                  <a:lnTo>
                    <a:pt x="483" y="4378"/>
                  </a:lnTo>
                  <a:lnTo>
                    <a:pt x="357" y="4608"/>
                  </a:lnTo>
                  <a:lnTo>
                    <a:pt x="252" y="4860"/>
                  </a:lnTo>
                  <a:lnTo>
                    <a:pt x="147" y="5111"/>
                  </a:lnTo>
                  <a:lnTo>
                    <a:pt x="85" y="5383"/>
                  </a:lnTo>
                  <a:lnTo>
                    <a:pt x="22" y="5635"/>
                  </a:lnTo>
                  <a:lnTo>
                    <a:pt x="1" y="5928"/>
                  </a:lnTo>
                  <a:lnTo>
                    <a:pt x="22" y="6200"/>
                  </a:lnTo>
                  <a:lnTo>
                    <a:pt x="43" y="6472"/>
                  </a:lnTo>
                  <a:lnTo>
                    <a:pt x="106" y="6766"/>
                  </a:lnTo>
                  <a:lnTo>
                    <a:pt x="252" y="7310"/>
                  </a:lnTo>
                  <a:lnTo>
                    <a:pt x="357" y="7855"/>
                  </a:lnTo>
                  <a:lnTo>
                    <a:pt x="441" y="8399"/>
                  </a:lnTo>
                  <a:lnTo>
                    <a:pt x="483" y="8944"/>
                  </a:lnTo>
                  <a:lnTo>
                    <a:pt x="524" y="9488"/>
                  </a:lnTo>
                  <a:lnTo>
                    <a:pt x="524" y="10033"/>
                  </a:lnTo>
                  <a:lnTo>
                    <a:pt x="524" y="10557"/>
                  </a:lnTo>
                  <a:lnTo>
                    <a:pt x="504" y="11101"/>
                  </a:lnTo>
                  <a:lnTo>
                    <a:pt x="483" y="11708"/>
                  </a:lnTo>
                  <a:lnTo>
                    <a:pt x="504" y="12295"/>
                  </a:lnTo>
                  <a:lnTo>
                    <a:pt x="524" y="12567"/>
                  </a:lnTo>
                  <a:lnTo>
                    <a:pt x="566" y="12860"/>
                  </a:lnTo>
                  <a:lnTo>
                    <a:pt x="629" y="13133"/>
                  </a:lnTo>
                  <a:lnTo>
                    <a:pt x="713" y="13405"/>
                  </a:lnTo>
                  <a:lnTo>
                    <a:pt x="797" y="13677"/>
                  </a:lnTo>
                  <a:lnTo>
                    <a:pt x="901" y="13950"/>
                  </a:lnTo>
                  <a:lnTo>
                    <a:pt x="1027" y="14201"/>
                  </a:lnTo>
                  <a:lnTo>
                    <a:pt x="1174" y="14473"/>
                  </a:lnTo>
                  <a:lnTo>
                    <a:pt x="1362" y="14724"/>
                  </a:lnTo>
                  <a:lnTo>
                    <a:pt x="1551" y="14997"/>
                  </a:lnTo>
                  <a:lnTo>
                    <a:pt x="1760" y="15248"/>
                  </a:lnTo>
                  <a:lnTo>
                    <a:pt x="1991" y="15499"/>
                  </a:lnTo>
                  <a:lnTo>
                    <a:pt x="2891" y="14494"/>
                  </a:lnTo>
                  <a:lnTo>
                    <a:pt x="3352" y="13991"/>
                  </a:lnTo>
                  <a:lnTo>
                    <a:pt x="3834" y="13510"/>
                  </a:lnTo>
                  <a:lnTo>
                    <a:pt x="4211" y="13112"/>
                  </a:lnTo>
                  <a:lnTo>
                    <a:pt x="4609" y="12714"/>
                  </a:lnTo>
                  <a:lnTo>
                    <a:pt x="4818" y="12525"/>
                  </a:lnTo>
                  <a:lnTo>
                    <a:pt x="5028" y="12379"/>
                  </a:lnTo>
                  <a:lnTo>
                    <a:pt x="5258" y="12232"/>
                  </a:lnTo>
                  <a:lnTo>
                    <a:pt x="5488" y="12106"/>
                  </a:lnTo>
                  <a:lnTo>
                    <a:pt x="5719" y="12002"/>
                  </a:lnTo>
                  <a:lnTo>
                    <a:pt x="5928" y="11897"/>
                  </a:lnTo>
                  <a:lnTo>
                    <a:pt x="6117" y="11771"/>
                  </a:lnTo>
                  <a:lnTo>
                    <a:pt x="6305" y="11646"/>
                  </a:lnTo>
                  <a:lnTo>
                    <a:pt x="6473" y="11499"/>
                  </a:lnTo>
                  <a:lnTo>
                    <a:pt x="6619" y="11331"/>
                  </a:lnTo>
                  <a:lnTo>
                    <a:pt x="6766" y="11185"/>
                  </a:lnTo>
                  <a:lnTo>
                    <a:pt x="6892" y="10996"/>
                  </a:lnTo>
                  <a:lnTo>
                    <a:pt x="7122" y="10640"/>
                  </a:lnTo>
                  <a:lnTo>
                    <a:pt x="7331" y="10263"/>
                  </a:lnTo>
                  <a:lnTo>
                    <a:pt x="7520" y="9865"/>
                  </a:lnTo>
                  <a:lnTo>
                    <a:pt x="7708" y="9467"/>
                  </a:lnTo>
                  <a:lnTo>
                    <a:pt x="7813" y="9195"/>
                  </a:lnTo>
                  <a:lnTo>
                    <a:pt x="7897" y="8944"/>
                  </a:lnTo>
                  <a:lnTo>
                    <a:pt x="7981" y="8672"/>
                  </a:lnTo>
                  <a:lnTo>
                    <a:pt x="8044" y="8399"/>
                  </a:lnTo>
                  <a:lnTo>
                    <a:pt x="8127" y="7855"/>
                  </a:lnTo>
                  <a:lnTo>
                    <a:pt x="8169" y="7310"/>
                  </a:lnTo>
                  <a:lnTo>
                    <a:pt x="8169" y="6766"/>
                  </a:lnTo>
                  <a:lnTo>
                    <a:pt x="8148" y="6221"/>
                  </a:lnTo>
                  <a:lnTo>
                    <a:pt x="8085" y="5132"/>
                  </a:lnTo>
                  <a:lnTo>
                    <a:pt x="8064" y="4483"/>
                  </a:lnTo>
                  <a:lnTo>
                    <a:pt x="8085" y="3833"/>
                  </a:lnTo>
                  <a:lnTo>
                    <a:pt x="8085" y="3184"/>
                  </a:lnTo>
                  <a:lnTo>
                    <a:pt x="8064" y="2535"/>
                  </a:lnTo>
                  <a:lnTo>
                    <a:pt x="8044" y="2221"/>
                  </a:lnTo>
                  <a:lnTo>
                    <a:pt x="8023" y="1885"/>
                  </a:lnTo>
                  <a:lnTo>
                    <a:pt x="7960" y="1571"/>
                  </a:lnTo>
                  <a:lnTo>
                    <a:pt x="7876" y="1257"/>
                  </a:lnTo>
                  <a:lnTo>
                    <a:pt x="7792" y="943"/>
                  </a:lnTo>
                  <a:lnTo>
                    <a:pt x="7667" y="629"/>
                  </a:lnTo>
                  <a:lnTo>
                    <a:pt x="7499" y="315"/>
                  </a:lnTo>
                  <a:lnTo>
                    <a:pt x="73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6"/>
            <p:cNvSpPr/>
            <p:nvPr/>
          </p:nvSpPr>
          <p:spPr>
            <a:xfrm>
              <a:off x="3526782" y="2891112"/>
              <a:ext cx="336932" cy="175463"/>
            </a:xfrm>
            <a:custGeom>
              <a:avLst/>
              <a:gdLst/>
              <a:ahLst/>
              <a:cxnLst/>
              <a:rect l="l" t="t" r="r" b="b"/>
              <a:pathLst>
                <a:path w="14851" h="7751" extrusionOk="0">
                  <a:moveTo>
                    <a:pt x="2933" y="1"/>
                  </a:moveTo>
                  <a:lnTo>
                    <a:pt x="2200" y="22"/>
                  </a:lnTo>
                  <a:lnTo>
                    <a:pt x="1467" y="43"/>
                  </a:lnTo>
                  <a:lnTo>
                    <a:pt x="734" y="106"/>
                  </a:lnTo>
                  <a:lnTo>
                    <a:pt x="0" y="169"/>
                  </a:lnTo>
                  <a:lnTo>
                    <a:pt x="231" y="650"/>
                  </a:lnTo>
                  <a:lnTo>
                    <a:pt x="419" y="1048"/>
                  </a:lnTo>
                  <a:lnTo>
                    <a:pt x="566" y="1362"/>
                  </a:lnTo>
                  <a:lnTo>
                    <a:pt x="754" y="1635"/>
                  </a:lnTo>
                  <a:lnTo>
                    <a:pt x="1341" y="2389"/>
                  </a:lnTo>
                  <a:lnTo>
                    <a:pt x="1927" y="3143"/>
                  </a:lnTo>
                  <a:lnTo>
                    <a:pt x="3142" y="4630"/>
                  </a:lnTo>
                  <a:lnTo>
                    <a:pt x="3456" y="5007"/>
                  </a:lnTo>
                  <a:lnTo>
                    <a:pt x="3791" y="5363"/>
                  </a:lnTo>
                  <a:lnTo>
                    <a:pt x="4106" y="5719"/>
                  </a:lnTo>
                  <a:lnTo>
                    <a:pt x="4462" y="6054"/>
                  </a:lnTo>
                  <a:lnTo>
                    <a:pt x="4797" y="6347"/>
                  </a:lnTo>
                  <a:lnTo>
                    <a:pt x="5174" y="6640"/>
                  </a:lnTo>
                  <a:lnTo>
                    <a:pt x="5530" y="6892"/>
                  </a:lnTo>
                  <a:lnTo>
                    <a:pt x="5928" y="7122"/>
                  </a:lnTo>
                  <a:lnTo>
                    <a:pt x="6326" y="7311"/>
                  </a:lnTo>
                  <a:lnTo>
                    <a:pt x="6745" y="7478"/>
                  </a:lnTo>
                  <a:lnTo>
                    <a:pt x="7184" y="7604"/>
                  </a:lnTo>
                  <a:lnTo>
                    <a:pt x="7624" y="7709"/>
                  </a:lnTo>
                  <a:lnTo>
                    <a:pt x="8106" y="7750"/>
                  </a:lnTo>
                  <a:lnTo>
                    <a:pt x="8588" y="7750"/>
                  </a:lnTo>
                  <a:lnTo>
                    <a:pt x="9111" y="7709"/>
                  </a:lnTo>
                  <a:lnTo>
                    <a:pt x="9635" y="7625"/>
                  </a:lnTo>
                  <a:lnTo>
                    <a:pt x="10179" y="7520"/>
                  </a:lnTo>
                  <a:lnTo>
                    <a:pt x="10724" y="7457"/>
                  </a:lnTo>
                  <a:lnTo>
                    <a:pt x="11269" y="7436"/>
                  </a:lnTo>
                  <a:lnTo>
                    <a:pt x="11541" y="7457"/>
                  </a:lnTo>
                  <a:lnTo>
                    <a:pt x="11813" y="7478"/>
                  </a:lnTo>
                  <a:lnTo>
                    <a:pt x="12064" y="7499"/>
                  </a:lnTo>
                  <a:lnTo>
                    <a:pt x="12295" y="7499"/>
                  </a:lnTo>
                  <a:lnTo>
                    <a:pt x="12525" y="7478"/>
                  </a:lnTo>
                  <a:lnTo>
                    <a:pt x="12756" y="7457"/>
                  </a:lnTo>
                  <a:lnTo>
                    <a:pt x="12965" y="7415"/>
                  </a:lnTo>
                  <a:lnTo>
                    <a:pt x="13175" y="7373"/>
                  </a:lnTo>
                  <a:lnTo>
                    <a:pt x="13363" y="7311"/>
                  </a:lnTo>
                  <a:lnTo>
                    <a:pt x="13552" y="7227"/>
                  </a:lnTo>
                  <a:lnTo>
                    <a:pt x="13740" y="7122"/>
                  </a:lnTo>
                  <a:lnTo>
                    <a:pt x="13929" y="6996"/>
                  </a:lnTo>
                  <a:lnTo>
                    <a:pt x="14096" y="6871"/>
                  </a:lnTo>
                  <a:lnTo>
                    <a:pt x="14243" y="6724"/>
                  </a:lnTo>
                  <a:lnTo>
                    <a:pt x="14410" y="6578"/>
                  </a:lnTo>
                  <a:lnTo>
                    <a:pt x="14557" y="6389"/>
                  </a:lnTo>
                  <a:lnTo>
                    <a:pt x="14703" y="6201"/>
                  </a:lnTo>
                  <a:lnTo>
                    <a:pt x="14850" y="5991"/>
                  </a:lnTo>
                  <a:lnTo>
                    <a:pt x="14850" y="3436"/>
                  </a:lnTo>
                  <a:lnTo>
                    <a:pt x="11269" y="252"/>
                  </a:lnTo>
                  <a:lnTo>
                    <a:pt x="9886" y="231"/>
                  </a:lnTo>
                  <a:lnTo>
                    <a:pt x="8504" y="189"/>
                  </a:lnTo>
                  <a:lnTo>
                    <a:pt x="5739" y="64"/>
                  </a:lnTo>
                  <a:lnTo>
                    <a:pt x="4336" y="22"/>
                  </a:lnTo>
                  <a:lnTo>
                    <a:pt x="2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6"/>
            <p:cNvSpPr/>
            <p:nvPr/>
          </p:nvSpPr>
          <p:spPr>
            <a:xfrm>
              <a:off x="3758186" y="3417899"/>
              <a:ext cx="276583" cy="225696"/>
            </a:xfrm>
            <a:custGeom>
              <a:avLst/>
              <a:gdLst/>
              <a:ahLst/>
              <a:cxnLst/>
              <a:rect l="l" t="t" r="r" b="b"/>
              <a:pathLst>
                <a:path w="12191" h="9970" extrusionOk="0">
                  <a:moveTo>
                    <a:pt x="6891" y="0"/>
                  </a:moveTo>
                  <a:lnTo>
                    <a:pt x="6745" y="21"/>
                  </a:lnTo>
                  <a:lnTo>
                    <a:pt x="6430" y="63"/>
                  </a:lnTo>
                  <a:lnTo>
                    <a:pt x="6116" y="126"/>
                  </a:lnTo>
                  <a:lnTo>
                    <a:pt x="5823" y="231"/>
                  </a:lnTo>
                  <a:lnTo>
                    <a:pt x="5530" y="335"/>
                  </a:lnTo>
                  <a:lnTo>
                    <a:pt x="5257" y="482"/>
                  </a:lnTo>
                  <a:lnTo>
                    <a:pt x="5006" y="650"/>
                  </a:lnTo>
                  <a:lnTo>
                    <a:pt x="4755" y="838"/>
                  </a:lnTo>
                  <a:lnTo>
                    <a:pt x="4524" y="1048"/>
                  </a:lnTo>
                  <a:lnTo>
                    <a:pt x="4336" y="1278"/>
                  </a:lnTo>
                  <a:lnTo>
                    <a:pt x="3875" y="1885"/>
                  </a:lnTo>
                  <a:lnTo>
                    <a:pt x="3456" y="2514"/>
                  </a:lnTo>
                  <a:lnTo>
                    <a:pt x="3058" y="3163"/>
                  </a:lnTo>
                  <a:lnTo>
                    <a:pt x="2681" y="3812"/>
                  </a:lnTo>
                  <a:lnTo>
                    <a:pt x="2011" y="5090"/>
                  </a:lnTo>
                  <a:lnTo>
                    <a:pt x="1383" y="6409"/>
                  </a:lnTo>
                  <a:lnTo>
                    <a:pt x="0" y="9216"/>
                  </a:lnTo>
                  <a:lnTo>
                    <a:pt x="356" y="9384"/>
                  </a:lnTo>
                  <a:lnTo>
                    <a:pt x="713" y="9551"/>
                  </a:lnTo>
                  <a:lnTo>
                    <a:pt x="1069" y="9677"/>
                  </a:lnTo>
                  <a:lnTo>
                    <a:pt x="1425" y="9781"/>
                  </a:lnTo>
                  <a:lnTo>
                    <a:pt x="1781" y="9844"/>
                  </a:lnTo>
                  <a:lnTo>
                    <a:pt x="2137" y="9907"/>
                  </a:lnTo>
                  <a:lnTo>
                    <a:pt x="2493" y="9949"/>
                  </a:lnTo>
                  <a:lnTo>
                    <a:pt x="2870" y="9970"/>
                  </a:lnTo>
                  <a:lnTo>
                    <a:pt x="3226" y="9970"/>
                  </a:lnTo>
                  <a:lnTo>
                    <a:pt x="3582" y="9949"/>
                  </a:lnTo>
                  <a:lnTo>
                    <a:pt x="4294" y="9907"/>
                  </a:lnTo>
                  <a:lnTo>
                    <a:pt x="5006" y="9823"/>
                  </a:lnTo>
                  <a:lnTo>
                    <a:pt x="5718" y="9719"/>
                  </a:lnTo>
                  <a:lnTo>
                    <a:pt x="6221" y="9635"/>
                  </a:lnTo>
                  <a:lnTo>
                    <a:pt x="6724" y="9509"/>
                  </a:lnTo>
                  <a:lnTo>
                    <a:pt x="7205" y="9363"/>
                  </a:lnTo>
                  <a:lnTo>
                    <a:pt x="7666" y="9195"/>
                  </a:lnTo>
                  <a:lnTo>
                    <a:pt x="8106" y="8986"/>
                  </a:lnTo>
                  <a:lnTo>
                    <a:pt x="8546" y="8776"/>
                  </a:lnTo>
                  <a:lnTo>
                    <a:pt x="8965" y="8525"/>
                  </a:lnTo>
                  <a:lnTo>
                    <a:pt x="9384" y="8253"/>
                  </a:lnTo>
                  <a:lnTo>
                    <a:pt x="9761" y="7959"/>
                  </a:lnTo>
                  <a:lnTo>
                    <a:pt x="10159" y="7645"/>
                  </a:lnTo>
                  <a:lnTo>
                    <a:pt x="10515" y="7331"/>
                  </a:lnTo>
                  <a:lnTo>
                    <a:pt x="10871" y="6975"/>
                  </a:lnTo>
                  <a:lnTo>
                    <a:pt x="11227" y="6619"/>
                  </a:lnTo>
                  <a:lnTo>
                    <a:pt x="11562" y="6242"/>
                  </a:lnTo>
                  <a:lnTo>
                    <a:pt x="11876" y="5844"/>
                  </a:lnTo>
                  <a:lnTo>
                    <a:pt x="12190" y="5425"/>
                  </a:lnTo>
                  <a:lnTo>
                    <a:pt x="10577" y="2220"/>
                  </a:lnTo>
                  <a:lnTo>
                    <a:pt x="10221" y="2304"/>
                  </a:lnTo>
                  <a:lnTo>
                    <a:pt x="9844" y="2388"/>
                  </a:lnTo>
                  <a:lnTo>
                    <a:pt x="9593" y="2472"/>
                  </a:lnTo>
                  <a:lnTo>
                    <a:pt x="9321" y="2577"/>
                  </a:lnTo>
                  <a:lnTo>
                    <a:pt x="9069" y="2660"/>
                  </a:lnTo>
                  <a:lnTo>
                    <a:pt x="8797" y="2702"/>
                  </a:lnTo>
                  <a:lnTo>
                    <a:pt x="8609" y="2723"/>
                  </a:lnTo>
                  <a:lnTo>
                    <a:pt x="8441" y="2681"/>
                  </a:lnTo>
                  <a:lnTo>
                    <a:pt x="8294" y="2639"/>
                  </a:lnTo>
                  <a:lnTo>
                    <a:pt x="8148" y="2556"/>
                  </a:lnTo>
                  <a:lnTo>
                    <a:pt x="8043" y="2451"/>
                  </a:lnTo>
                  <a:lnTo>
                    <a:pt x="7938" y="2325"/>
                  </a:lnTo>
                  <a:lnTo>
                    <a:pt x="7855" y="2158"/>
                  </a:lnTo>
                  <a:lnTo>
                    <a:pt x="7813" y="1969"/>
                  </a:lnTo>
                  <a:lnTo>
                    <a:pt x="7813" y="1781"/>
                  </a:lnTo>
                  <a:lnTo>
                    <a:pt x="7813" y="1571"/>
                  </a:lnTo>
                  <a:lnTo>
                    <a:pt x="7855" y="1362"/>
                  </a:lnTo>
                  <a:lnTo>
                    <a:pt x="7855" y="1152"/>
                  </a:lnTo>
                  <a:lnTo>
                    <a:pt x="7813" y="817"/>
                  </a:lnTo>
                  <a:lnTo>
                    <a:pt x="7771" y="671"/>
                  </a:lnTo>
                  <a:lnTo>
                    <a:pt x="7729" y="545"/>
                  </a:lnTo>
                  <a:lnTo>
                    <a:pt x="7666" y="440"/>
                  </a:lnTo>
                  <a:lnTo>
                    <a:pt x="7603" y="335"/>
                  </a:lnTo>
                  <a:lnTo>
                    <a:pt x="7540" y="252"/>
                  </a:lnTo>
                  <a:lnTo>
                    <a:pt x="7457" y="168"/>
                  </a:lnTo>
                  <a:lnTo>
                    <a:pt x="7352" y="126"/>
                  </a:lnTo>
                  <a:lnTo>
                    <a:pt x="7247" y="63"/>
                  </a:lnTo>
                  <a:lnTo>
                    <a:pt x="7142" y="42"/>
                  </a:lnTo>
                  <a:lnTo>
                    <a:pt x="7017" y="21"/>
                  </a:lnTo>
                  <a:lnTo>
                    <a:pt x="68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6"/>
            <p:cNvSpPr/>
            <p:nvPr/>
          </p:nvSpPr>
          <p:spPr>
            <a:xfrm>
              <a:off x="4496589" y="3328750"/>
              <a:ext cx="264695" cy="224292"/>
            </a:xfrm>
            <a:custGeom>
              <a:avLst/>
              <a:gdLst/>
              <a:ahLst/>
              <a:cxnLst/>
              <a:rect l="l" t="t" r="r" b="b"/>
              <a:pathLst>
                <a:path w="11667" h="9908" extrusionOk="0">
                  <a:moveTo>
                    <a:pt x="0" y="1"/>
                  </a:moveTo>
                  <a:lnTo>
                    <a:pt x="859" y="2472"/>
                  </a:lnTo>
                  <a:lnTo>
                    <a:pt x="2241" y="6347"/>
                  </a:lnTo>
                  <a:lnTo>
                    <a:pt x="2388" y="6661"/>
                  </a:lnTo>
                  <a:lnTo>
                    <a:pt x="2534" y="6975"/>
                  </a:lnTo>
                  <a:lnTo>
                    <a:pt x="2723" y="7248"/>
                  </a:lnTo>
                  <a:lnTo>
                    <a:pt x="2932" y="7520"/>
                  </a:lnTo>
                  <a:lnTo>
                    <a:pt x="3163" y="7729"/>
                  </a:lnTo>
                  <a:lnTo>
                    <a:pt x="3435" y="7939"/>
                  </a:lnTo>
                  <a:lnTo>
                    <a:pt x="3582" y="8023"/>
                  </a:lnTo>
                  <a:lnTo>
                    <a:pt x="3749" y="8085"/>
                  </a:lnTo>
                  <a:lnTo>
                    <a:pt x="3917" y="8148"/>
                  </a:lnTo>
                  <a:lnTo>
                    <a:pt x="4084" y="8211"/>
                  </a:lnTo>
                  <a:lnTo>
                    <a:pt x="7268" y="9070"/>
                  </a:lnTo>
                  <a:lnTo>
                    <a:pt x="8860" y="9489"/>
                  </a:lnTo>
                  <a:lnTo>
                    <a:pt x="10451" y="9908"/>
                  </a:lnTo>
                  <a:lnTo>
                    <a:pt x="10703" y="9908"/>
                  </a:lnTo>
                  <a:lnTo>
                    <a:pt x="10975" y="9866"/>
                  </a:lnTo>
                  <a:lnTo>
                    <a:pt x="11310" y="9782"/>
                  </a:lnTo>
                  <a:lnTo>
                    <a:pt x="11666" y="9698"/>
                  </a:lnTo>
                  <a:lnTo>
                    <a:pt x="11478" y="9028"/>
                  </a:lnTo>
                  <a:lnTo>
                    <a:pt x="11268" y="8379"/>
                  </a:lnTo>
                  <a:lnTo>
                    <a:pt x="11038" y="7729"/>
                  </a:lnTo>
                  <a:lnTo>
                    <a:pt x="10808" y="7080"/>
                  </a:lnTo>
                  <a:lnTo>
                    <a:pt x="10556" y="6452"/>
                  </a:lnTo>
                  <a:lnTo>
                    <a:pt x="10305" y="5823"/>
                  </a:lnTo>
                  <a:lnTo>
                    <a:pt x="10033" y="5216"/>
                  </a:lnTo>
                  <a:lnTo>
                    <a:pt x="9739" y="4609"/>
                  </a:lnTo>
                  <a:lnTo>
                    <a:pt x="9446" y="4001"/>
                  </a:lnTo>
                  <a:lnTo>
                    <a:pt x="9132" y="3415"/>
                  </a:lnTo>
                  <a:lnTo>
                    <a:pt x="8818" y="2828"/>
                  </a:lnTo>
                  <a:lnTo>
                    <a:pt x="8483" y="2263"/>
                  </a:lnTo>
                  <a:lnTo>
                    <a:pt x="7792" y="1111"/>
                  </a:lnTo>
                  <a:lnTo>
                    <a:pt x="70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6"/>
            <p:cNvSpPr/>
            <p:nvPr/>
          </p:nvSpPr>
          <p:spPr>
            <a:xfrm>
              <a:off x="4334561" y="3329701"/>
              <a:ext cx="230959" cy="283557"/>
            </a:xfrm>
            <a:custGeom>
              <a:avLst/>
              <a:gdLst/>
              <a:ahLst/>
              <a:cxnLst/>
              <a:rect l="l" t="t" r="r" b="b"/>
              <a:pathLst>
                <a:path w="10180" h="12526" extrusionOk="0">
                  <a:moveTo>
                    <a:pt x="5655" y="1"/>
                  </a:moveTo>
                  <a:lnTo>
                    <a:pt x="2995" y="1257"/>
                  </a:lnTo>
                  <a:lnTo>
                    <a:pt x="3016" y="1655"/>
                  </a:lnTo>
                  <a:lnTo>
                    <a:pt x="2995" y="2011"/>
                  </a:lnTo>
                  <a:lnTo>
                    <a:pt x="2953" y="2346"/>
                  </a:lnTo>
                  <a:lnTo>
                    <a:pt x="2890" y="2661"/>
                  </a:lnTo>
                  <a:lnTo>
                    <a:pt x="2786" y="2954"/>
                  </a:lnTo>
                  <a:lnTo>
                    <a:pt x="2660" y="3205"/>
                  </a:lnTo>
                  <a:lnTo>
                    <a:pt x="2513" y="3457"/>
                  </a:lnTo>
                  <a:lnTo>
                    <a:pt x="2325" y="3666"/>
                  </a:lnTo>
                  <a:lnTo>
                    <a:pt x="2115" y="3854"/>
                  </a:lnTo>
                  <a:lnTo>
                    <a:pt x="1885" y="4022"/>
                  </a:lnTo>
                  <a:lnTo>
                    <a:pt x="1613" y="4190"/>
                  </a:lnTo>
                  <a:lnTo>
                    <a:pt x="1341" y="4315"/>
                  </a:lnTo>
                  <a:lnTo>
                    <a:pt x="1047" y="4420"/>
                  </a:lnTo>
                  <a:lnTo>
                    <a:pt x="712" y="4504"/>
                  </a:lnTo>
                  <a:lnTo>
                    <a:pt x="377" y="4567"/>
                  </a:lnTo>
                  <a:lnTo>
                    <a:pt x="0" y="4629"/>
                  </a:lnTo>
                  <a:lnTo>
                    <a:pt x="126" y="5027"/>
                  </a:lnTo>
                  <a:lnTo>
                    <a:pt x="251" y="5425"/>
                  </a:lnTo>
                  <a:lnTo>
                    <a:pt x="419" y="5802"/>
                  </a:lnTo>
                  <a:lnTo>
                    <a:pt x="587" y="6200"/>
                  </a:lnTo>
                  <a:lnTo>
                    <a:pt x="754" y="6577"/>
                  </a:lnTo>
                  <a:lnTo>
                    <a:pt x="964" y="6954"/>
                  </a:lnTo>
                  <a:lnTo>
                    <a:pt x="1173" y="7310"/>
                  </a:lnTo>
                  <a:lnTo>
                    <a:pt x="1382" y="7666"/>
                  </a:lnTo>
                  <a:lnTo>
                    <a:pt x="1634" y="8022"/>
                  </a:lnTo>
                  <a:lnTo>
                    <a:pt x="1864" y="8378"/>
                  </a:lnTo>
                  <a:lnTo>
                    <a:pt x="2136" y="8693"/>
                  </a:lnTo>
                  <a:lnTo>
                    <a:pt x="2409" y="9028"/>
                  </a:lnTo>
                  <a:lnTo>
                    <a:pt x="2702" y="9342"/>
                  </a:lnTo>
                  <a:lnTo>
                    <a:pt x="2995" y="9635"/>
                  </a:lnTo>
                  <a:lnTo>
                    <a:pt x="3309" y="9928"/>
                  </a:lnTo>
                  <a:lnTo>
                    <a:pt x="3623" y="10201"/>
                  </a:lnTo>
                  <a:lnTo>
                    <a:pt x="3959" y="10473"/>
                  </a:lnTo>
                  <a:lnTo>
                    <a:pt x="4315" y="10724"/>
                  </a:lnTo>
                  <a:lnTo>
                    <a:pt x="4671" y="10955"/>
                  </a:lnTo>
                  <a:lnTo>
                    <a:pt x="5027" y="11185"/>
                  </a:lnTo>
                  <a:lnTo>
                    <a:pt x="5404" y="11395"/>
                  </a:lnTo>
                  <a:lnTo>
                    <a:pt x="5802" y="11583"/>
                  </a:lnTo>
                  <a:lnTo>
                    <a:pt x="6200" y="11751"/>
                  </a:lnTo>
                  <a:lnTo>
                    <a:pt x="6598" y="11918"/>
                  </a:lnTo>
                  <a:lnTo>
                    <a:pt x="7016" y="12065"/>
                  </a:lnTo>
                  <a:lnTo>
                    <a:pt x="7456" y="12190"/>
                  </a:lnTo>
                  <a:lnTo>
                    <a:pt x="7875" y="12295"/>
                  </a:lnTo>
                  <a:lnTo>
                    <a:pt x="8336" y="12379"/>
                  </a:lnTo>
                  <a:lnTo>
                    <a:pt x="8776" y="12442"/>
                  </a:lnTo>
                  <a:lnTo>
                    <a:pt x="9237" y="12505"/>
                  </a:lnTo>
                  <a:lnTo>
                    <a:pt x="9718" y="12526"/>
                  </a:lnTo>
                  <a:lnTo>
                    <a:pt x="10179" y="12526"/>
                  </a:lnTo>
                  <a:lnTo>
                    <a:pt x="10116" y="11939"/>
                  </a:lnTo>
                  <a:lnTo>
                    <a:pt x="10053" y="11415"/>
                  </a:lnTo>
                  <a:lnTo>
                    <a:pt x="9970" y="10934"/>
                  </a:lnTo>
                  <a:lnTo>
                    <a:pt x="9907" y="10724"/>
                  </a:lnTo>
                  <a:lnTo>
                    <a:pt x="9844" y="10494"/>
                  </a:lnTo>
                  <a:lnTo>
                    <a:pt x="9006" y="8106"/>
                  </a:lnTo>
                  <a:lnTo>
                    <a:pt x="8127" y="5739"/>
                  </a:lnTo>
                  <a:lnTo>
                    <a:pt x="6367" y="985"/>
                  </a:lnTo>
                  <a:lnTo>
                    <a:pt x="6325" y="838"/>
                  </a:lnTo>
                  <a:lnTo>
                    <a:pt x="6242" y="713"/>
                  </a:lnTo>
                  <a:lnTo>
                    <a:pt x="6053" y="461"/>
                  </a:lnTo>
                  <a:lnTo>
                    <a:pt x="5844" y="231"/>
                  </a:lnTo>
                  <a:lnTo>
                    <a:pt x="5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6"/>
            <p:cNvSpPr/>
            <p:nvPr/>
          </p:nvSpPr>
          <p:spPr>
            <a:xfrm>
              <a:off x="4451443" y="2802937"/>
              <a:ext cx="227624" cy="243715"/>
            </a:xfrm>
            <a:custGeom>
              <a:avLst/>
              <a:gdLst/>
              <a:ahLst/>
              <a:cxnLst/>
              <a:rect l="l" t="t" r="r" b="b"/>
              <a:pathLst>
                <a:path w="10033" h="10766" extrusionOk="0">
                  <a:moveTo>
                    <a:pt x="8881" y="0"/>
                  </a:moveTo>
                  <a:lnTo>
                    <a:pt x="8315" y="21"/>
                  </a:lnTo>
                  <a:lnTo>
                    <a:pt x="7771" y="63"/>
                  </a:lnTo>
                  <a:lnTo>
                    <a:pt x="7226" y="105"/>
                  </a:lnTo>
                  <a:lnTo>
                    <a:pt x="6703" y="189"/>
                  </a:lnTo>
                  <a:lnTo>
                    <a:pt x="6179" y="294"/>
                  </a:lnTo>
                  <a:lnTo>
                    <a:pt x="5676" y="398"/>
                  </a:lnTo>
                  <a:lnTo>
                    <a:pt x="5174" y="545"/>
                  </a:lnTo>
                  <a:lnTo>
                    <a:pt x="4692" y="691"/>
                  </a:lnTo>
                  <a:lnTo>
                    <a:pt x="4189" y="859"/>
                  </a:lnTo>
                  <a:lnTo>
                    <a:pt x="3729" y="1048"/>
                  </a:lnTo>
                  <a:lnTo>
                    <a:pt x="3247" y="1257"/>
                  </a:lnTo>
                  <a:lnTo>
                    <a:pt x="2786" y="1487"/>
                  </a:lnTo>
                  <a:lnTo>
                    <a:pt x="2346" y="1739"/>
                  </a:lnTo>
                  <a:lnTo>
                    <a:pt x="1885" y="2011"/>
                  </a:lnTo>
                  <a:lnTo>
                    <a:pt x="1613" y="2179"/>
                  </a:lnTo>
                  <a:lnTo>
                    <a:pt x="1362" y="2367"/>
                  </a:lnTo>
                  <a:lnTo>
                    <a:pt x="1110" y="2556"/>
                  </a:lnTo>
                  <a:lnTo>
                    <a:pt x="901" y="2765"/>
                  </a:lnTo>
                  <a:lnTo>
                    <a:pt x="692" y="2995"/>
                  </a:lnTo>
                  <a:lnTo>
                    <a:pt x="503" y="3226"/>
                  </a:lnTo>
                  <a:lnTo>
                    <a:pt x="356" y="3456"/>
                  </a:lnTo>
                  <a:lnTo>
                    <a:pt x="231" y="3707"/>
                  </a:lnTo>
                  <a:lnTo>
                    <a:pt x="126" y="3980"/>
                  </a:lnTo>
                  <a:lnTo>
                    <a:pt x="42" y="4252"/>
                  </a:lnTo>
                  <a:lnTo>
                    <a:pt x="0" y="4545"/>
                  </a:lnTo>
                  <a:lnTo>
                    <a:pt x="0" y="4859"/>
                  </a:lnTo>
                  <a:lnTo>
                    <a:pt x="21" y="5174"/>
                  </a:lnTo>
                  <a:lnTo>
                    <a:pt x="105" y="5488"/>
                  </a:lnTo>
                  <a:lnTo>
                    <a:pt x="210" y="5844"/>
                  </a:lnTo>
                  <a:lnTo>
                    <a:pt x="336" y="6179"/>
                  </a:lnTo>
                  <a:lnTo>
                    <a:pt x="419" y="6367"/>
                  </a:lnTo>
                  <a:lnTo>
                    <a:pt x="482" y="6556"/>
                  </a:lnTo>
                  <a:lnTo>
                    <a:pt x="566" y="6912"/>
                  </a:lnTo>
                  <a:lnTo>
                    <a:pt x="1425" y="7163"/>
                  </a:lnTo>
                  <a:lnTo>
                    <a:pt x="1823" y="7310"/>
                  </a:lnTo>
                  <a:lnTo>
                    <a:pt x="2200" y="7457"/>
                  </a:lnTo>
                  <a:lnTo>
                    <a:pt x="2514" y="7624"/>
                  </a:lnTo>
                  <a:lnTo>
                    <a:pt x="2639" y="7708"/>
                  </a:lnTo>
                  <a:lnTo>
                    <a:pt x="2744" y="7792"/>
                  </a:lnTo>
                  <a:lnTo>
                    <a:pt x="2828" y="7896"/>
                  </a:lnTo>
                  <a:lnTo>
                    <a:pt x="2912" y="8001"/>
                  </a:lnTo>
                  <a:lnTo>
                    <a:pt x="2954" y="8106"/>
                  </a:lnTo>
                  <a:lnTo>
                    <a:pt x="2995" y="8211"/>
                  </a:lnTo>
                  <a:lnTo>
                    <a:pt x="3016" y="8336"/>
                  </a:lnTo>
                  <a:lnTo>
                    <a:pt x="3016" y="8462"/>
                  </a:lnTo>
                  <a:lnTo>
                    <a:pt x="3016" y="8588"/>
                  </a:lnTo>
                  <a:lnTo>
                    <a:pt x="2975" y="8755"/>
                  </a:lnTo>
                  <a:lnTo>
                    <a:pt x="2891" y="9090"/>
                  </a:lnTo>
                  <a:lnTo>
                    <a:pt x="2723" y="9467"/>
                  </a:lnTo>
                  <a:lnTo>
                    <a:pt x="2493" y="9907"/>
                  </a:lnTo>
                  <a:lnTo>
                    <a:pt x="2304" y="10305"/>
                  </a:lnTo>
                  <a:lnTo>
                    <a:pt x="2514" y="10514"/>
                  </a:lnTo>
                  <a:lnTo>
                    <a:pt x="2723" y="10661"/>
                  </a:lnTo>
                  <a:lnTo>
                    <a:pt x="2828" y="10703"/>
                  </a:lnTo>
                  <a:lnTo>
                    <a:pt x="2933" y="10745"/>
                  </a:lnTo>
                  <a:lnTo>
                    <a:pt x="3037" y="10766"/>
                  </a:lnTo>
                  <a:lnTo>
                    <a:pt x="3142" y="10766"/>
                  </a:lnTo>
                  <a:lnTo>
                    <a:pt x="3331" y="10745"/>
                  </a:lnTo>
                  <a:lnTo>
                    <a:pt x="3519" y="10682"/>
                  </a:lnTo>
                  <a:lnTo>
                    <a:pt x="3708" y="10598"/>
                  </a:lnTo>
                  <a:lnTo>
                    <a:pt x="3875" y="10473"/>
                  </a:lnTo>
                  <a:lnTo>
                    <a:pt x="4797" y="9719"/>
                  </a:lnTo>
                  <a:lnTo>
                    <a:pt x="5718" y="8986"/>
                  </a:lnTo>
                  <a:lnTo>
                    <a:pt x="6158" y="8609"/>
                  </a:lnTo>
                  <a:lnTo>
                    <a:pt x="6598" y="8232"/>
                  </a:lnTo>
                  <a:lnTo>
                    <a:pt x="7017" y="7834"/>
                  </a:lnTo>
                  <a:lnTo>
                    <a:pt x="7415" y="7394"/>
                  </a:lnTo>
                  <a:lnTo>
                    <a:pt x="7750" y="7038"/>
                  </a:lnTo>
                  <a:lnTo>
                    <a:pt x="8043" y="6640"/>
                  </a:lnTo>
                  <a:lnTo>
                    <a:pt x="8315" y="6263"/>
                  </a:lnTo>
                  <a:lnTo>
                    <a:pt x="8588" y="5844"/>
                  </a:lnTo>
                  <a:lnTo>
                    <a:pt x="8818" y="5446"/>
                  </a:lnTo>
                  <a:lnTo>
                    <a:pt x="9048" y="5006"/>
                  </a:lnTo>
                  <a:lnTo>
                    <a:pt x="9258" y="4566"/>
                  </a:lnTo>
                  <a:lnTo>
                    <a:pt x="9425" y="4126"/>
                  </a:lnTo>
                  <a:lnTo>
                    <a:pt x="9593" y="3666"/>
                  </a:lnTo>
                  <a:lnTo>
                    <a:pt x="9719" y="3184"/>
                  </a:lnTo>
                  <a:lnTo>
                    <a:pt x="9823" y="2702"/>
                  </a:lnTo>
                  <a:lnTo>
                    <a:pt x="9928" y="2199"/>
                  </a:lnTo>
                  <a:lnTo>
                    <a:pt x="9991" y="1676"/>
                  </a:lnTo>
                  <a:lnTo>
                    <a:pt x="10033" y="1131"/>
                  </a:lnTo>
                  <a:lnTo>
                    <a:pt x="10033" y="587"/>
                  </a:lnTo>
                  <a:lnTo>
                    <a:pt x="10033" y="21"/>
                  </a:lnTo>
                  <a:lnTo>
                    <a:pt x="94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6"/>
            <p:cNvSpPr/>
            <p:nvPr/>
          </p:nvSpPr>
          <p:spPr>
            <a:xfrm>
              <a:off x="4067994" y="3490906"/>
              <a:ext cx="186764" cy="275023"/>
            </a:xfrm>
            <a:custGeom>
              <a:avLst/>
              <a:gdLst/>
              <a:ahLst/>
              <a:cxnLst/>
              <a:rect l="l" t="t" r="r" b="b"/>
              <a:pathLst>
                <a:path w="8232" h="12149" extrusionOk="0">
                  <a:moveTo>
                    <a:pt x="7959" y="1"/>
                  </a:moveTo>
                  <a:lnTo>
                    <a:pt x="7415" y="210"/>
                  </a:lnTo>
                  <a:lnTo>
                    <a:pt x="6933" y="399"/>
                  </a:lnTo>
                  <a:lnTo>
                    <a:pt x="6702" y="503"/>
                  </a:lnTo>
                  <a:lnTo>
                    <a:pt x="6472" y="566"/>
                  </a:lnTo>
                  <a:lnTo>
                    <a:pt x="6242" y="629"/>
                  </a:lnTo>
                  <a:lnTo>
                    <a:pt x="6011" y="671"/>
                  </a:lnTo>
                  <a:lnTo>
                    <a:pt x="5718" y="713"/>
                  </a:lnTo>
                  <a:lnTo>
                    <a:pt x="5446" y="776"/>
                  </a:lnTo>
                  <a:lnTo>
                    <a:pt x="5215" y="860"/>
                  </a:lnTo>
                  <a:lnTo>
                    <a:pt x="4985" y="985"/>
                  </a:lnTo>
                  <a:lnTo>
                    <a:pt x="4797" y="1153"/>
                  </a:lnTo>
                  <a:lnTo>
                    <a:pt x="4608" y="1320"/>
                  </a:lnTo>
                  <a:lnTo>
                    <a:pt x="4440" y="1551"/>
                  </a:lnTo>
                  <a:lnTo>
                    <a:pt x="4273" y="1781"/>
                  </a:lnTo>
                  <a:lnTo>
                    <a:pt x="4210" y="1907"/>
                  </a:lnTo>
                  <a:lnTo>
                    <a:pt x="4126" y="2012"/>
                  </a:lnTo>
                  <a:lnTo>
                    <a:pt x="4043" y="2095"/>
                  </a:lnTo>
                  <a:lnTo>
                    <a:pt x="3938" y="2179"/>
                  </a:lnTo>
                  <a:lnTo>
                    <a:pt x="3854" y="2242"/>
                  </a:lnTo>
                  <a:lnTo>
                    <a:pt x="3749" y="2284"/>
                  </a:lnTo>
                  <a:lnTo>
                    <a:pt x="3519" y="2347"/>
                  </a:lnTo>
                  <a:lnTo>
                    <a:pt x="3289" y="2368"/>
                  </a:lnTo>
                  <a:lnTo>
                    <a:pt x="3058" y="2347"/>
                  </a:lnTo>
                  <a:lnTo>
                    <a:pt x="2807" y="2284"/>
                  </a:lnTo>
                  <a:lnTo>
                    <a:pt x="2576" y="2200"/>
                  </a:lnTo>
                  <a:lnTo>
                    <a:pt x="2220" y="2032"/>
                  </a:lnTo>
                  <a:lnTo>
                    <a:pt x="1885" y="1823"/>
                  </a:lnTo>
                  <a:lnTo>
                    <a:pt x="1215" y="1404"/>
                  </a:lnTo>
                  <a:lnTo>
                    <a:pt x="817" y="1697"/>
                  </a:lnTo>
                  <a:lnTo>
                    <a:pt x="670" y="1823"/>
                  </a:lnTo>
                  <a:lnTo>
                    <a:pt x="524" y="1970"/>
                  </a:lnTo>
                  <a:lnTo>
                    <a:pt x="398" y="2137"/>
                  </a:lnTo>
                  <a:lnTo>
                    <a:pt x="273" y="2305"/>
                  </a:lnTo>
                  <a:lnTo>
                    <a:pt x="189" y="2493"/>
                  </a:lnTo>
                  <a:lnTo>
                    <a:pt x="126" y="2682"/>
                  </a:lnTo>
                  <a:lnTo>
                    <a:pt x="63" y="2954"/>
                  </a:lnTo>
                  <a:lnTo>
                    <a:pt x="21" y="3226"/>
                  </a:lnTo>
                  <a:lnTo>
                    <a:pt x="0" y="3499"/>
                  </a:lnTo>
                  <a:lnTo>
                    <a:pt x="21" y="3645"/>
                  </a:lnTo>
                  <a:lnTo>
                    <a:pt x="42" y="3771"/>
                  </a:lnTo>
                  <a:lnTo>
                    <a:pt x="419" y="5300"/>
                  </a:lnTo>
                  <a:lnTo>
                    <a:pt x="817" y="6850"/>
                  </a:lnTo>
                  <a:lnTo>
                    <a:pt x="1215" y="8358"/>
                  </a:lnTo>
                  <a:lnTo>
                    <a:pt x="1445" y="9133"/>
                  </a:lnTo>
                  <a:lnTo>
                    <a:pt x="1676" y="9887"/>
                  </a:lnTo>
                  <a:lnTo>
                    <a:pt x="1760" y="10117"/>
                  </a:lnTo>
                  <a:lnTo>
                    <a:pt x="1885" y="10368"/>
                  </a:lnTo>
                  <a:lnTo>
                    <a:pt x="2032" y="10599"/>
                  </a:lnTo>
                  <a:lnTo>
                    <a:pt x="2199" y="10808"/>
                  </a:lnTo>
                  <a:lnTo>
                    <a:pt x="2555" y="11248"/>
                  </a:lnTo>
                  <a:lnTo>
                    <a:pt x="2932" y="11667"/>
                  </a:lnTo>
                  <a:lnTo>
                    <a:pt x="3079" y="11793"/>
                  </a:lnTo>
                  <a:lnTo>
                    <a:pt x="3205" y="11897"/>
                  </a:lnTo>
                  <a:lnTo>
                    <a:pt x="3330" y="11981"/>
                  </a:lnTo>
                  <a:lnTo>
                    <a:pt x="3477" y="12065"/>
                  </a:lnTo>
                  <a:lnTo>
                    <a:pt x="3603" y="12107"/>
                  </a:lnTo>
                  <a:lnTo>
                    <a:pt x="3749" y="12149"/>
                  </a:lnTo>
                  <a:lnTo>
                    <a:pt x="4022" y="12149"/>
                  </a:lnTo>
                  <a:lnTo>
                    <a:pt x="4147" y="12128"/>
                  </a:lnTo>
                  <a:lnTo>
                    <a:pt x="4294" y="12086"/>
                  </a:lnTo>
                  <a:lnTo>
                    <a:pt x="4420" y="12002"/>
                  </a:lnTo>
                  <a:lnTo>
                    <a:pt x="4545" y="11918"/>
                  </a:lnTo>
                  <a:lnTo>
                    <a:pt x="4650" y="11814"/>
                  </a:lnTo>
                  <a:lnTo>
                    <a:pt x="4776" y="11709"/>
                  </a:lnTo>
                  <a:lnTo>
                    <a:pt x="4880" y="11562"/>
                  </a:lnTo>
                  <a:lnTo>
                    <a:pt x="4985" y="11395"/>
                  </a:lnTo>
                  <a:lnTo>
                    <a:pt x="5551" y="10368"/>
                  </a:lnTo>
                  <a:lnTo>
                    <a:pt x="6074" y="9321"/>
                  </a:lnTo>
                  <a:lnTo>
                    <a:pt x="6556" y="8253"/>
                  </a:lnTo>
                  <a:lnTo>
                    <a:pt x="6786" y="7729"/>
                  </a:lnTo>
                  <a:lnTo>
                    <a:pt x="6996" y="7185"/>
                  </a:lnTo>
                  <a:lnTo>
                    <a:pt x="7205" y="6640"/>
                  </a:lnTo>
                  <a:lnTo>
                    <a:pt x="7394" y="6096"/>
                  </a:lnTo>
                  <a:lnTo>
                    <a:pt x="7561" y="5530"/>
                  </a:lnTo>
                  <a:lnTo>
                    <a:pt x="7708" y="4965"/>
                  </a:lnTo>
                  <a:lnTo>
                    <a:pt x="7854" y="4399"/>
                  </a:lnTo>
                  <a:lnTo>
                    <a:pt x="7959" y="3813"/>
                  </a:lnTo>
                  <a:lnTo>
                    <a:pt x="8064" y="3247"/>
                  </a:lnTo>
                  <a:lnTo>
                    <a:pt x="8127" y="2640"/>
                  </a:lnTo>
                  <a:lnTo>
                    <a:pt x="8190" y="1991"/>
                  </a:lnTo>
                  <a:lnTo>
                    <a:pt x="8210" y="1655"/>
                  </a:lnTo>
                  <a:lnTo>
                    <a:pt x="8231" y="1320"/>
                  </a:lnTo>
                  <a:lnTo>
                    <a:pt x="8210" y="1006"/>
                  </a:lnTo>
                  <a:lnTo>
                    <a:pt x="8169" y="671"/>
                  </a:lnTo>
                  <a:lnTo>
                    <a:pt x="8085" y="336"/>
                  </a:lnTo>
                  <a:lnTo>
                    <a:pt x="79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6"/>
            <p:cNvSpPr/>
            <p:nvPr/>
          </p:nvSpPr>
          <p:spPr>
            <a:xfrm>
              <a:off x="3747251" y="2718067"/>
              <a:ext cx="223358" cy="232827"/>
            </a:xfrm>
            <a:custGeom>
              <a:avLst/>
              <a:gdLst/>
              <a:ahLst/>
              <a:cxnLst/>
              <a:rect l="l" t="t" r="r" b="b"/>
              <a:pathLst>
                <a:path w="9845" h="10285" extrusionOk="0">
                  <a:moveTo>
                    <a:pt x="1" y="0"/>
                  </a:moveTo>
                  <a:lnTo>
                    <a:pt x="64" y="1047"/>
                  </a:lnTo>
                  <a:lnTo>
                    <a:pt x="126" y="1990"/>
                  </a:lnTo>
                  <a:lnTo>
                    <a:pt x="210" y="2849"/>
                  </a:lnTo>
                  <a:lnTo>
                    <a:pt x="252" y="3247"/>
                  </a:lnTo>
                  <a:lnTo>
                    <a:pt x="315" y="3645"/>
                  </a:lnTo>
                  <a:lnTo>
                    <a:pt x="441" y="4252"/>
                  </a:lnTo>
                  <a:lnTo>
                    <a:pt x="503" y="4566"/>
                  </a:lnTo>
                  <a:lnTo>
                    <a:pt x="608" y="4859"/>
                  </a:lnTo>
                  <a:lnTo>
                    <a:pt x="713" y="5153"/>
                  </a:lnTo>
                  <a:lnTo>
                    <a:pt x="838" y="5425"/>
                  </a:lnTo>
                  <a:lnTo>
                    <a:pt x="985" y="5676"/>
                  </a:lnTo>
                  <a:lnTo>
                    <a:pt x="1153" y="5907"/>
                  </a:lnTo>
                  <a:lnTo>
                    <a:pt x="1592" y="6430"/>
                  </a:lnTo>
                  <a:lnTo>
                    <a:pt x="2053" y="6933"/>
                  </a:lnTo>
                  <a:lnTo>
                    <a:pt x="2535" y="7436"/>
                  </a:lnTo>
                  <a:lnTo>
                    <a:pt x="3017" y="7917"/>
                  </a:lnTo>
                  <a:lnTo>
                    <a:pt x="4001" y="8860"/>
                  </a:lnTo>
                  <a:lnTo>
                    <a:pt x="5006" y="9802"/>
                  </a:lnTo>
                  <a:lnTo>
                    <a:pt x="5132" y="9907"/>
                  </a:lnTo>
                  <a:lnTo>
                    <a:pt x="5300" y="9991"/>
                  </a:lnTo>
                  <a:lnTo>
                    <a:pt x="5467" y="10075"/>
                  </a:lnTo>
                  <a:lnTo>
                    <a:pt x="5656" y="10116"/>
                  </a:lnTo>
                  <a:lnTo>
                    <a:pt x="5991" y="10221"/>
                  </a:lnTo>
                  <a:lnTo>
                    <a:pt x="6284" y="10284"/>
                  </a:lnTo>
                  <a:lnTo>
                    <a:pt x="9216" y="7624"/>
                  </a:lnTo>
                  <a:lnTo>
                    <a:pt x="9845" y="4650"/>
                  </a:lnTo>
                  <a:lnTo>
                    <a:pt x="9321" y="4126"/>
                  </a:lnTo>
                  <a:lnTo>
                    <a:pt x="9049" y="3854"/>
                  </a:lnTo>
                  <a:lnTo>
                    <a:pt x="8735" y="3603"/>
                  </a:lnTo>
                  <a:lnTo>
                    <a:pt x="8337" y="3330"/>
                  </a:lnTo>
                  <a:lnTo>
                    <a:pt x="7939" y="3079"/>
                  </a:lnTo>
                  <a:lnTo>
                    <a:pt x="7541" y="2870"/>
                  </a:lnTo>
                  <a:lnTo>
                    <a:pt x="7122" y="2660"/>
                  </a:lnTo>
                  <a:lnTo>
                    <a:pt x="6703" y="2472"/>
                  </a:lnTo>
                  <a:lnTo>
                    <a:pt x="6284" y="2283"/>
                  </a:lnTo>
                  <a:lnTo>
                    <a:pt x="5425" y="1948"/>
                  </a:lnTo>
                  <a:lnTo>
                    <a:pt x="4567" y="1634"/>
                  </a:lnTo>
                  <a:lnTo>
                    <a:pt x="3687" y="1320"/>
                  </a:lnTo>
                  <a:lnTo>
                    <a:pt x="2849" y="943"/>
                  </a:lnTo>
                  <a:lnTo>
                    <a:pt x="2430" y="754"/>
                  </a:lnTo>
                  <a:lnTo>
                    <a:pt x="2011" y="545"/>
                  </a:lnTo>
                  <a:lnTo>
                    <a:pt x="1802" y="440"/>
                  </a:lnTo>
                  <a:lnTo>
                    <a:pt x="1592" y="377"/>
                  </a:lnTo>
                  <a:lnTo>
                    <a:pt x="1362" y="293"/>
                  </a:lnTo>
                  <a:lnTo>
                    <a:pt x="1111" y="252"/>
                  </a:lnTo>
                  <a:lnTo>
                    <a:pt x="587" y="14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6"/>
            <p:cNvSpPr/>
            <p:nvPr/>
          </p:nvSpPr>
          <p:spPr>
            <a:xfrm>
              <a:off x="3929719" y="2580088"/>
              <a:ext cx="159198" cy="285436"/>
            </a:xfrm>
            <a:custGeom>
              <a:avLst/>
              <a:gdLst/>
              <a:ahLst/>
              <a:cxnLst/>
              <a:rect l="l" t="t" r="r" b="b"/>
              <a:pathLst>
                <a:path w="7017" h="12609" extrusionOk="0">
                  <a:moveTo>
                    <a:pt x="1550" y="0"/>
                  </a:moveTo>
                  <a:lnTo>
                    <a:pt x="1341" y="252"/>
                  </a:lnTo>
                  <a:lnTo>
                    <a:pt x="1152" y="482"/>
                  </a:lnTo>
                  <a:lnTo>
                    <a:pt x="1006" y="733"/>
                  </a:lnTo>
                  <a:lnTo>
                    <a:pt x="880" y="1006"/>
                  </a:lnTo>
                  <a:lnTo>
                    <a:pt x="754" y="1257"/>
                  </a:lnTo>
                  <a:lnTo>
                    <a:pt x="671" y="1529"/>
                  </a:lnTo>
                  <a:lnTo>
                    <a:pt x="587" y="1802"/>
                  </a:lnTo>
                  <a:lnTo>
                    <a:pt x="524" y="2074"/>
                  </a:lnTo>
                  <a:lnTo>
                    <a:pt x="440" y="2618"/>
                  </a:lnTo>
                  <a:lnTo>
                    <a:pt x="356" y="3142"/>
                  </a:lnTo>
                  <a:lnTo>
                    <a:pt x="273" y="3687"/>
                  </a:lnTo>
                  <a:lnTo>
                    <a:pt x="168" y="4210"/>
                  </a:lnTo>
                  <a:lnTo>
                    <a:pt x="105" y="4545"/>
                  </a:lnTo>
                  <a:lnTo>
                    <a:pt x="42" y="4880"/>
                  </a:lnTo>
                  <a:lnTo>
                    <a:pt x="21" y="5216"/>
                  </a:lnTo>
                  <a:lnTo>
                    <a:pt x="0" y="5551"/>
                  </a:lnTo>
                  <a:lnTo>
                    <a:pt x="0" y="5907"/>
                  </a:lnTo>
                  <a:lnTo>
                    <a:pt x="0" y="6242"/>
                  </a:lnTo>
                  <a:lnTo>
                    <a:pt x="63" y="6933"/>
                  </a:lnTo>
                  <a:lnTo>
                    <a:pt x="105" y="7101"/>
                  </a:lnTo>
                  <a:lnTo>
                    <a:pt x="168" y="7289"/>
                  </a:lnTo>
                  <a:lnTo>
                    <a:pt x="252" y="7478"/>
                  </a:lnTo>
                  <a:lnTo>
                    <a:pt x="356" y="7666"/>
                  </a:lnTo>
                  <a:lnTo>
                    <a:pt x="461" y="7834"/>
                  </a:lnTo>
                  <a:lnTo>
                    <a:pt x="608" y="8001"/>
                  </a:lnTo>
                  <a:lnTo>
                    <a:pt x="733" y="8148"/>
                  </a:lnTo>
                  <a:lnTo>
                    <a:pt x="880" y="8273"/>
                  </a:lnTo>
                  <a:lnTo>
                    <a:pt x="1487" y="8734"/>
                  </a:lnTo>
                  <a:lnTo>
                    <a:pt x="2074" y="9195"/>
                  </a:lnTo>
                  <a:lnTo>
                    <a:pt x="2660" y="9677"/>
                  </a:lnTo>
                  <a:lnTo>
                    <a:pt x="3205" y="10179"/>
                  </a:lnTo>
                  <a:lnTo>
                    <a:pt x="3749" y="10724"/>
                  </a:lnTo>
                  <a:lnTo>
                    <a:pt x="4001" y="10996"/>
                  </a:lnTo>
                  <a:lnTo>
                    <a:pt x="4252" y="11289"/>
                  </a:lnTo>
                  <a:lnTo>
                    <a:pt x="4503" y="11604"/>
                  </a:lnTo>
                  <a:lnTo>
                    <a:pt x="4734" y="11918"/>
                  </a:lnTo>
                  <a:lnTo>
                    <a:pt x="4964" y="12274"/>
                  </a:lnTo>
                  <a:lnTo>
                    <a:pt x="5174" y="12609"/>
                  </a:lnTo>
                  <a:lnTo>
                    <a:pt x="7017" y="9530"/>
                  </a:lnTo>
                  <a:lnTo>
                    <a:pt x="6912" y="8818"/>
                  </a:lnTo>
                  <a:lnTo>
                    <a:pt x="6828" y="8148"/>
                  </a:lnTo>
                  <a:lnTo>
                    <a:pt x="6745" y="7519"/>
                  </a:lnTo>
                  <a:lnTo>
                    <a:pt x="6724" y="7226"/>
                  </a:lnTo>
                  <a:lnTo>
                    <a:pt x="6724" y="6912"/>
                  </a:lnTo>
                  <a:lnTo>
                    <a:pt x="6724" y="6619"/>
                  </a:lnTo>
                  <a:lnTo>
                    <a:pt x="6745" y="6305"/>
                  </a:lnTo>
                  <a:lnTo>
                    <a:pt x="6807" y="5697"/>
                  </a:lnTo>
                  <a:lnTo>
                    <a:pt x="6954" y="4524"/>
                  </a:lnTo>
                  <a:lnTo>
                    <a:pt x="6682" y="4147"/>
                  </a:lnTo>
                  <a:lnTo>
                    <a:pt x="6409" y="3770"/>
                  </a:lnTo>
                  <a:lnTo>
                    <a:pt x="6116" y="3435"/>
                  </a:lnTo>
                  <a:lnTo>
                    <a:pt x="5823" y="3100"/>
                  </a:lnTo>
                  <a:lnTo>
                    <a:pt x="5530" y="2765"/>
                  </a:lnTo>
                  <a:lnTo>
                    <a:pt x="5216" y="2451"/>
                  </a:lnTo>
                  <a:lnTo>
                    <a:pt x="4901" y="2158"/>
                  </a:lnTo>
                  <a:lnTo>
                    <a:pt x="4566" y="1885"/>
                  </a:lnTo>
                  <a:lnTo>
                    <a:pt x="4231" y="1592"/>
                  </a:lnTo>
                  <a:lnTo>
                    <a:pt x="3875" y="1341"/>
                  </a:lnTo>
                  <a:lnTo>
                    <a:pt x="3519" y="1090"/>
                  </a:lnTo>
                  <a:lnTo>
                    <a:pt x="3142" y="838"/>
                  </a:lnTo>
                  <a:lnTo>
                    <a:pt x="2765" y="629"/>
                  </a:lnTo>
                  <a:lnTo>
                    <a:pt x="2367" y="398"/>
                  </a:lnTo>
                  <a:lnTo>
                    <a:pt x="1969" y="189"/>
                  </a:lnTo>
                  <a:lnTo>
                    <a:pt x="15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6"/>
            <p:cNvSpPr/>
            <p:nvPr/>
          </p:nvSpPr>
          <p:spPr>
            <a:xfrm>
              <a:off x="3911184" y="3586688"/>
              <a:ext cx="165392" cy="277875"/>
            </a:xfrm>
            <a:custGeom>
              <a:avLst/>
              <a:gdLst/>
              <a:ahLst/>
              <a:cxnLst/>
              <a:rect l="l" t="t" r="r" b="b"/>
              <a:pathLst>
                <a:path w="7290" h="12275" extrusionOk="0">
                  <a:moveTo>
                    <a:pt x="5572" y="1"/>
                  </a:moveTo>
                  <a:lnTo>
                    <a:pt x="3456" y="1425"/>
                  </a:lnTo>
                  <a:lnTo>
                    <a:pt x="2451" y="2116"/>
                  </a:lnTo>
                  <a:lnTo>
                    <a:pt x="1467" y="2849"/>
                  </a:lnTo>
                  <a:lnTo>
                    <a:pt x="1278" y="2996"/>
                  </a:lnTo>
                  <a:lnTo>
                    <a:pt x="1111" y="3142"/>
                  </a:lnTo>
                  <a:lnTo>
                    <a:pt x="943" y="3331"/>
                  </a:lnTo>
                  <a:lnTo>
                    <a:pt x="796" y="3519"/>
                  </a:lnTo>
                  <a:lnTo>
                    <a:pt x="650" y="3729"/>
                  </a:lnTo>
                  <a:lnTo>
                    <a:pt x="545" y="3938"/>
                  </a:lnTo>
                  <a:lnTo>
                    <a:pt x="461" y="4148"/>
                  </a:lnTo>
                  <a:lnTo>
                    <a:pt x="398" y="4357"/>
                  </a:lnTo>
                  <a:lnTo>
                    <a:pt x="273" y="4860"/>
                  </a:lnTo>
                  <a:lnTo>
                    <a:pt x="189" y="5362"/>
                  </a:lnTo>
                  <a:lnTo>
                    <a:pt x="105" y="5886"/>
                  </a:lnTo>
                  <a:lnTo>
                    <a:pt x="63" y="6389"/>
                  </a:lnTo>
                  <a:lnTo>
                    <a:pt x="21" y="6891"/>
                  </a:lnTo>
                  <a:lnTo>
                    <a:pt x="1" y="7373"/>
                  </a:lnTo>
                  <a:lnTo>
                    <a:pt x="1" y="7876"/>
                  </a:lnTo>
                  <a:lnTo>
                    <a:pt x="21" y="8378"/>
                  </a:lnTo>
                  <a:lnTo>
                    <a:pt x="63" y="8860"/>
                  </a:lnTo>
                  <a:lnTo>
                    <a:pt x="126" y="9342"/>
                  </a:lnTo>
                  <a:lnTo>
                    <a:pt x="231" y="9824"/>
                  </a:lnTo>
                  <a:lnTo>
                    <a:pt x="357" y="10305"/>
                  </a:lnTo>
                  <a:lnTo>
                    <a:pt x="503" y="10787"/>
                  </a:lnTo>
                  <a:lnTo>
                    <a:pt x="671" y="11248"/>
                  </a:lnTo>
                  <a:lnTo>
                    <a:pt x="880" y="11730"/>
                  </a:lnTo>
                  <a:lnTo>
                    <a:pt x="1132" y="12169"/>
                  </a:lnTo>
                  <a:lnTo>
                    <a:pt x="1299" y="12232"/>
                  </a:lnTo>
                  <a:lnTo>
                    <a:pt x="1446" y="12253"/>
                  </a:lnTo>
                  <a:lnTo>
                    <a:pt x="1592" y="12274"/>
                  </a:lnTo>
                  <a:lnTo>
                    <a:pt x="1739" y="12274"/>
                  </a:lnTo>
                  <a:lnTo>
                    <a:pt x="1865" y="12253"/>
                  </a:lnTo>
                  <a:lnTo>
                    <a:pt x="1990" y="12232"/>
                  </a:lnTo>
                  <a:lnTo>
                    <a:pt x="2095" y="12190"/>
                  </a:lnTo>
                  <a:lnTo>
                    <a:pt x="2200" y="12128"/>
                  </a:lnTo>
                  <a:lnTo>
                    <a:pt x="2388" y="12002"/>
                  </a:lnTo>
                  <a:lnTo>
                    <a:pt x="2577" y="11855"/>
                  </a:lnTo>
                  <a:lnTo>
                    <a:pt x="2744" y="11688"/>
                  </a:lnTo>
                  <a:lnTo>
                    <a:pt x="2891" y="11499"/>
                  </a:lnTo>
                  <a:lnTo>
                    <a:pt x="3038" y="11311"/>
                  </a:lnTo>
                  <a:lnTo>
                    <a:pt x="3184" y="11101"/>
                  </a:lnTo>
                  <a:lnTo>
                    <a:pt x="3435" y="10682"/>
                  </a:lnTo>
                  <a:lnTo>
                    <a:pt x="3582" y="10473"/>
                  </a:lnTo>
                  <a:lnTo>
                    <a:pt x="3729" y="10305"/>
                  </a:lnTo>
                  <a:lnTo>
                    <a:pt x="3875" y="10138"/>
                  </a:lnTo>
                  <a:lnTo>
                    <a:pt x="4064" y="10033"/>
                  </a:lnTo>
                  <a:lnTo>
                    <a:pt x="4357" y="9845"/>
                  </a:lnTo>
                  <a:lnTo>
                    <a:pt x="4650" y="9656"/>
                  </a:lnTo>
                  <a:lnTo>
                    <a:pt x="4902" y="9447"/>
                  </a:lnTo>
                  <a:lnTo>
                    <a:pt x="5153" y="9237"/>
                  </a:lnTo>
                  <a:lnTo>
                    <a:pt x="5362" y="8986"/>
                  </a:lnTo>
                  <a:lnTo>
                    <a:pt x="5572" y="8755"/>
                  </a:lnTo>
                  <a:lnTo>
                    <a:pt x="5760" y="8483"/>
                  </a:lnTo>
                  <a:lnTo>
                    <a:pt x="5949" y="8232"/>
                  </a:lnTo>
                  <a:lnTo>
                    <a:pt x="6305" y="7666"/>
                  </a:lnTo>
                  <a:lnTo>
                    <a:pt x="6619" y="7101"/>
                  </a:lnTo>
                  <a:lnTo>
                    <a:pt x="6954" y="6493"/>
                  </a:lnTo>
                  <a:lnTo>
                    <a:pt x="7289" y="5886"/>
                  </a:lnTo>
                  <a:lnTo>
                    <a:pt x="7164" y="5551"/>
                  </a:lnTo>
                  <a:lnTo>
                    <a:pt x="7038" y="5195"/>
                  </a:lnTo>
                  <a:lnTo>
                    <a:pt x="6808" y="4462"/>
                  </a:lnTo>
                  <a:lnTo>
                    <a:pt x="6619" y="3729"/>
                  </a:lnTo>
                  <a:lnTo>
                    <a:pt x="6431" y="2975"/>
                  </a:lnTo>
                  <a:lnTo>
                    <a:pt x="6263" y="2221"/>
                  </a:lnTo>
                  <a:lnTo>
                    <a:pt x="6074" y="1488"/>
                  </a:lnTo>
                  <a:lnTo>
                    <a:pt x="5844" y="734"/>
                  </a:lnTo>
                  <a:lnTo>
                    <a:pt x="5718" y="357"/>
                  </a:lnTo>
                  <a:lnTo>
                    <a:pt x="5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6"/>
            <p:cNvSpPr/>
            <p:nvPr/>
          </p:nvSpPr>
          <p:spPr>
            <a:xfrm>
              <a:off x="4556459" y="2942795"/>
              <a:ext cx="320279" cy="145106"/>
            </a:xfrm>
            <a:custGeom>
              <a:avLst/>
              <a:gdLst/>
              <a:ahLst/>
              <a:cxnLst/>
              <a:rect l="l" t="t" r="r" b="b"/>
              <a:pathLst>
                <a:path w="14117" h="6410" extrusionOk="0">
                  <a:moveTo>
                    <a:pt x="7519" y="1"/>
                  </a:moveTo>
                  <a:lnTo>
                    <a:pt x="7058" y="22"/>
                  </a:lnTo>
                  <a:lnTo>
                    <a:pt x="6598" y="43"/>
                  </a:lnTo>
                  <a:lnTo>
                    <a:pt x="6263" y="85"/>
                  </a:lnTo>
                  <a:lnTo>
                    <a:pt x="5927" y="148"/>
                  </a:lnTo>
                  <a:lnTo>
                    <a:pt x="5613" y="252"/>
                  </a:lnTo>
                  <a:lnTo>
                    <a:pt x="5320" y="378"/>
                  </a:lnTo>
                  <a:lnTo>
                    <a:pt x="5027" y="546"/>
                  </a:lnTo>
                  <a:lnTo>
                    <a:pt x="4755" y="755"/>
                  </a:lnTo>
                  <a:lnTo>
                    <a:pt x="4482" y="985"/>
                  </a:lnTo>
                  <a:lnTo>
                    <a:pt x="4231" y="1237"/>
                  </a:lnTo>
                  <a:lnTo>
                    <a:pt x="3959" y="1551"/>
                  </a:lnTo>
                  <a:lnTo>
                    <a:pt x="3686" y="1844"/>
                  </a:lnTo>
                  <a:lnTo>
                    <a:pt x="3079" y="2389"/>
                  </a:lnTo>
                  <a:lnTo>
                    <a:pt x="2451" y="2912"/>
                  </a:lnTo>
                  <a:lnTo>
                    <a:pt x="1822" y="3457"/>
                  </a:lnTo>
                  <a:lnTo>
                    <a:pt x="1089" y="4127"/>
                  </a:lnTo>
                  <a:lnTo>
                    <a:pt x="0" y="5132"/>
                  </a:lnTo>
                  <a:lnTo>
                    <a:pt x="1383" y="5237"/>
                  </a:lnTo>
                  <a:lnTo>
                    <a:pt x="1864" y="5279"/>
                  </a:lnTo>
                  <a:lnTo>
                    <a:pt x="2262" y="5321"/>
                  </a:lnTo>
                  <a:lnTo>
                    <a:pt x="3875" y="5572"/>
                  </a:lnTo>
                  <a:lnTo>
                    <a:pt x="4692" y="5719"/>
                  </a:lnTo>
                  <a:lnTo>
                    <a:pt x="5090" y="5803"/>
                  </a:lnTo>
                  <a:lnTo>
                    <a:pt x="5467" y="5907"/>
                  </a:lnTo>
                  <a:lnTo>
                    <a:pt x="6284" y="6159"/>
                  </a:lnTo>
                  <a:lnTo>
                    <a:pt x="6912" y="6326"/>
                  </a:lnTo>
                  <a:lnTo>
                    <a:pt x="7184" y="6368"/>
                  </a:lnTo>
                  <a:lnTo>
                    <a:pt x="7435" y="6410"/>
                  </a:lnTo>
                  <a:lnTo>
                    <a:pt x="7645" y="6410"/>
                  </a:lnTo>
                  <a:lnTo>
                    <a:pt x="7875" y="6389"/>
                  </a:lnTo>
                  <a:lnTo>
                    <a:pt x="8064" y="6347"/>
                  </a:lnTo>
                  <a:lnTo>
                    <a:pt x="8273" y="6284"/>
                  </a:lnTo>
                  <a:lnTo>
                    <a:pt x="8504" y="6201"/>
                  </a:lnTo>
                  <a:lnTo>
                    <a:pt x="8734" y="6075"/>
                  </a:lnTo>
                  <a:lnTo>
                    <a:pt x="9258" y="5740"/>
                  </a:lnTo>
                  <a:lnTo>
                    <a:pt x="9928" y="5279"/>
                  </a:lnTo>
                  <a:lnTo>
                    <a:pt x="10431" y="4902"/>
                  </a:lnTo>
                  <a:lnTo>
                    <a:pt x="10912" y="4546"/>
                  </a:lnTo>
                  <a:lnTo>
                    <a:pt x="11394" y="4148"/>
                  </a:lnTo>
                  <a:lnTo>
                    <a:pt x="11855" y="3750"/>
                  </a:lnTo>
                  <a:lnTo>
                    <a:pt x="12190" y="3415"/>
                  </a:lnTo>
                  <a:lnTo>
                    <a:pt x="12525" y="3059"/>
                  </a:lnTo>
                  <a:lnTo>
                    <a:pt x="12839" y="2682"/>
                  </a:lnTo>
                  <a:lnTo>
                    <a:pt x="13111" y="2305"/>
                  </a:lnTo>
                  <a:lnTo>
                    <a:pt x="13405" y="1886"/>
                  </a:lnTo>
                  <a:lnTo>
                    <a:pt x="13656" y="1425"/>
                  </a:lnTo>
                  <a:lnTo>
                    <a:pt x="13886" y="943"/>
                  </a:lnTo>
                  <a:lnTo>
                    <a:pt x="14117" y="420"/>
                  </a:lnTo>
                  <a:lnTo>
                    <a:pt x="13132" y="357"/>
                  </a:lnTo>
                  <a:lnTo>
                    <a:pt x="12169" y="294"/>
                  </a:lnTo>
                  <a:lnTo>
                    <a:pt x="10284" y="106"/>
                  </a:lnTo>
                  <a:lnTo>
                    <a:pt x="9362" y="43"/>
                  </a:lnTo>
                  <a:lnTo>
                    <a:pt x="84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6"/>
            <p:cNvSpPr/>
            <p:nvPr/>
          </p:nvSpPr>
          <p:spPr>
            <a:xfrm>
              <a:off x="4683799" y="3243405"/>
              <a:ext cx="277514" cy="236630"/>
            </a:xfrm>
            <a:custGeom>
              <a:avLst/>
              <a:gdLst/>
              <a:ahLst/>
              <a:cxnLst/>
              <a:rect l="l" t="t" r="r" b="b"/>
              <a:pathLst>
                <a:path w="12232" h="10453" extrusionOk="0">
                  <a:moveTo>
                    <a:pt x="6765" y="1"/>
                  </a:moveTo>
                  <a:lnTo>
                    <a:pt x="6221" y="43"/>
                  </a:lnTo>
                  <a:lnTo>
                    <a:pt x="5697" y="106"/>
                  </a:lnTo>
                  <a:lnTo>
                    <a:pt x="5195" y="210"/>
                  </a:lnTo>
                  <a:lnTo>
                    <a:pt x="4713" y="357"/>
                  </a:lnTo>
                  <a:lnTo>
                    <a:pt x="4252" y="545"/>
                  </a:lnTo>
                  <a:lnTo>
                    <a:pt x="3791" y="755"/>
                  </a:lnTo>
                  <a:lnTo>
                    <a:pt x="3351" y="985"/>
                  </a:lnTo>
                  <a:lnTo>
                    <a:pt x="2933" y="1237"/>
                  </a:lnTo>
                  <a:lnTo>
                    <a:pt x="2514" y="1509"/>
                  </a:lnTo>
                  <a:lnTo>
                    <a:pt x="1676" y="2095"/>
                  </a:lnTo>
                  <a:lnTo>
                    <a:pt x="859" y="2703"/>
                  </a:lnTo>
                  <a:lnTo>
                    <a:pt x="0" y="3310"/>
                  </a:lnTo>
                  <a:lnTo>
                    <a:pt x="2744" y="8756"/>
                  </a:lnTo>
                  <a:lnTo>
                    <a:pt x="2870" y="8986"/>
                  </a:lnTo>
                  <a:lnTo>
                    <a:pt x="2995" y="9195"/>
                  </a:lnTo>
                  <a:lnTo>
                    <a:pt x="3142" y="9363"/>
                  </a:lnTo>
                  <a:lnTo>
                    <a:pt x="3310" y="9531"/>
                  </a:lnTo>
                  <a:lnTo>
                    <a:pt x="3498" y="9677"/>
                  </a:lnTo>
                  <a:lnTo>
                    <a:pt x="3687" y="9803"/>
                  </a:lnTo>
                  <a:lnTo>
                    <a:pt x="3917" y="9908"/>
                  </a:lnTo>
                  <a:lnTo>
                    <a:pt x="4168" y="9970"/>
                  </a:lnTo>
                  <a:lnTo>
                    <a:pt x="5111" y="10138"/>
                  </a:lnTo>
                  <a:lnTo>
                    <a:pt x="6074" y="10285"/>
                  </a:lnTo>
                  <a:lnTo>
                    <a:pt x="7038" y="10389"/>
                  </a:lnTo>
                  <a:lnTo>
                    <a:pt x="7980" y="10452"/>
                  </a:lnTo>
                  <a:lnTo>
                    <a:pt x="9425" y="10452"/>
                  </a:lnTo>
                  <a:lnTo>
                    <a:pt x="9907" y="10431"/>
                  </a:lnTo>
                  <a:lnTo>
                    <a:pt x="10389" y="10368"/>
                  </a:lnTo>
                  <a:lnTo>
                    <a:pt x="10870" y="10326"/>
                  </a:lnTo>
                  <a:lnTo>
                    <a:pt x="11352" y="10243"/>
                  </a:lnTo>
                  <a:lnTo>
                    <a:pt x="11834" y="10138"/>
                  </a:lnTo>
                  <a:lnTo>
                    <a:pt x="11876" y="10138"/>
                  </a:lnTo>
                  <a:lnTo>
                    <a:pt x="11939" y="10096"/>
                  </a:lnTo>
                  <a:lnTo>
                    <a:pt x="12022" y="10012"/>
                  </a:lnTo>
                  <a:lnTo>
                    <a:pt x="12232" y="9803"/>
                  </a:lnTo>
                  <a:lnTo>
                    <a:pt x="12148" y="9258"/>
                  </a:lnTo>
                  <a:lnTo>
                    <a:pt x="12022" y="8672"/>
                  </a:lnTo>
                  <a:lnTo>
                    <a:pt x="11876" y="8085"/>
                  </a:lnTo>
                  <a:lnTo>
                    <a:pt x="11687" y="7478"/>
                  </a:lnTo>
                  <a:lnTo>
                    <a:pt x="11457" y="6850"/>
                  </a:lnTo>
                  <a:lnTo>
                    <a:pt x="11206" y="6200"/>
                  </a:lnTo>
                  <a:lnTo>
                    <a:pt x="10912" y="5551"/>
                  </a:lnTo>
                  <a:lnTo>
                    <a:pt x="10598" y="4902"/>
                  </a:lnTo>
                  <a:lnTo>
                    <a:pt x="10263" y="4253"/>
                  </a:lnTo>
                  <a:lnTo>
                    <a:pt x="9907" y="3603"/>
                  </a:lnTo>
                  <a:lnTo>
                    <a:pt x="9530" y="2954"/>
                  </a:lnTo>
                  <a:lnTo>
                    <a:pt x="9111" y="2347"/>
                  </a:lnTo>
                  <a:lnTo>
                    <a:pt x="8692" y="1718"/>
                  </a:lnTo>
                  <a:lnTo>
                    <a:pt x="8252" y="1132"/>
                  </a:lnTo>
                  <a:lnTo>
                    <a:pt x="7792" y="566"/>
                  </a:lnTo>
                  <a:lnTo>
                    <a:pt x="7331" y="43"/>
                  </a:lnTo>
                  <a:lnTo>
                    <a:pt x="67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6"/>
            <p:cNvSpPr/>
            <p:nvPr/>
          </p:nvSpPr>
          <p:spPr>
            <a:xfrm>
              <a:off x="3331973" y="2957985"/>
              <a:ext cx="300337" cy="230925"/>
            </a:xfrm>
            <a:custGeom>
              <a:avLst/>
              <a:gdLst/>
              <a:ahLst/>
              <a:cxnLst/>
              <a:rect l="l" t="t" r="r" b="b"/>
              <a:pathLst>
                <a:path w="13238" h="10201" extrusionOk="0">
                  <a:moveTo>
                    <a:pt x="7603" y="0"/>
                  </a:moveTo>
                  <a:lnTo>
                    <a:pt x="7352" y="21"/>
                  </a:lnTo>
                  <a:lnTo>
                    <a:pt x="7121" y="63"/>
                  </a:lnTo>
                  <a:lnTo>
                    <a:pt x="6870" y="126"/>
                  </a:lnTo>
                  <a:lnTo>
                    <a:pt x="6619" y="210"/>
                  </a:lnTo>
                  <a:lnTo>
                    <a:pt x="4943" y="817"/>
                  </a:lnTo>
                  <a:lnTo>
                    <a:pt x="4105" y="1152"/>
                  </a:lnTo>
                  <a:lnTo>
                    <a:pt x="3268" y="1487"/>
                  </a:lnTo>
                  <a:lnTo>
                    <a:pt x="2430" y="1885"/>
                  </a:lnTo>
                  <a:lnTo>
                    <a:pt x="2032" y="2095"/>
                  </a:lnTo>
                  <a:lnTo>
                    <a:pt x="1613" y="2325"/>
                  </a:lnTo>
                  <a:lnTo>
                    <a:pt x="1194" y="2576"/>
                  </a:lnTo>
                  <a:lnTo>
                    <a:pt x="796" y="2828"/>
                  </a:lnTo>
                  <a:lnTo>
                    <a:pt x="398" y="3121"/>
                  </a:lnTo>
                  <a:lnTo>
                    <a:pt x="0" y="3414"/>
                  </a:lnTo>
                  <a:lnTo>
                    <a:pt x="168" y="3854"/>
                  </a:lnTo>
                  <a:lnTo>
                    <a:pt x="356" y="4273"/>
                  </a:lnTo>
                  <a:lnTo>
                    <a:pt x="566" y="4692"/>
                  </a:lnTo>
                  <a:lnTo>
                    <a:pt x="796" y="5069"/>
                  </a:lnTo>
                  <a:lnTo>
                    <a:pt x="1027" y="5446"/>
                  </a:lnTo>
                  <a:lnTo>
                    <a:pt x="1278" y="5823"/>
                  </a:lnTo>
                  <a:lnTo>
                    <a:pt x="1801" y="6514"/>
                  </a:lnTo>
                  <a:lnTo>
                    <a:pt x="2346" y="7184"/>
                  </a:lnTo>
                  <a:lnTo>
                    <a:pt x="2912" y="7833"/>
                  </a:lnTo>
                  <a:lnTo>
                    <a:pt x="3477" y="8483"/>
                  </a:lnTo>
                  <a:lnTo>
                    <a:pt x="4022" y="9153"/>
                  </a:lnTo>
                  <a:lnTo>
                    <a:pt x="4168" y="9320"/>
                  </a:lnTo>
                  <a:lnTo>
                    <a:pt x="4315" y="9488"/>
                  </a:lnTo>
                  <a:lnTo>
                    <a:pt x="4461" y="9635"/>
                  </a:lnTo>
                  <a:lnTo>
                    <a:pt x="4629" y="9760"/>
                  </a:lnTo>
                  <a:lnTo>
                    <a:pt x="4797" y="9865"/>
                  </a:lnTo>
                  <a:lnTo>
                    <a:pt x="4964" y="9970"/>
                  </a:lnTo>
                  <a:lnTo>
                    <a:pt x="5153" y="10054"/>
                  </a:lnTo>
                  <a:lnTo>
                    <a:pt x="5320" y="10095"/>
                  </a:lnTo>
                  <a:lnTo>
                    <a:pt x="5509" y="10158"/>
                  </a:lnTo>
                  <a:lnTo>
                    <a:pt x="5697" y="10179"/>
                  </a:lnTo>
                  <a:lnTo>
                    <a:pt x="5886" y="10200"/>
                  </a:lnTo>
                  <a:lnTo>
                    <a:pt x="6095" y="10179"/>
                  </a:lnTo>
                  <a:lnTo>
                    <a:pt x="6284" y="10158"/>
                  </a:lnTo>
                  <a:lnTo>
                    <a:pt x="6493" y="10116"/>
                  </a:lnTo>
                  <a:lnTo>
                    <a:pt x="6723" y="10074"/>
                  </a:lnTo>
                  <a:lnTo>
                    <a:pt x="6933" y="9991"/>
                  </a:lnTo>
                  <a:lnTo>
                    <a:pt x="7938" y="9635"/>
                  </a:lnTo>
                  <a:lnTo>
                    <a:pt x="8148" y="7142"/>
                  </a:lnTo>
                  <a:lnTo>
                    <a:pt x="8378" y="6996"/>
                  </a:lnTo>
                  <a:lnTo>
                    <a:pt x="8608" y="6870"/>
                  </a:lnTo>
                  <a:lnTo>
                    <a:pt x="8860" y="6744"/>
                  </a:lnTo>
                  <a:lnTo>
                    <a:pt x="9111" y="6640"/>
                  </a:lnTo>
                  <a:lnTo>
                    <a:pt x="9614" y="6472"/>
                  </a:lnTo>
                  <a:lnTo>
                    <a:pt x="10116" y="6346"/>
                  </a:lnTo>
                  <a:lnTo>
                    <a:pt x="11122" y="6137"/>
                  </a:lnTo>
                  <a:lnTo>
                    <a:pt x="11624" y="6032"/>
                  </a:lnTo>
                  <a:lnTo>
                    <a:pt x="12127" y="5907"/>
                  </a:lnTo>
                  <a:lnTo>
                    <a:pt x="12504" y="5781"/>
                  </a:lnTo>
                  <a:lnTo>
                    <a:pt x="12693" y="5739"/>
                  </a:lnTo>
                  <a:lnTo>
                    <a:pt x="12860" y="5655"/>
                  </a:lnTo>
                  <a:lnTo>
                    <a:pt x="13007" y="5571"/>
                  </a:lnTo>
                  <a:lnTo>
                    <a:pt x="13111" y="5467"/>
                  </a:lnTo>
                  <a:lnTo>
                    <a:pt x="13174" y="5404"/>
                  </a:lnTo>
                  <a:lnTo>
                    <a:pt x="13195" y="5320"/>
                  </a:lnTo>
                  <a:lnTo>
                    <a:pt x="13216" y="5236"/>
                  </a:lnTo>
                  <a:lnTo>
                    <a:pt x="13237" y="5153"/>
                  </a:lnTo>
                  <a:lnTo>
                    <a:pt x="11562" y="3184"/>
                  </a:lnTo>
                  <a:lnTo>
                    <a:pt x="10766" y="2220"/>
                  </a:lnTo>
                  <a:lnTo>
                    <a:pt x="9991" y="1257"/>
                  </a:lnTo>
                  <a:lnTo>
                    <a:pt x="9823" y="1047"/>
                  </a:lnTo>
                  <a:lnTo>
                    <a:pt x="9656" y="859"/>
                  </a:lnTo>
                  <a:lnTo>
                    <a:pt x="9467" y="691"/>
                  </a:lnTo>
                  <a:lnTo>
                    <a:pt x="9279" y="545"/>
                  </a:lnTo>
                  <a:lnTo>
                    <a:pt x="9090" y="398"/>
                  </a:lnTo>
                  <a:lnTo>
                    <a:pt x="8902" y="293"/>
                  </a:lnTo>
                  <a:lnTo>
                    <a:pt x="8692" y="189"/>
                  </a:lnTo>
                  <a:lnTo>
                    <a:pt x="8483" y="105"/>
                  </a:lnTo>
                  <a:lnTo>
                    <a:pt x="8273" y="42"/>
                  </a:lnTo>
                  <a:lnTo>
                    <a:pt x="8043" y="21"/>
                  </a:lnTo>
                  <a:lnTo>
                    <a:pt x="7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6"/>
            <p:cNvSpPr/>
            <p:nvPr/>
          </p:nvSpPr>
          <p:spPr>
            <a:xfrm>
              <a:off x="3374261" y="3202634"/>
              <a:ext cx="294620" cy="211004"/>
            </a:xfrm>
            <a:custGeom>
              <a:avLst/>
              <a:gdLst/>
              <a:ahLst/>
              <a:cxnLst/>
              <a:rect l="l" t="t" r="r" b="b"/>
              <a:pathLst>
                <a:path w="12986" h="9321" extrusionOk="0">
                  <a:moveTo>
                    <a:pt x="5969" y="1"/>
                  </a:moveTo>
                  <a:lnTo>
                    <a:pt x="5718" y="21"/>
                  </a:lnTo>
                  <a:lnTo>
                    <a:pt x="5488" y="63"/>
                  </a:lnTo>
                  <a:lnTo>
                    <a:pt x="5236" y="126"/>
                  </a:lnTo>
                  <a:lnTo>
                    <a:pt x="4985" y="210"/>
                  </a:lnTo>
                  <a:lnTo>
                    <a:pt x="4734" y="294"/>
                  </a:lnTo>
                  <a:lnTo>
                    <a:pt x="4482" y="398"/>
                  </a:lnTo>
                  <a:lnTo>
                    <a:pt x="4064" y="587"/>
                  </a:lnTo>
                  <a:lnTo>
                    <a:pt x="3624" y="755"/>
                  </a:lnTo>
                  <a:lnTo>
                    <a:pt x="3184" y="901"/>
                  </a:lnTo>
                  <a:lnTo>
                    <a:pt x="2744" y="1048"/>
                  </a:lnTo>
                  <a:lnTo>
                    <a:pt x="2346" y="1173"/>
                  </a:lnTo>
                  <a:lnTo>
                    <a:pt x="1948" y="1320"/>
                  </a:lnTo>
                  <a:lnTo>
                    <a:pt x="1592" y="1488"/>
                  </a:lnTo>
                  <a:lnTo>
                    <a:pt x="1236" y="1676"/>
                  </a:lnTo>
                  <a:lnTo>
                    <a:pt x="901" y="1907"/>
                  </a:lnTo>
                  <a:lnTo>
                    <a:pt x="566" y="2137"/>
                  </a:lnTo>
                  <a:lnTo>
                    <a:pt x="273" y="2430"/>
                  </a:lnTo>
                  <a:lnTo>
                    <a:pt x="0" y="2744"/>
                  </a:lnTo>
                  <a:lnTo>
                    <a:pt x="84" y="3310"/>
                  </a:lnTo>
                  <a:lnTo>
                    <a:pt x="189" y="3854"/>
                  </a:lnTo>
                  <a:lnTo>
                    <a:pt x="335" y="4378"/>
                  </a:lnTo>
                  <a:lnTo>
                    <a:pt x="503" y="4839"/>
                  </a:lnTo>
                  <a:lnTo>
                    <a:pt x="608" y="5069"/>
                  </a:lnTo>
                  <a:lnTo>
                    <a:pt x="733" y="5300"/>
                  </a:lnTo>
                  <a:lnTo>
                    <a:pt x="859" y="5509"/>
                  </a:lnTo>
                  <a:lnTo>
                    <a:pt x="1006" y="5718"/>
                  </a:lnTo>
                  <a:lnTo>
                    <a:pt x="1173" y="5907"/>
                  </a:lnTo>
                  <a:lnTo>
                    <a:pt x="1341" y="6116"/>
                  </a:lnTo>
                  <a:lnTo>
                    <a:pt x="1508" y="6305"/>
                  </a:lnTo>
                  <a:lnTo>
                    <a:pt x="1718" y="6493"/>
                  </a:lnTo>
                  <a:lnTo>
                    <a:pt x="2158" y="6870"/>
                  </a:lnTo>
                  <a:lnTo>
                    <a:pt x="2660" y="7226"/>
                  </a:lnTo>
                  <a:lnTo>
                    <a:pt x="3205" y="7562"/>
                  </a:lnTo>
                  <a:lnTo>
                    <a:pt x="3854" y="7918"/>
                  </a:lnTo>
                  <a:lnTo>
                    <a:pt x="4566" y="8253"/>
                  </a:lnTo>
                  <a:lnTo>
                    <a:pt x="5341" y="8609"/>
                  </a:lnTo>
                  <a:lnTo>
                    <a:pt x="6200" y="8944"/>
                  </a:lnTo>
                  <a:lnTo>
                    <a:pt x="7163" y="9321"/>
                  </a:lnTo>
                  <a:lnTo>
                    <a:pt x="8629" y="8190"/>
                  </a:lnTo>
                  <a:lnTo>
                    <a:pt x="10137" y="7017"/>
                  </a:lnTo>
                  <a:lnTo>
                    <a:pt x="10493" y="6745"/>
                  </a:lnTo>
                  <a:lnTo>
                    <a:pt x="10891" y="6493"/>
                  </a:lnTo>
                  <a:lnTo>
                    <a:pt x="11666" y="6033"/>
                  </a:lnTo>
                  <a:lnTo>
                    <a:pt x="12043" y="5781"/>
                  </a:lnTo>
                  <a:lnTo>
                    <a:pt x="12399" y="5509"/>
                  </a:lnTo>
                  <a:lnTo>
                    <a:pt x="12567" y="5362"/>
                  </a:lnTo>
                  <a:lnTo>
                    <a:pt x="12714" y="5216"/>
                  </a:lnTo>
                  <a:lnTo>
                    <a:pt x="12860" y="5048"/>
                  </a:lnTo>
                  <a:lnTo>
                    <a:pt x="12986" y="4881"/>
                  </a:lnTo>
                  <a:lnTo>
                    <a:pt x="11750" y="3854"/>
                  </a:lnTo>
                  <a:lnTo>
                    <a:pt x="10535" y="2870"/>
                  </a:lnTo>
                  <a:lnTo>
                    <a:pt x="9362" y="1907"/>
                  </a:lnTo>
                  <a:lnTo>
                    <a:pt x="8797" y="1404"/>
                  </a:lnTo>
                  <a:lnTo>
                    <a:pt x="8252" y="901"/>
                  </a:lnTo>
                  <a:lnTo>
                    <a:pt x="8022" y="713"/>
                  </a:lnTo>
                  <a:lnTo>
                    <a:pt x="7792" y="545"/>
                  </a:lnTo>
                  <a:lnTo>
                    <a:pt x="7582" y="398"/>
                  </a:lnTo>
                  <a:lnTo>
                    <a:pt x="7352" y="273"/>
                  </a:lnTo>
                  <a:lnTo>
                    <a:pt x="7121" y="189"/>
                  </a:lnTo>
                  <a:lnTo>
                    <a:pt x="6891" y="105"/>
                  </a:lnTo>
                  <a:lnTo>
                    <a:pt x="6661" y="42"/>
                  </a:lnTo>
                  <a:lnTo>
                    <a:pt x="6430" y="21"/>
                  </a:lnTo>
                  <a:lnTo>
                    <a:pt x="62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6"/>
            <p:cNvSpPr/>
            <p:nvPr/>
          </p:nvSpPr>
          <p:spPr>
            <a:xfrm>
              <a:off x="3508248" y="3568193"/>
              <a:ext cx="264695" cy="197739"/>
            </a:xfrm>
            <a:custGeom>
              <a:avLst/>
              <a:gdLst/>
              <a:ahLst/>
              <a:cxnLst/>
              <a:rect l="l" t="t" r="r" b="b"/>
              <a:pathLst>
                <a:path w="11667" h="8735" extrusionOk="0">
                  <a:moveTo>
                    <a:pt x="4294" y="1"/>
                  </a:moveTo>
                  <a:lnTo>
                    <a:pt x="4022" y="22"/>
                  </a:lnTo>
                  <a:lnTo>
                    <a:pt x="3750" y="64"/>
                  </a:lnTo>
                  <a:lnTo>
                    <a:pt x="3498" y="147"/>
                  </a:lnTo>
                  <a:lnTo>
                    <a:pt x="3394" y="210"/>
                  </a:lnTo>
                  <a:lnTo>
                    <a:pt x="3268" y="273"/>
                  </a:lnTo>
                  <a:lnTo>
                    <a:pt x="3163" y="357"/>
                  </a:lnTo>
                  <a:lnTo>
                    <a:pt x="3059" y="441"/>
                  </a:lnTo>
                  <a:lnTo>
                    <a:pt x="2954" y="545"/>
                  </a:lnTo>
                  <a:lnTo>
                    <a:pt x="2870" y="671"/>
                  </a:lnTo>
                  <a:lnTo>
                    <a:pt x="2388" y="1362"/>
                  </a:lnTo>
                  <a:lnTo>
                    <a:pt x="1907" y="2074"/>
                  </a:lnTo>
                  <a:lnTo>
                    <a:pt x="1425" y="2765"/>
                  </a:lnTo>
                  <a:lnTo>
                    <a:pt x="1215" y="3122"/>
                  </a:lnTo>
                  <a:lnTo>
                    <a:pt x="985" y="3478"/>
                  </a:lnTo>
                  <a:lnTo>
                    <a:pt x="797" y="3855"/>
                  </a:lnTo>
                  <a:lnTo>
                    <a:pt x="608" y="4232"/>
                  </a:lnTo>
                  <a:lnTo>
                    <a:pt x="440" y="4609"/>
                  </a:lnTo>
                  <a:lnTo>
                    <a:pt x="294" y="5007"/>
                  </a:lnTo>
                  <a:lnTo>
                    <a:pt x="168" y="5404"/>
                  </a:lnTo>
                  <a:lnTo>
                    <a:pt x="84" y="5823"/>
                  </a:lnTo>
                  <a:lnTo>
                    <a:pt x="22" y="6263"/>
                  </a:lnTo>
                  <a:lnTo>
                    <a:pt x="1" y="6703"/>
                  </a:lnTo>
                  <a:lnTo>
                    <a:pt x="461" y="6996"/>
                  </a:lnTo>
                  <a:lnTo>
                    <a:pt x="964" y="7289"/>
                  </a:lnTo>
                  <a:lnTo>
                    <a:pt x="1488" y="7541"/>
                  </a:lnTo>
                  <a:lnTo>
                    <a:pt x="2053" y="7771"/>
                  </a:lnTo>
                  <a:lnTo>
                    <a:pt x="2619" y="7981"/>
                  </a:lnTo>
                  <a:lnTo>
                    <a:pt x="3226" y="8169"/>
                  </a:lnTo>
                  <a:lnTo>
                    <a:pt x="3833" y="8337"/>
                  </a:lnTo>
                  <a:lnTo>
                    <a:pt x="4462" y="8462"/>
                  </a:lnTo>
                  <a:lnTo>
                    <a:pt x="5090" y="8567"/>
                  </a:lnTo>
                  <a:lnTo>
                    <a:pt x="5718" y="8651"/>
                  </a:lnTo>
                  <a:lnTo>
                    <a:pt x="6368" y="8714"/>
                  </a:lnTo>
                  <a:lnTo>
                    <a:pt x="6996" y="8735"/>
                  </a:lnTo>
                  <a:lnTo>
                    <a:pt x="7645" y="8735"/>
                  </a:lnTo>
                  <a:lnTo>
                    <a:pt x="8253" y="8693"/>
                  </a:lnTo>
                  <a:lnTo>
                    <a:pt x="8881" y="8651"/>
                  </a:lnTo>
                  <a:lnTo>
                    <a:pt x="9468" y="8546"/>
                  </a:lnTo>
                  <a:lnTo>
                    <a:pt x="10054" y="7583"/>
                  </a:lnTo>
                  <a:lnTo>
                    <a:pt x="10640" y="6619"/>
                  </a:lnTo>
                  <a:lnTo>
                    <a:pt x="10934" y="6138"/>
                  </a:lnTo>
                  <a:lnTo>
                    <a:pt x="11185" y="5656"/>
                  </a:lnTo>
                  <a:lnTo>
                    <a:pt x="11436" y="5174"/>
                  </a:lnTo>
                  <a:lnTo>
                    <a:pt x="11667" y="4671"/>
                  </a:lnTo>
                  <a:lnTo>
                    <a:pt x="11520" y="4399"/>
                  </a:lnTo>
                  <a:lnTo>
                    <a:pt x="11457" y="4336"/>
                  </a:lnTo>
                  <a:lnTo>
                    <a:pt x="11415" y="4294"/>
                  </a:lnTo>
                  <a:lnTo>
                    <a:pt x="10955" y="4001"/>
                  </a:lnTo>
                  <a:lnTo>
                    <a:pt x="10494" y="3729"/>
                  </a:lnTo>
                  <a:lnTo>
                    <a:pt x="9928" y="3415"/>
                  </a:lnTo>
                  <a:lnTo>
                    <a:pt x="9509" y="3163"/>
                  </a:lnTo>
                  <a:lnTo>
                    <a:pt x="9342" y="3059"/>
                  </a:lnTo>
                  <a:lnTo>
                    <a:pt x="9195" y="2933"/>
                  </a:lnTo>
                  <a:lnTo>
                    <a:pt x="9091" y="2807"/>
                  </a:lnTo>
                  <a:lnTo>
                    <a:pt x="8986" y="2682"/>
                  </a:lnTo>
                  <a:lnTo>
                    <a:pt x="8902" y="2535"/>
                  </a:lnTo>
                  <a:lnTo>
                    <a:pt x="8839" y="2368"/>
                  </a:lnTo>
                  <a:lnTo>
                    <a:pt x="8776" y="2179"/>
                  </a:lnTo>
                  <a:lnTo>
                    <a:pt x="8734" y="1949"/>
                  </a:lnTo>
                  <a:lnTo>
                    <a:pt x="8651" y="1425"/>
                  </a:lnTo>
                  <a:lnTo>
                    <a:pt x="8567" y="734"/>
                  </a:lnTo>
                  <a:lnTo>
                    <a:pt x="6640" y="378"/>
                  </a:lnTo>
                  <a:lnTo>
                    <a:pt x="4860" y="64"/>
                  </a:lnTo>
                  <a:lnTo>
                    <a:pt x="4567" y="22"/>
                  </a:lnTo>
                  <a:lnTo>
                    <a:pt x="42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6"/>
            <p:cNvSpPr/>
            <p:nvPr/>
          </p:nvSpPr>
          <p:spPr>
            <a:xfrm>
              <a:off x="4285127" y="2328784"/>
              <a:ext cx="170134" cy="315318"/>
            </a:xfrm>
            <a:custGeom>
              <a:avLst/>
              <a:gdLst/>
              <a:ahLst/>
              <a:cxnLst/>
              <a:rect l="l" t="t" r="r" b="b"/>
              <a:pathLst>
                <a:path w="7499" h="13929" extrusionOk="0">
                  <a:moveTo>
                    <a:pt x="3457" y="1"/>
                  </a:moveTo>
                  <a:lnTo>
                    <a:pt x="3080" y="420"/>
                  </a:lnTo>
                  <a:lnTo>
                    <a:pt x="2724" y="860"/>
                  </a:lnTo>
                  <a:lnTo>
                    <a:pt x="2409" y="1320"/>
                  </a:lnTo>
                  <a:lnTo>
                    <a:pt x="2116" y="1823"/>
                  </a:lnTo>
                  <a:lnTo>
                    <a:pt x="1823" y="2368"/>
                  </a:lnTo>
                  <a:lnTo>
                    <a:pt x="1572" y="2933"/>
                  </a:lnTo>
                  <a:lnTo>
                    <a:pt x="1341" y="3540"/>
                  </a:lnTo>
                  <a:lnTo>
                    <a:pt x="1132" y="4190"/>
                  </a:lnTo>
                  <a:lnTo>
                    <a:pt x="943" y="4860"/>
                  </a:lnTo>
                  <a:lnTo>
                    <a:pt x="755" y="5572"/>
                  </a:lnTo>
                  <a:lnTo>
                    <a:pt x="608" y="6326"/>
                  </a:lnTo>
                  <a:lnTo>
                    <a:pt x="462" y="7122"/>
                  </a:lnTo>
                  <a:lnTo>
                    <a:pt x="315" y="7939"/>
                  </a:lnTo>
                  <a:lnTo>
                    <a:pt x="210" y="8818"/>
                  </a:lnTo>
                  <a:lnTo>
                    <a:pt x="106" y="9719"/>
                  </a:lnTo>
                  <a:lnTo>
                    <a:pt x="1" y="10662"/>
                  </a:lnTo>
                  <a:lnTo>
                    <a:pt x="2661" y="13929"/>
                  </a:lnTo>
                  <a:lnTo>
                    <a:pt x="7499" y="9593"/>
                  </a:lnTo>
                  <a:lnTo>
                    <a:pt x="7499" y="8630"/>
                  </a:lnTo>
                  <a:lnTo>
                    <a:pt x="7457" y="7750"/>
                  </a:lnTo>
                  <a:lnTo>
                    <a:pt x="7415" y="7352"/>
                  </a:lnTo>
                  <a:lnTo>
                    <a:pt x="7373" y="6954"/>
                  </a:lnTo>
                  <a:lnTo>
                    <a:pt x="7310" y="6577"/>
                  </a:lnTo>
                  <a:lnTo>
                    <a:pt x="7248" y="6221"/>
                  </a:lnTo>
                  <a:lnTo>
                    <a:pt x="7143" y="5844"/>
                  </a:lnTo>
                  <a:lnTo>
                    <a:pt x="7038" y="5488"/>
                  </a:lnTo>
                  <a:lnTo>
                    <a:pt x="6913" y="5111"/>
                  </a:lnTo>
                  <a:lnTo>
                    <a:pt x="6766" y="4734"/>
                  </a:lnTo>
                  <a:lnTo>
                    <a:pt x="6598" y="4357"/>
                  </a:lnTo>
                  <a:lnTo>
                    <a:pt x="6410" y="3959"/>
                  </a:lnTo>
                  <a:lnTo>
                    <a:pt x="5970" y="3101"/>
                  </a:lnTo>
                  <a:lnTo>
                    <a:pt x="5488" y="2221"/>
                  </a:lnTo>
                  <a:lnTo>
                    <a:pt x="5237" y="1781"/>
                  </a:lnTo>
                  <a:lnTo>
                    <a:pt x="4944" y="1362"/>
                  </a:lnTo>
                  <a:lnTo>
                    <a:pt x="4630" y="964"/>
                  </a:lnTo>
                  <a:lnTo>
                    <a:pt x="4462" y="776"/>
                  </a:lnTo>
                  <a:lnTo>
                    <a:pt x="4294" y="608"/>
                  </a:lnTo>
                  <a:lnTo>
                    <a:pt x="4106" y="441"/>
                  </a:lnTo>
                  <a:lnTo>
                    <a:pt x="3897" y="273"/>
                  </a:lnTo>
                  <a:lnTo>
                    <a:pt x="3687" y="126"/>
                  </a:lnTo>
                  <a:lnTo>
                    <a:pt x="3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6"/>
            <p:cNvSpPr/>
            <p:nvPr/>
          </p:nvSpPr>
          <p:spPr>
            <a:xfrm>
              <a:off x="4466166" y="3634115"/>
              <a:ext cx="174421" cy="236132"/>
            </a:xfrm>
            <a:custGeom>
              <a:avLst/>
              <a:gdLst/>
              <a:ahLst/>
              <a:cxnLst/>
              <a:rect l="l" t="t" r="r" b="b"/>
              <a:pathLst>
                <a:path w="7688" h="10431" extrusionOk="0">
                  <a:moveTo>
                    <a:pt x="566" y="0"/>
                  </a:moveTo>
                  <a:lnTo>
                    <a:pt x="461" y="251"/>
                  </a:lnTo>
                  <a:lnTo>
                    <a:pt x="378" y="503"/>
                  </a:lnTo>
                  <a:lnTo>
                    <a:pt x="315" y="733"/>
                  </a:lnTo>
                  <a:lnTo>
                    <a:pt x="273" y="984"/>
                  </a:lnTo>
                  <a:lnTo>
                    <a:pt x="231" y="1215"/>
                  </a:lnTo>
                  <a:lnTo>
                    <a:pt x="210" y="1445"/>
                  </a:lnTo>
                  <a:lnTo>
                    <a:pt x="210" y="1906"/>
                  </a:lnTo>
                  <a:lnTo>
                    <a:pt x="252" y="2807"/>
                  </a:lnTo>
                  <a:lnTo>
                    <a:pt x="273" y="3267"/>
                  </a:lnTo>
                  <a:lnTo>
                    <a:pt x="252" y="3707"/>
                  </a:lnTo>
                  <a:lnTo>
                    <a:pt x="168" y="4566"/>
                  </a:lnTo>
                  <a:lnTo>
                    <a:pt x="126" y="5467"/>
                  </a:lnTo>
                  <a:lnTo>
                    <a:pt x="1" y="7268"/>
                  </a:lnTo>
                  <a:lnTo>
                    <a:pt x="734" y="7833"/>
                  </a:lnTo>
                  <a:lnTo>
                    <a:pt x="1488" y="8357"/>
                  </a:lnTo>
                  <a:lnTo>
                    <a:pt x="2242" y="8860"/>
                  </a:lnTo>
                  <a:lnTo>
                    <a:pt x="2619" y="9090"/>
                  </a:lnTo>
                  <a:lnTo>
                    <a:pt x="2996" y="9299"/>
                  </a:lnTo>
                  <a:lnTo>
                    <a:pt x="3394" y="9488"/>
                  </a:lnTo>
                  <a:lnTo>
                    <a:pt x="3792" y="9676"/>
                  </a:lnTo>
                  <a:lnTo>
                    <a:pt x="4211" y="9844"/>
                  </a:lnTo>
                  <a:lnTo>
                    <a:pt x="4629" y="10012"/>
                  </a:lnTo>
                  <a:lnTo>
                    <a:pt x="5069" y="10137"/>
                  </a:lnTo>
                  <a:lnTo>
                    <a:pt x="5509" y="10263"/>
                  </a:lnTo>
                  <a:lnTo>
                    <a:pt x="5949" y="10347"/>
                  </a:lnTo>
                  <a:lnTo>
                    <a:pt x="6431" y="10430"/>
                  </a:lnTo>
                  <a:lnTo>
                    <a:pt x="6661" y="9718"/>
                  </a:lnTo>
                  <a:lnTo>
                    <a:pt x="6871" y="9006"/>
                  </a:lnTo>
                  <a:lnTo>
                    <a:pt x="7059" y="8294"/>
                  </a:lnTo>
                  <a:lnTo>
                    <a:pt x="7206" y="7582"/>
                  </a:lnTo>
                  <a:lnTo>
                    <a:pt x="7331" y="6891"/>
                  </a:lnTo>
                  <a:lnTo>
                    <a:pt x="7457" y="6179"/>
                  </a:lnTo>
                  <a:lnTo>
                    <a:pt x="7666" y="4775"/>
                  </a:lnTo>
                  <a:lnTo>
                    <a:pt x="7687" y="4587"/>
                  </a:lnTo>
                  <a:lnTo>
                    <a:pt x="7687" y="4419"/>
                  </a:lnTo>
                  <a:lnTo>
                    <a:pt x="7687" y="4252"/>
                  </a:lnTo>
                  <a:lnTo>
                    <a:pt x="7666" y="4084"/>
                  </a:lnTo>
                  <a:lnTo>
                    <a:pt x="7604" y="3770"/>
                  </a:lnTo>
                  <a:lnTo>
                    <a:pt x="7478" y="3456"/>
                  </a:lnTo>
                  <a:lnTo>
                    <a:pt x="7331" y="3163"/>
                  </a:lnTo>
                  <a:lnTo>
                    <a:pt x="7143" y="2869"/>
                  </a:lnTo>
                  <a:lnTo>
                    <a:pt x="6933" y="2576"/>
                  </a:lnTo>
                  <a:lnTo>
                    <a:pt x="6703" y="2304"/>
                  </a:lnTo>
                  <a:lnTo>
                    <a:pt x="6368" y="1990"/>
                  </a:lnTo>
                  <a:lnTo>
                    <a:pt x="6033" y="1697"/>
                  </a:lnTo>
                  <a:lnTo>
                    <a:pt x="5698" y="1445"/>
                  </a:lnTo>
                  <a:lnTo>
                    <a:pt x="5342" y="1215"/>
                  </a:lnTo>
                  <a:lnTo>
                    <a:pt x="4965" y="1026"/>
                  </a:lnTo>
                  <a:lnTo>
                    <a:pt x="4588" y="859"/>
                  </a:lnTo>
                  <a:lnTo>
                    <a:pt x="4211" y="712"/>
                  </a:lnTo>
                  <a:lnTo>
                    <a:pt x="3834" y="587"/>
                  </a:lnTo>
                  <a:lnTo>
                    <a:pt x="3436" y="482"/>
                  </a:lnTo>
                  <a:lnTo>
                    <a:pt x="3038" y="377"/>
                  </a:lnTo>
                  <a:lnTo>
                    <a:pt x="2221" y="230"/>
                  </a:lnTo>
                  <a:lnTo>
                    <a:pt x="1383" y="126"/>
                  </a:lnTo>
                  <a:lnTo>
                    <a:pt x="5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6"/>
            <p:cNvSpPr/>
            <p:nvPr/>
          </p:nvSpPr>
          <p:spPr>
            <a:xfrm>
              <a:off x="4179657" y="3718985"/>
              <a:ext cx="202441" cy="260784"/>
            </a:xfrm>
            <a:custGeom>
              <a:avLst/>
              <a:gdLst/>
              <a:ahLst/>
              <a:cxnLst/>
              <a:rect l="l" t="t" r="r" b="b"/>
              <a:pathLst>
                <a:path w="8923" h="11520" extrusionOk="0">
                  <a:moveTo>
                    <a:pt x="2388" y="0"/>
                  </a:moveTo>
                  <a:lnTo>
                    <a:pt x="2074" y="335"/>
                  </a:lnTo>
                  <a:lnTo>
                    <a:pt x="1780" y="691"/>
                  </a:lnTo>
                  <a:lnTo>
                    <a:pt x="1529" y="1047"/>
                  </a:lnTo>
                  <a:lnTo>
                    <a:pt x="1299" y="1403"/>
                  </a:lnTo>
                  <a:lnTo>
                    <a:pt x="880" y="2116"/>
                  </a:lnTo>
                  <a:lnTo>
                    <a:pt x="670" y="2472"/>
                  </a:lnTo>
                  <a:lnTo>
                    <a:pt x="461" y="2828"/>
                  </a:lnTo>
                  <a:lnTo>
                    <a:pt x="272" y="3142"/>
                  </a:lnTo>
                  <a:lnTo>
                    <a:pt x="147" y="3456"/>
                  </a:lnTo>
                  <a:lnTo>
                    <a:pt x="42" y="3770"/>
                  </a:lnTo>
                  <a:lnTo>
                    <a:pt x="0" y="4105"/>
                  </a:lnTo>
                  <a:lnTo>
                    <a:pt x="0" y="4419"/>
                  </a:lnTo>
                  <a:lnTo>
                    <a:pt x="21" y="4755"/>
                  </a:lnTo>
                  <a:lnTo>
                    <a:pt x="105" y="5111"/>
                  </a:lnTo>
                  <a:lnTo>
                    <a:pt x="210" y="5446"/>
                  </a:lnTo>
                  <a:lnTo>
                    <a:pt x="377" y="5907"/>
                  </a:lnTo>
                  <a:lnTo>
                    <a:pt x="587" y="6367"/>
                  </a:lnTo>
                  <a:lnTo>
                    <a:pt x="796" y="6807"/>
                  </a:lnTo>
                  <a:lnTo>
                    <a:pt x="1026" y="7226"/>
                  </a:lnTo>
                  <a:lnTo>
                    <a:pt x="1278" y="7645"/>
                  </a:lnTo>
                  <a:lnTo>
                    <a:pt x="1529" y="8043"/>
                  </a:lnTo>
                  <a:lnTo>
                    <a:pt x="1822" y="8420"/>
                  </a:lnTo>
                  <a:lnTo>
                    <a:pt x="2116" y="8776"/>
                  </a:lnTo>
                  <a:lnTo>
                    <a:pt x="2430" y="9132"/>
                  </a:lnTo>
                  <a:lnTo>
                    <a:pt x="2744" y="9488"/>
                  </a:lnTo>
                  <a:lnTo>
                    <a:pt x="3100" y="9802"/>
                  </a:lnTo>
                  <a:lnTo>
                    <a:pt x="3456" y="10116"/>
                  </a:lnTo>
                  <a:lnTo>
                    <a:pt x="3833" y="10431"/>
                  </a:lnTo>
                  <a:lnTo>
                    <a:pt x="4231" y="10703"/>
                  </a:lnTo>
                  <a:lnTo>
                    <a:pt x="4629" y="10975"/>
                  </a:lnTo>
                  <a:lnTo>
                    <a:pt x="5048" y="11247"/>
                  </a:lnTo>
                  <a:lnTo>
                    <a:pt x="5194" y="11331"/>
                  </a:lnTo>
                  <a:lnTo>
                    <a:pt x="5362" y="11394"/>
                  </a:lnTo>
                  <a:lnTo>
                    <a:pt x="5509" y="11457"/>
                  </a:lnTo>
                  <a:lnTo>
                    <a:pt x="5655" y="11499"/>
                  </a:lnTo>
                  <a:lnTo>
                    <a:pt x="5802" y="11520"/>
                  </a:lnTo>
                  <a:lnTo>
                    <a:pt x="6095" y="11520"/>
                  </a:lnTo>
                  <a:lnTo>
                    <a:pt x="6242" y="11499"/>
                  </a:lnTo>
                  <a:lnTo>
                    <a:pt x="6367" y="11457"/>
                  </a:lnTo>
                  <a:lnTo>
                    <a:pt x="6514" y="11394"/>
                  </a:lnTo>
                  <a:lnTo>
                    <a:pt x="6640" y="11331"/>
                  </a:lnTo>
                  <a:lnTo>
                    <a:pt x="6765" y="11226"/>
                  </a:lnTo>
                  <a:lnTo>
                    <a:pt x="6870" y="11122"/>
                  </a:lnTo>
                  <a:lnTo>
                    <a:pt x="6975" y="11017"/>
                  </a:lnTo>
                  <a:lnTo>
                    <a:pt x="7079" y="10870"/>
                  </a:lnTo>
                  <a:lnTo>
                    <a:pt x="7184" y="10724"/>
                  </a:lnTo>
                  <a:lnTo>
                    <a:pt x="7498" y="10179"/>
                  </a:lnTo>
                  <a:lnTo>
                    <a:pt x="7792" y="9635"/>
                  </a:lnTo>
                  <a:lnTo>
                    <a:pt x="8064" y="9069"/>
                  </a:lnTo>
                  <a:lnTo>
                    <a:pt x="8294" y="8504"/>
                  </a:lnTo>
                  <a:lnTo>
                    <a:pt x="8525" y="7896"/>
                  </a:lnTo>
                  <a:lnTo>
                    <a:pt x="8692" y="7268"/>
                  </a:lnTo>
                  <a:lnTo>
                    <a:pt x="8776" y="6933"/>
                  </a:lnTo>
                  <a:lnTo>
                    <a:pt x="8839" y="6598"/>
                  </a:lnTo>
                  <a:lnTo>
                    <a:pt x="8881" y="6242"/>
                  </a:lnTo>
                  <a:lnTo>
                    <a:pt x="8923" y="5886"/>
                  </a:lnTo>
                  <a:lnTo>
                    <a:pt x="8420" y="5592"/>
                  </a:lnTo>
                  <a:lnTo>
                    <a:pt x="7938" y="5320"/>
                  </a:lnTo>
                  <a:lnTo>
                    <a:pt x="7456" y="5006"/>
                  </a:lnTo>
                  <a:lnTo>
                    <a:pt x="6996" y="4692"/>
                  </a:lnTo>
                  <a:lnTo>
                    <a:pt x="6556" y="4378"/>
                  </a:lnTo>
                  <a:lnTo>
                    <a:pt x="6116" y="4042"/>
                  </a:lnTo>
                  <a:lnTo>
                    <a:pt x="5697" y="3686"/>
                  </a:lnTo>
                  <a:lnTo>
                    <a:pt x="5299" y="3330"/>
                  </a:lnTo>
                  <a:lnTo>
                    <a:pt x="4901" y="2953"/>
                  </a:lnTo>
                  <a:lnTo>
                    <a:pt x="4503" y="2576"/>
                  </a:lnTo>
                  <a:lnTo>
                    <a:pt x="4126" y="2178"/>
                  </a:lnTo>
                  <a:lnTo>
                    <a:pt x="3770" y="1759"/>
                  </a:lnTo>
                  <a:lnTo>
                    <a:pt x="3414" y="1341"/>
                  </a:lnTo>
                  <a:lnTo>
                    <a:pt x="3058" y="901"/>
                  </a:lnTo>
                  <a:lnTo>
                    <a:pt x="2723" y="461"/>
                  </a:lnTo>
                  <a:lnTo>
                    <a:pt x="2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56"/>
            <p:cNvSpPr/>
            <p:nvPr/>
          </p:nvSpPr>
          <p:spPr>
            <a:xfrm>
              <a:off x="3742509" y="2516068"/>
              <a:ext cx="178687" cy="223817"/>
            </a:xfrm>
            <a:custGeom>
              <a:avLst/>
              <a:gdLst/>
              <a:ahLst/>
              <a:cxnLst/>
              <a:rect l="l" t="t" r="r" b="b"/>
              <a:pathLst>
                <a:path w="7876" h="9887" extrusionOk="0">
                  <a:moveTo>
                    <a:pt x="1215" y="1"/>
                  </a:moveTo>
                  <a:lnTo>
                    <a:pt x="1068" y="22"/>
                  </a:lnTo>
                  <a:lnTo>
                    <a:pt x="943" y="43"/>
                  </a:lnTo>
                  <a:lnTo>
                    <a:pt x="817" y="85"/>
                  </a:lnTo>
                  <a:lnTo>
                    <a:pt x="712" y="147"/>
                  </a:lnTo>
                  <a:lnTo>
                    <a:pt x="608" y="210"/>
                  </a:lnTo>
                  <a:lnTo>
                    <a:pt x="503" y="294"/>
                  </a:lnTo>
                  <a:lnTo>
                    <a:pt x="398" y="378"/>
                  </a:lnTo>
                  <a:lnTo>
                    <a:pt x="314" y="483"/>
                  </a:lnTo>
                  <a:lnTo>
                    <a:pt x="252" y="587"/>
                  </a:lnTo>
                  <a:lnTo>
                    <a:pt x="189" y="713"/>
                  </a:lnTo>
                  <a:lnTo>
                    <a:pt x="126" y="860"/>
                  </a:lnTo>
                  <a:lnTo>
                    <a:pt x="84" y="985"/>
                  </a:lnTo>
                  <a:lnTo>
                    <a:pt x="63" y="1132"/>
                  </a:lnTo>
                  <a:lnTo>
                    <a:pt x="21" y="1551"/>
                  </a:lnTo>
                  <a:lnTo>
                    <a:pt x="0" y="1760"/>
                  </a:lnTo>
                  <a:lnTo>
                    <a:pt x="21" y="1949"/>
                  </a:lnTo>
                  <a:lnTo>
                    <a:pt x="314" y="4001"/>
                  </a:lnTo>
                  <a:lnTo>
                    <a:pt x="482" y="5007"/>
                  </a:lnTo>
                  <a:lnTo>
                    <a:pt x="670" y="6012"/>
                  </a:lnTo>
                  <a:lnTo>
                    <a:pt x="733" y="6242"/>
                  </a:lnTo>
                  <a:lnTo>
                    <a:pt x="796" y="6473"/>
                  </a:lnTo>
                  <a:lnTo>
                    <a:pt x="880" y="6703"/>
                  </a:lnTo>
                  <a:lnTo>
                    <a:pt x="985" y="6934"/>
                  </a:lnTo>
                  <a:lnTo>
                    <a:pt x="1110" y="7143"/>
                  </a:lnTo>
                  <a:lnTo>
                    <a:pt x="1236" y="7352"/>
                  </a:lnTo>
                  <a:lnTo>
                    <a:pt x="1383" y="7520"/>
                  </a:lnTo>
                  <a:lnTo>
                    <a:pt x="1550" y="7667"/>
                  </a:lnTo>
                  <a:lnTo>
                    <a:pt x="1843" y="7897"/>
                  </a:lnTo>
                  <a:lnTo>
                    <a:pt x="2158" y="8106"/>
                  </a:lnTo>
                  <a:lnTo>
                    <a:pt x="2472" y="8295"/>
                  </a:lnTo>
                  <a:lnTo>
                    <a:pt x="2807" y="8483"/>
                  </a:lnTo>
                  <a:lnTo>
                    <a:pt x="3477" y="8819"/>
                  </a:lnTo>
                  <a:lnTo>
                    <a:pt x="4168" y="9133"/>
                  </a:lnTo>
                  <a:lnTo>
                    <a:pt x="4817" y="9426"/>
                  </a:lnTo>
                  <a:lnTo>
                    <a:pt x="5153" y="9573"/>
                  </a:lnTo>
                  <a:lnTo>
                    <a:pt x="5509" y="9698"/>
                  </a:lnTo>
                  <a:lnTo>
                    <a:pt x="5844" y="9803"/>
                  </a:lnTo>
                  <a:lnTo>
                    <a:pt x="6221" y="9866"/>
                  </a:lnTo>
                  <a:lnTo>
                    <a:pt x="6388" y="9887"/>
                  </a:lnTo>
                  <a:lnTo>
                    <a:pt x="6577" y="9887"/>
                  </a:lnTo>
                  <a:lnTo>
                    <a:pt x="6765" y="9866"/>
                  </a:lnTo>
                  <a:lnTo>
                    <a:pt x="6975" y="9845"/>
                  </a:lnTo>
                  <a:lnTo>
                    <a:pt x="7875" y="3415"/>
                  </a:lnTo>
                  <a:lnTo>
                    <a:pt x="7226" y="2891"/>
                  </a:lnTo>
                  <a:lnTo>
                    <a:pt x="6891" y="2640"/>
                  </a:lnTo>
                  <a:lnTo>
                    <a:pt x="6556" y="2430"/>
                  </a:lnTo>
                  <a:lnTo>
                    <a:pt x="5739" y="1949"/>
                  </a:lnTo>
                  <a:lnTo>
                    <a:pt x="4880" y="1488"/>
                  </a:lnTo>
                  <a:lnTo>
                    <a:pt x="4043" y="1027"/>
                  </a:lnTo>
                  <a:lnTo>
                    <a:pt x="3184" y="608"/>
                  </a:lnTo>
                  <a:lnTo>
                    <a:pt x="2807" y="420"/>
                  </a:lnTo>
                  <a:lnTo>
                    <a:pt x="2430" y="294"/>
                  </a:lnTo>
                  <a:lnTo>
                    <a:pt x="2032" y="168"/>
                  </a:lnTo>
                  <a:lnTo>
                    <a:pt x="1634" y="43"/>
                  </a:lnTo>
                  <a:lnTo>
                    <a:pt x="1487" y="22"/>
                  </a:lnTo>
                  <a:lnTo>
                    <a:pt x="13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56"/>
            <p:cNvSpPr/>
            <p:nvPr/>
          </p:nvSpPr>
          <p:spPr>
            <a:xfrm>
              <a:off x="4572612" y="2517494"/>
              <a:ext cx="181545" cy="265062"/>
            </a:xfrm>
            <a:custGeom>
              <a:avLst/>
              <a:gdLst/>
              <a:ahLst/>
              <a:cxnLst/>
              <a:rect l="l" t="t" r="r" b="b"/>
              <a:pathLst>
                <a:path w="8002" h="11709" extrusionOk="0">
                  <a:moveTo>
                    <a:pt x="7959" y="1"/>
                  </a:moveTo>
                  <a:lnTo>
                    <a:pt x="7415" y="43"/>
                  </a:lnTo>
                  <a:lnTo>
                    <a:pt x="6912" y="126"/>
                  </a:lnTo>
                  <a:lnTo>
                    <a:pt x="6430" y="210"/>
                  </a:lnTo>
                  <a:lnTo>
                    <a:pt x="5949" y="336"/>
                  </a:lnTo>
                  <a:lnTo>
                    <a:pt x="5509" y="482"/>
                  </a:lnTo>
                  <a:lnTo>
                    <a:pt x="5069" y="650"/>
                  </a:lnTo>
                  <a:lnTo>
                    <a:pt x="4650" y="838"/>
                  </a:lnTo>
                  <a:lnTo>
                    <a:pt x="4252" y="1048"/>
                  </a:lnTo>
                  <a:lnTo>
                    <a:pt x="3854" y="1278"/>
                  </a:lnTo>
                  <a:lnTo>
                    <a:pt x="3498" y="1509"/>
                  </a:lnTo>
                  <a:lnTo>
                    <a:pt x="3121" y="1760"/>
                  </a:lnTo>
                  <a:lnTo>
                    <a:pt x="2765" y="2032"/>
                  </a:lnTo>
                  <a:lnTo>
                    <a:pt x="2430" y="2326"/>
                  </a:lnTo>
                  <a:lnTo>
                    <a:pt x="2095" y="2619"/>
                  </a:lnTo>
                  <a:lnTo>
                    <a:pt x="1425" y="3226"/>
                  </a:lnTo>
                  <a:lnTo>
                    <a:pt x="1257" y="3415"/>
                  </a:lnTo>
                  <a:lnTo>
                    <a:pt x="1089" y="3624"/>
                  </a:lnTo>
                  <a:lnTo>
                    <a:pt x="943" y="3855"/>
                  </a:lnTo>
                  <a:lnTo>
                    <a:pt x="817" y="4106"/>
                  </a:lnTo>
                  <a:lnTo>
                    <a:pt x="712" y="4357"/>
                  </a:lnTo>
                  <a:lnTo>
                    <a:pt x="608" y="4609"/>
                  </a:lnTo>
                  <a:lnTo>
                    <a:pt x="545" y="4860"/>
                  </a:lnTo>
                  <a:lnTo>
                    <a:pt x="503" y="5111"/>
                  </a:lnTo>
                  <a:lnTo>
                    <a:pt x="461" y="5530"/>
                  </a:lnTo>
                  <a:lnTo>
                    <a:pt x="440" y="5928"/>
                  </a:lnTo>
                  <a:lnTo>
                    <a:pt x="419" y="6347"/>
                  </a:lnTo>
                  <a:lnTo>
                    <a:pt x="440" y="6766"/>
                  </a:lnTo>
                  <a:lnTo>
                    <a:pt x="461" y="7583"/>
                  </a:lnTo>
                  <a:lnTo>
                    <a:pt x="461" y="8002"/>
                  </a:lnTo>
                  <a:lnTo>
                    <a:pt x="440" y="8399"/>
                  </a:lnTo>
                  <a:lnTo>
                    <a:pt x="356" y="9195"/>
                  </a:lnTo>
                  <a:lnTo>
                    <a:pt x="252" y="9991"/>
                  </a:lnTo>
                  <a:lnTo>
                    <a:pt x="0" y="11709"/>
                  </a:lnTo>
                  <a:lnTo>
                    <a:pt x="817" y="11667"/>
                  </a:lnTo>
                  <a:lnTo>
                    <a:pt x="1173" y="11646"/>
                  </a:lnTo>
                  <a:lnTo>
                    <a:pt x="1487" y="11604"/>
                  </a:lnTo>
                  <a:lnTo>
                    <a:pt x="1885" y="11541"/>
                  </a:lnTo>
                  <a:lnTo>
                    <a:pt x="2283" y="11457"/>
                  </a:lnTo>
                  <a:lnTo>
                    <a:pt x="2953" y="11311"/>
                  </a:lnTo>
                  <a:lnTo>
                    <a:pt x="3372" y="10808"/>
                  </a:lnTo>
                  <a:lnTo>
                    <a:pt x="3791" y="10284"/>
                  </a:lnTo>
                  <a:lnTo>
                    <a:pt x="4189" y="9698"/>
                  </a:lnTo>
                  <a:lnTo>
                    <a:pt x="4566" y="9112"/>
                  </a:lnTo>
                  <a:lnTo>
                    <a:pt x="4943" y="8483"/>
                  </a:lnTo>
                  <a:lnTo>
                    <a:pt x="5299" y="7834"/>
                  </a:lnTo>
                  <a:lnTo>
                    <a:pt x="5655" y="7185"/>
                  </a:lnTo>
                  <a:lnTo>
                    <a:pt x="5969" y="6514"/>
                  </a:lnTo>
                  <a:lnTo>
                    <a:pt x="6284" y="5844"/>
                  </a:lnTo>
                  <a:lnTo>
                    <a:pt x="6577" y="5195"/>
                  </a:lnTo>
                  <a:lnTo>
                    <a:pt x="7100" y="3917"/>
                  </a:lnTo>
                  <a:lnTo>
                    <a:pt x="7561" y="2744"/>
                  </a:lnTo>
                  <a:lnTo>
                    <a:pt x="7938" y="1718"/>
                  </a:lnTo>
                  <a:lnTo>
                    <a:pt x="7980" y="1551"/>
                  </a:lnTo>
                  <a:lnTo>
                    <a:pt x="8001" y="1362"/>
                  </a:lnTo>
                  <a:lnTo>
                    <a:pt x="8001" y="1153"/>
                  </a:lnTo>
                  <a:lnTo>
                    <a:pt x="8001" y="943"/>
                  </a:lnTo>
                  <a:lnTo>
                    <a:pt x="7980" y="503"/>
                  </a:lnTo>
                  <a:lnTo>
                    <a:pt x="79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6"/>
            <p:cNvSpPr/>
            <p:nvPr/>
          </p:nvSpPr>
          <p:spPr>
            <a:xfrm>
              <a:off x="3518230" y="2695769"/>
              <a:ext cx="225264" cy="170709"/>
            </a:xfrm>
            <a:custGeom>
              <a:avLst/>
              <a:gdLst/>
              <a:ahLst/>
              <a:cxnLst/>
              <a:rect l="l" t="t" r="r" b="b"/>
              <a:pathLst>
                <a:path w="9929" h="7541" extrusionOk="0">
                  <a:moveTo>
                    <a:pt x="1676" y="1"/>
                  </a:moveTo>
                  <a:lnTo>
                    <a:pt x="1341" y="22"/>
                  </a:lnTo>
                  <a:lnTo>
                    <a:pt x="1006" y="85"/>
                  </a:lnTo>
                  <a:lnTo>
                    <a:pt x="671" y="189"/>
                  </a:lnTo>
                  <a:lnTo>
                    <a:pt x="336" y="357"/>
                  </a:lnTo>
                  <a:lnTo>
                    <a:pt x="0" y="566"/>
                  </a:lnTo>
                  <a:lnTo>
                    <a:pt x="63" y="1048"/>
                  </a:lnTo>
                  <a:lnTo>
                    <a:pt x="126" y="1509"/>
                  </a:lnTo>
                  <a:lnTo>
                    <a:pt x="210" y="1970"/>
                  </a:lnTo>
                  <a:lnTo>
                    <a:pt x="315" y="2409"/>
                  </a:lnTo>
                  <a:lnTo>
                    <a:pt x="440" y="2849"/>
                  </a:lnTo>
                  <a:lnTo>
                    <a:pt x="566" y="3289"/>
                  </a:lnTo>
                  <a:lnTo>
                    <a:pt x="734" y="3708"/>
                  </a:lnTo>
                  <a:lnTo>
                    <a:pt x="901" y="4127"/>
                  </a:lnTo>
                  <a:lnTo>
                    <a:pt x="1090" y="4546"/>
                  </a:lnTo>
                  <a:lnTo>
                    <a:pt x="1278" y="4965"/>
                  </a:lnTo>
                  <a:lnTo>
                    <a:pt x="1488" y="5363"/>
                  </a:lnTo>
                  <a:lnTo>
                    <a:pt x="1718" y="5761"/>
                  </a:lnTo>
                  <a:lnTo>
                    <a:pt x="1969" y="6138"/>
                  </a:lnTo>
                  <a:lnTo>
                    <a:pt x="2242" y="6536"/>
                  </a:lnTo>
                  <a:lnTo>
                    <a:pt x="2514" y="6913"/>
                  </a:lnTo>
                  <a:lnTo>
                    <a:pt x="2786" y="7290"/>
                  </a:lnTo>
                  <a:lnTo>
                    <a:pt x="3666" y="7394"/>
                  </a:lnTo>
                  <a:lnTo>
                    <a:pt x="4524" y="7478"/>
                  </a:lnTo>
                  <a:lnTo>
                    <a:pt x="5404" y="7520"/>
                  </a:lnTo>
                  <a:lnTo>
                    <a:pt x="6284" y="7541"/>
                  </a:lnTo>
                  <a:lnTo>
                    <a:pt x="7163" y="7541"/>
                  </a:lnTo>
                  <a:lnTo>
                    <a:pt x="8064" y="7520"/>
                  </a:lnTo>
                  <a:lnTo>
                    <a:pt x="9928" y="7436"/>
                  </a:lnTo>
                  <a:lnTo>
                    <a:pt x="9823" y="6745"/>
                  </a:lnTo>
                  <a:lnTo>
                    <a:pt x="9740" y="6096"/>
                  </a:lnTo>
                  <a:lnTo>
                    <a:pt x="9656" y="5446"/>
                  </a:lnTo>
                  <a:lnTo>
                    <a:pt x="9572" y="4818"/>
                  </a:lnTo>
                  <a:lnTo>
                    <a:pt x="9467" y="4211"/>
                  </a:lnTo>
                  <a:lnTo>
                    <a:pt x="9384" y="3917"/>
                  </a:lnTo>
                  <a:lnTo>
                    <a:pt x="9300" y="3624"/>
                  </a:lnTo>
                  <a:lnTo>
                    <a:pt x="9195" y="3331"/>
                  </a:lnTo>
                  <a:lnTo>
                    <a:pt x="9069" y="3038"/>
                  </a:lnTo>
                  <a:lnTo>
                    <a:pt x="8923" y="2745"/>
                  </a:lnTo>
                  <a:lnTo>
                    <a:pt x="8776" y="2451"/>
                  </a:lnTo>
                  <a:lnTo>
                    <a:pt x="2681" y="231"/>
                  </a:lnTo>
                  <a:lnTo>
                    <a:pt x="2346" y="106"/>
                  </a:lnTo>
                  <a:lnTo>
                    <a:pt x="2011" y="43"/>
                  </a:lnTo>
                  <a:lnTo>
                    <a:pt x="16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6"/>
            <p:cNvSpPr/>
            <p:nvPr/>
          </p:nvSpPr>
          <p:spPr>
            <a:xfrm>
              <a:off x="4774069" y="2995428"/>
              <a:ext cx="244753" cy="211955"/>
            </a:xfrm>
            <a:custGeom>
              <a:avLst/>
              <a:gdLst/>
              <a:ahLst/>
              <a:cxnLst/>
              <a:rect l="l" t="t" r="r" b="b"/>
              <a:pathLst>
                <a:path w="10788" h="9363" extrusionOk="0">
                  <a:moveTo>
                    <a:pt x="10620" y="1"/>
                  </a:moveTo>
                  <a:lnTo>
                    <a:pt x="9426" y="126"/>
                  </a:lnTo>
                  <a:lnTo>
                    <a:pt x="8295" y="231"/>
                  </a:lnTo>
                  <a:lnTo>
                    <a:pt x="7185" y="357"/>
                  </a:lnTo>
                  <a:lnTo>
                    <a:pt x="6661" y="441"/>
                  </a:lnTo>
                  <a:lnTo>
                    <a:pt x="6117" y="545"/>
                  </a:lnTo>
                  <a:lnTo>
                    <a:pt x="5802" y="608"/>
                  </a:lnTo>
                  <a:lnTo>
                    <a:pt x="5467" y="692"/>
                  </a:lnTo>
                  <a:lnTo>
                    <a:pt x="5132" y="818"/>
                  </a:lnTo>
                  <a:lnTo>
                    <a:pt x="4818" y="922"/>
                  </a:lnTo>
                  <a:lnTo>
                    <a:pt x="4504" y="1069"/>
                  </a:lnTo>
                  <a:lnTo>
                    <a:pt x="4190" y="1216"/>
                  </a:lnTo>
                  <a:lnTo>
                    <a:pt x="3896" y="1383"/>
                  </a:lnTo>
                  <a:lnTo>
                    <a:pt x="3603" y="1551"/>
                  </a:lnTo>
                  <a:lnTo>
                    <a:pt x="3205" y="1823"/>
                  </a:lnTo>
                  <a:lnTo>
                    <a:pt x="2828" y="2095"/>
                  </a:lnTo>
                  <a:lnTo>
                    <a:pt x="2074" y="2682"/>
                  </a:lnTo>
                  <a:lnTo>
                    <a:pt x="1341" y="3310"/>
                  </a:lnTo>
                  <a:lnTo>
                    <a:pt x="608" y="3938"/>
                  </a:lnTo>
                  <a:lnTo>
                    <a:pt x="503" y="4043"/>
                  </a:lnTo>
                  <a:lnTo>
                    <a:pt x="420" y="4148"/>
                  </a:lnTo>
                  <a:lnTo>
                    <a:pt x="273" y="4420"/>
                  </a:lnTo>
                  <a:lnTo>
                    <a:pt x="147" y="4734"/>
                  </a:lnTo>
                  <a:lnTo>
                    <a:pt x="1" y="5069"/>
                  </a:lnTo>
                  <a:lnTo>
                    <a:pt x="3855" y="6012"/>
                  </a:lnTo>
                  <a:lnTo>
                    <a:pt x="3896" y="6263"/>
                  </a:lnTo>
                  <a:lnTo>
                    <a:pt x="3875" y="6494"/>
                  </a:lnTo>
                  <a:lnTo>
                    <a:pt x="3813" y="6724"/>
                  </a:lnTo>
                  <a:lnTo>
                    <a:pt x="3729" y="6933"/>
                  </a:lnTo>
                  <a:lnTo>
                    <a:pt x="3603" y="7122"/>
                  </a:lnTo>
                  <a:lnTo>
                    <a:pt x="3478" y="7310"/>
                  </a:lnTo>
                  <a:lnTo>
                    <a:pt x="3163" y="7687"/>
                  </a:lnTo>
                  <a:lnTo>
                    <a:pt x="2870" y="8043"/>
                  </a:lnTo>
                  <a:lnTo>
                    <a:pt x="2724" y="8232"/>
                  </a:lnTo>
                  <a:lnTo>
                    <a:pt x="2598" y="8420"/>
                  </a:lnTo>
                  <a:lnTo>
                    <a:pt x="2514" y="8630"/>
                  </a:lnTo>
                  <a:lnTo>
                    <a:pt x="2430" y="8860"/>
                  </a:lnTo>
                  <a:lnTo>
                    <a:pt x="2409" y="9091"/>
                  </a:lnTo>
                  <a:lnTo>
                    <a:pt x="2430" y="9363"/>
                  </a:lnTo>
                  <a:lnTo>
                    <a:pt x="3017" y="9154"/>
                  </a:lnTo>
                  <a:lnTo>
                    <a:pt x="3603" y="8923"/>
                  </a:lnTo>
                  <a:lnTo>
                    <a:pt x="4190" y="8651"/>
                  </a:lnTo>
                  <a:lnTo>
                    <a:pt x="4776" y="8358"/>
                  </a:lnTo>
                  <a:lnTo>
                    <a:pt x="5363" y="8023"/>
                  </a:lnTo>
                  <a:lnTo>
                    <a:pt x="5907" y="7666"/>
                  </a:lnTo>
                  <a:lnTo>
                    <a:pt x="6452" y="7269"/>
                  </a:lnTo>
                  <a:lnTo>
                    <a:pt x="6996" y="6871"/>
                  </a:lnTo>
                  <a:lnTo>
                    <a:pt x="7499" y="6452"/>
                  </a:lnTo>
                  <a:lnTo>
                    <a:pt x="7981" y="5991"/>
                  </a:lnTo>
                  <a:lnTo>
                    <a:pt x="8420" y="5551"/>
                  </a:lnTo>
                  <a:lnTo>
                    <a:pt x="8860" y="5069"/>
                  </a:lnTo>
                  <a:lnTo>
                    <a:pt x="9237" y="4588"/>
                  </a:lnTo>
                  <a:lnTo>
                    <a:pt x="9593" y="4106"/>
                  </a:lnTo>
                  <a:lnTo>
                    <a:pt x="9928" y="3624"/>
                  </a:lnTo>
                  <a:lnTo>
                    <a:pt x="10201" y="3122"/>
                  </a:lnTo>
                  <a:lnTo>
                    <a:pt x="10368" y="2786"/>
                  </a:lnTo>
                  <a:lnTo>
                    <a:pt x="10515" y="2430"/>
                  </a:lnTo>
                  <a:lnTo>
                    <a:pt x="10641" y="2074"/>
                  </a:lnTo>
                  <a:lnTo>
                    <a:pt x="10724" y="1697"/>
                  </a:lnTo>
                  <a:lnTo>
                    <a:pt x="10766" y="1320"/>
                  </a:lnTo>
                  <a:lnTo>
                    <a:pt x="10787" y="1111"/>
                  </a:lnTo>
                  <a:lnTo>
                    <a:pt x="10766" y="901"/>
                  </a:lnTo>
                  <a:lnTo>
                    <a:pt x="10766" y="692"/>
                  </a:lnTo>
                  <a:lnTo>
                    <a:pt x="10724" y="483"/>
                  </a:lnTo>
                  <a:lnTo>
                    <a:pt x="10682" y="252"/>
                  </a:lnTo>
                  <a:lnTo>
                    <a:pt x="106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6"/>
            <p:cNvSpPr/>
            <p:nvPr/>
          </p:nvSpPr>
          <p:spPr>
            <a:xfrm>
              <a:off x="3718756" y="3668253"/>
              <a:ext cx="168704" cy="207676"/>
            </a:xfrm>
            <a:custGeom>
              <a:avLst/>
              <a:gdLst/>
              <a:ahLst/>
              <a:cxnLst/>
              <a:rect l="l" t="t" r="r" b="b"/>
              <a:pathLst>
                <a:path w="7436" h="9174" extrusionOk="0">
                  <a:moveTo>
                    <a:pt x="5487" y="0"/>
                  </a:moveTo>
                  <a:lnTo>
                    <a:pt x="5194" y="21"/>
                  </a:lnTo>
                  <a:lnTo>
                    <a:pt x="4901" y="63"/>
                  </a:lnTo>
                  <a:lnTo>
                    <a:pt x="4629" y="126"/>
                  </a:lnTo>
                  <a:lnTo>
                    <a:pt x="4377" y="230"/>
                  </a:lnTo>
                  <a:lnTo>
                    <a:pt x="4126" y="335"/>
                  </a:lnTo>
                  <a:lnTo>
                    <a:pt x="3875" y="482"/>
                  </a:lnTo>
                  <a:lnTo>
                    <a:pt x="3623" y="649"/>
                  </a:lnTo>
                  <a:lnTo>
                    <a:pt x="3414" y="859"/>
                  </a:lnTo>
                  <a:lnTo>
                    <a:pt x="3184" y="1068"/>
                  </a:lnTo>
                  <a:lnTo>
                    <a:pt x="2974" y="1341"/>
                  </a:lnTo>
                  <a:lnTo>
                    <a:pt x="2702" y="1697"/>
                  </a:lnTo>
                  <a:lnTo>
                    <a:pt x="2451" y="2074"/>
                  </a:lnTo>
                  <a:lnTo>
                    <a:pt x="2220" y="2451"/>
                  </a:lnTo>
                  <a:lnTo>
                    <a:pt x="1990" y="2849"/>
                  </a:lnTo>
                  <a:lnTo>
                    <a:pt x="1592" y="3623"/>
                  </a:lnTo>
                  <a:lnTo>
                    <a:pt x="1215" y="4440"/>
                  </a:lnTo>
                  <a:lnTo>
                    <a:pt x="880" y="5257"/>
                  </a:lnTo>
                  <a:lnTo>
                    <a:pt x="566" y="6095"/>
                  </a:lnTo>
                  <a:lnTo>
                    <a:pt x="293" y="6933"/>
                  </a:lnTo>
                  <a:lnTo>
                    <a:pt x="42" y="7791"/>
                  </a:lnTo>
                  <a:lnTo>
                    <a:pt x="0" y="7875"/>
                  </a:lnTo>
                  <a:lnTo>
                    <a:pt x="0" y="7980"/>
                  </a:lnTo>
                  <a:lnTo>
                    <a:pt x="21" y="8189"/>
                  </a:lnTo>
                  <a:lnTo>
                    <a:pt x="63" y="8378"/>
                  </a:lnTo>
                  <a:lnTo>
                    <a:pt x="168" y="8566"/>
                  </a:lnTo>
                  <a:lnTo>
                    <a:pt x="293" y="8713"/>
                  </a:lnTo>
                  <a:lnTo>
                    <a:pt x="461" y="8860"/>
                  </a:lnTo>
                  <a:lnTo>
                    <a:pt x="628" y="8964"/>
                  </a:lnTo>
                  <a:lnTo>
                    <a:pt x="838" y="9027"/>
                  </a:lnTo>
                  <a:lnTo>
                    <a:pt x="1236" y="9090"/>
                  </a:lnTo>
                  <a:lnTo>
                    <a:pt x="1655" y="9153"/>
                  </a:lnTo>
                  <a:lnTo>
                    <a:pt x="2053" y="9174"/>
                  </a:lnTo>
                  <a:lnTo>
                    <a:pt x="2451" y="9153"/>
                  </a:lnTo>
                  <a:lnTo>
                    <a:pt x="3100" y="9090"/>
                  </a:lnTo>
                  <a:lnTo>
                    <a:pt x="3749" y="8985"/>
                  </a:lnTo>
                  <a:lnTo>
                    <a:pt x="4377" y="8839"/>
                  </a:lnTo>
                  <a:lnTo>
                    <a:pt x="5006" y="8692"/>
                  </a:lnTo>
                  <a:lnTo>
                    <a:pt x="5613" y="8504"/>
                  </a:lnTo>
                  <a:lnTo>
                    <a:pt x="6221" y="8273"/>
                  </a:lnTo>
                  <a:lnTo>
                    <a:pt x="6828" y="8043"/>
                  </a:lnTo>
                  <a:lnTo>
                    <a:pt x="7435" y="7770"/>
                  </a:lnTo>
                  <a:lnTo>
                    <a:pt x="7435" y="210"/>
                  </a:lnTo>
                  <a:lnTo>
                    <a:pt x="6744" y="84"/>
                  </a:lnTo>
                  <a:lnTo>
                    <a:pt x="6409" y="42"/>
                  </a:lnTo>
                  <a:lnTo>
                    <a:pt x="60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6"/>
            <p:cNvSpPr/>
            <p:nvPr/>
          </p:nvSpPr>
          <p:spPr>
            <a:xfrm>
              <a:off x="4016677" y="3758805"/>
              <a:ext cx="168704" cy="247518"/>
            </a:xfrm>
            <a:custGeom>
              <a:avLst/>
              <a:gdLst/>
              <a:ahLst/>
              <a:cxnLst/>
              <a:rect l="l" t="t" r="r" b="b"/>
              <a:pathLst>
                <a:path w="7436" h="10934" extrusionOk="0">
                  <a:moveTo>
                    <a:pt x="3414" y="0"/>
                  </a:moveTo>
                  <a:lnTo>
                    <a:pt x="3163" y="210"/>
                  </a:lnTo>
                  <a:lnTo>
                    <a:pt x="2932" y="398"/>
                  </a:lnTo>
                  <a:lnTo>
                    <a:pt x="2702" y="629"/>
                  </a:lnTo>
                  <a:lnTo>
                    <a:pt x="2514" y="838"/>
                  </a:lnTo>
                  <a:lnTo>
                    <a:pt x="2116" y="1320"/>
                  </a:lnTo>
                  <a:lnTo>
                    <a:pt x="1760" y="1802"/>
                  </a:lnTo>
                  <a:lnTo>
                    <a:pt x="1404" y="2304"/>
                  </a:lnTo>
                  <a:lnTo>
                    <a:pt x="1027" y="2807"/>
                  </a:lnTo>
                  <a:lnTo>
                    <a:pt x="650" y="3268"/>
                  </a:lnTo>
                  <a:lnTo>
                    <a:pt x="461" y="3498"/>
                  </a:lnTo>
                  <a:lnTo>
                    <a:pt x="252" y="3708"/>
                  </a:lnTo>
                  <a:lnTo>
                    <a:pt x="189" y="3791"/>
                  </a:lnTo>
                  <a:lnTo>
                    <a:pt x="147" y="3875"/>
                  </a:lnTo>
                  <a:lnTo>
                    <a:pt x="84" y="4064"/>
                  </a:lnTo>
                  <a:lnTo>
                    <a:pt x="42" y="4273"/>
                  </a:lnTo>
                  <a:lnTo>
                    <a:pt x="21" y="4483"/>
                  </a:lnTo>
                  <a:lnTo>
                    <a:pt x="0" y="4902"/>
                  </a:lnTo>
                  <a:lnTo>
                    <a:pt x="0" y="5299"/>
                  </a:lnTo>
                  <a:lnTo>
                    <a:pt x="21" y="5697"/>
                  </a:lnTo>
                  <a:lnTo>
                    <a:pt x="63" y="6095"/>
                  </a:lnTo>
                  <a:lnTo>
                    <a:pt x="105" y="6472"/>
                  </a:lnTo>
                  <a:lnTo>
                    <a:pt x="189" y="6849"/>
                  </a:lnTo>
                  <a:lnTo>
                    <a:pt x="293" y="7226"/>
                  </a:lnTo>
                  <a:lnTo>
                    <a:pt x="398" y="7603"/>
                  </a:lnTo>
                  <a:lnTo>
                    <a:pt x="524" y="7959"/>
                  </a:lnTo>
                  <a:lnTo>
                    <a:pt x="670" y="8315"/>
                  </a:lnTo>
                  <a:lnTo>
                    <a:pt x="817" y="8672"/>
                  </a:lnTo>
                  <a:lnTo>
                    <a:pt x="985" y="9028"/>
                  </a:lnTo>
                  <a:lnTo>
                    <a:pt x="1362" y="9719"/>
                  </a:lnTo>
                  <a:lnTo>
                    <a:pt x="1760" y="10410"/>
                  </a:lnTo>
                  <a:lnTo>
                    <a:pt x="1822" y="10515"/>
                  </a:lnTo>
                  <a:lnTo>
                    <a:pt x="1906" y="10619"/>
                  </a:lnTo>
                  <a:lnTo>
                    <a:pt x="2011" y="10703"/>
                  </a:lnTo>
                  <a:lnTo>
                    <a:pt x="2095" y="10766"/>
                  </a:lnTo>
                  <a:lnTo>
                    <a:pt x="2199" y="10829"/>
                  </a:lnTo>
                  <a:lnTo>
                    <a:pt x="2325" y="10871"/>
                  </a:lnTo>
                  <a:lnTo>
                    <a:pt x="2430" y="10913"/>
                  </a:lnTo>
                  <a:lnTo>
                    <a:pt x="2555" y="10934"/>
                  </a:lnTo>
                  <a:lnTo>
                    <a:pt x="2786" y="10934"/>
                  </a:lnTo>
                  <a:lnTo>
                    <a:pt x="2912" y="10913"/>
                  </a:lnTo>
                  <a:lnTo>
                    <a:pt x="3016" y="10892"/>
                  </a:lnTo>
                  <a:lnTo>
                    <a:pt x="3121" y="10850"/>
                  </a:lnTo>
                  <a:lnTo>
                    <a:pt x="3226" y="10787"/>
                  </a:lnTo>
                  <a:lnTo>
                    <a:pt x="3330" y="10724"/>
                  </a:lnTo>
                  <a:lnTo>
                    <a:pt x="3435" y="10619"/>
                  </a:lnTo>
                  <a:lnTo>
                    <a:pt x="3917" y="10117"/>
                  </a:lnTo>
                  <a:lnTo>
                    <a:pt x="4420" y="9635"/>
                  </a:lnTo>
                  <a:lnTo>
                    <a:pt x="5467" y="8651"/>
                  </a:lnTo>
                  <a:lnTo>
                    <a:pt x="5990" y="8169"/>
                  </a:lnTo>
                  <a:lnTo>
                    <a:pt x="6493" y="7666"/>
                  </a:lnTo>
                  <a:lnTo>
                    <a:pt x="6975" y="7143"/>
                  </a:lnTo>
                  <a:lnTo>
                    <a:pt x="7436" y="6577"/>
                  </a:lnTo>
                  <a:lnTo>
                    <a:pt x="7038" y="5697"/>
                  </a:lnTo>
                  <a:lnTo>
                    <a:pt x="6640" y="4797"/>
                  </a:lnTo>
                  <a:lnTo>
                    <a:pt x="6263" y="3917"/>
                  </a:lnTo>
                  <a:lnTo>
                    <a:pt x="6053" y="3477"/>
                  </a:lnTo>
                  <a:lnTo>
                    <a:pt x="5844" y="3058"/>
                  </a:lnTo>
                  <a:lnTo>
                    <a:pt x="5613" y="2639"/>
                  </a:lnTo>
                  <a:lnTo>
                    <a:pt x="5383" y="2221"/>
                  </a:lnTo>
                  <a:lnTo>
                    <a:pt x="5111" y="1823"/>
                  </a:lnTo>
                  <a:lnTo>
                    <a:pt x="4838" y="1425"/>
                  </a:lnTo>
                  <a:lnTo>
                    <a:pt x="4524" y="1048"/>
                  </a:lnTo>
                  <a:lnTo>
                    <a:pt x="4189" y="692"/>
                  </a:lnTo>
                  <a:lnTo>
                    <a:pt x="3812" y="336"/>
                  </a:lnTo>
                  <a:lnTo>
                    <a:pt x="34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6"/>
            <p:cNvSpPr/>
            <p:nvPr/>
          </p:nvSpPr>
          <p:spPr>
            <a:xfrm>
              <a:off x="4692828" y="2743671"/>
              <a:ext cx="181545" cy="175441"/>
            </a:xfrm>
            <a:custGeom>
              <a:avLst/>
              <a:gdLst/>
              <a:ahLst/>
              <a:cxnLst/>
              <a:rect l="l" t="t" r="r" b="b"/>
              <a:pathLst>
                <a:path w="8002" h="7750" extrusionOk="0">
                  <a:moveTo>
                    <a:pt x="8001" y="0"/>
                  </a:moveTo>
                  <a:lnTo>
                    <a:pt x="7184" y="105"/>
                  </a:lnTo>
                  <a:lnTo>
                    <a:pt x="6430" y="252"/>
                  </a:lnTo>
                  <a:lnTo>
                    <a:pt x="5697" y="419"/>
                  </a:lnTo>
                  <a:lnTo>
                    <a:pt x="5006" y="629"/>
                  </a:lnTo>
                  <a:lnTo>
                    <a:pt x="4336" y="859"/>
                  </a:lnTo>
                  <a:lnTo>
                    <a:pt x="3686" y="1110"/>
                  </a:lnTo>
                  <a:lnTo>
                    <a:pt x="3058" y="1362"/>
                  </a:lnTo>
                  <a:lnTo>
                    <a:pt x="2430" y="1634"/>
                  </a:lnTo>
                  <a:lnTo>
                    <a:pt x="2116" y="1781"/>
                  </a:lnTo>
                  <a:lnTo>
                    <a:pt x="1822" y="1969"/>
                  </a:lnTo>
                  <a:lnTo>
                    <a:pt x="1550" y="2158"/>
                  </a:lnTo>
                  <a:lnTo>
                    <a:pt x="1299" y="2388"/>
                  </a:lnTo>
                  <a:lnTo>
                    <a:pt x="1089" y="2639"/>
                  </a:lnTo>
                  <a:lnTo>
                    <a:pt x="985" y="2786"/>
                  </a:lnTo>
                  <a:lnTo>
                    <a:pt x="901" y="2932"/>
                  </a:lnTo>
                  <a:lnTo>
                    <a:pt x="838" y="3079"/>
                  </a:lnTo>
                  <a:lnTo>
                    <a:pt x="775" y="3247"/>
                  </a:lnTo>
                  <a:lnTo>
                    <a:pt x="712" y="3414"/>
                  </a:lnTo>
                  <a:lnTo>
                    <a:pt x="670" y="3603"/>
                  </a:lnTo>
                  <a:lnTo>
                    <a:pt x="356" y="5488"/>
                  </a:lnTo>
                  <a:lnTo>
                    <a:pt x="0" y="7498"/>
                  </a:lnTo>
                  <a:lnTo>
                    <a:pt x="775" y="7540"/>
                  </a:lnTo>
                  <a:lnTo>
                    <a:pt x="1508" y="7603"/>
                  </a:lnTo>
                  <a:lnTo>
                    <a:pt x="2262" y="7666"/>
                  </a:lnTo>
                  <a:lnTo>
                    <a:pt x="3016" y="7708"/>
                  </a:lnTo>
                  <a:lnTo>
                    <a:pt x="3791" y="7750"/>
                  </a:lnTo>
                  <a:lnTo>
                    <a:pt x="4545" y="7729"/>
                  </a:lnTo>
                  <a:lnTo>
                    <a:pt x="4943" y="7708"/>
                  </a:lnTo>
                  <a:lnTo>
                    <a:pt x="5320" y="7666"/>
                  </a:lnTo>
                  <a:lnTo>
                    <a:pt x="5718" y="7624"/>
                  </a:lnTo>
                  <a:lnTo>
                    <a:pt x="6116" y="7540"/>
                  </a:lnTo>
                  <a:lnTo>
                    <a:pt x="6514" y="6682"/>
                  </a:lnTo>
                  <a:lnTo>
                    <a:pt x="6891" y="5802"/>
                  </a:lnTo>
                  <a:lnTo>
                    <a:pt x="7226" y="4922"/>
                  </a:lnTo>
                  <a:lnTo>
                    <a:pt x="7394" y="4461"/>
                  </a:lnTo>
                  <a:lnTo>
                    <a:pt x="7519" y="4022"/>
                  </a:lnTo>
                  <a:lnTo>
                    <a:pt x="7645" y="3540"/>
                  </a:lnTo>
                  <a:lnTo>
                    <a:pt x="7750" y="3079"/>
                  </a:lnTo>
                  <a:lnTo>
                    <a:pt x="7854" y="2597"/>
                  </a:lnTo>
                  <a:lnTo>
                    <a:pt x="7917" y="2095"/>
                  </a:lnTo>
                  <a:lnTo>
                    <a:pt x="7980" y="1592"/>
                  </a:lnTo>
                  <a:lnTo>
                    <a:pt x="8001" y="1068"/>
                  </a:lnTo>
                  <a:lnTo>
                    <a:pt x="8001" y="545"/>
                  </a:lnTo>
                  <a:lnTo>
                    <a:pt x="8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6"/>
            <p:cNvSpPr/>
            <p:nvPr/>
          </p:nvSpPr>
          <p:spPr>
            <a:xfrm>
              <a:off x="4016200" y="2379040"/>
              <a:ext cx="135444" cy="263659"/>
            </a:xfrm>
            <a:custGeom>
              <a:avLst/>
              <a:gdLst/>
              <a:ahLst/>
              <a:cxnLst/>
              <a:rect l="l" t="t" r="r" b="b"/>
              <a:pathLst>
                <a:path w="5970" h="11647" extrusionOk="0">
                  <a:moveTo>
                    <a:pt x="2137" y="1"/>
                  </a:moveTo>
                  <a:lnTo>
                    <a:pt x="1864" y="252"/>
                  </a:lnTo>
                  <a:lnTo>
                    <a:pt x="1613" y="525"/>
                  </a:lnTo>
                  <a:lnTo>
                    <a:pt x="1425" y="776"/>
                  </a:lnTo>
                  <a:lnTo>
                    <a:pt x="1236" y="1069"/>
                  </a:lnTo>
                  <a:lnTo>
                    <a:pt x="1089" y="1341"/>
                  </a:lnTo>
                  <a:lnTo>
                    <a:pt x="964" y="1635"/>
                  </a:lnTo>
                  <a:lnTo>
                    <a:pt x="859" y="1928"/>
                  </a:lnTo>
                  <a:lnTo>
                    <a:pt x="775" y="2221"/>
                  </a:lnTo>
                  <a:lnTo>
                    <a:pt x="629" y="2828"/>
                  </a:lnTo>
                  <a:lnTo>
                    <a:pt x="524" y="3436"/>
                  </a:lnTo>
                  <a:lnTo>
                    <a:pt x="419" y="4022"/>
                  </a:lnTo>
                  <a:lnTo>
                    <a:pt x="294" y="4630"/>
                  </a:lnTo>
                  <a:lnTo>
                    <a:pt x="210" y="5049"/>
                  </a:lnTo>
                  <a:lnTo>
                    <a:pt x="147" y="5488"/>
                  </a:lnTo>
                  <a:lnTo>
                    <a:pt x="105" y="5928"/>
                  </a:lnTo>
                  <a:lnTo>
                    <a:pt x="63" y="6368"/>
                  </a:lnTo>
                  <a:lnTo>
                    <a:pt x="21" y="7269"/>
                  </a:lnTo>
                  <a:lnTo>
                    <a:pt x="0" y="8169"/>
                  </a:lnTo>
                  <a:lnTo>
                    <a:pt x="21" y="8274"/>
                  </a:lnTo>
                  <a:lnTo>
                    <a:pt x="42" y="8400"/>
                  </a:lnTo>
                  <a:lnTo>
                    <a:pt x="84" y="8546"/>
                  </a:lnTo>
                  <a:lnTo>
                    <a:pt x="147" y="8672"/>
                  </a:lnTo>
                  <a:lnTo>
                    <a:pt x="231" y="8777"/>
                  </a:lnTo>
                  <a:lnTo>
                    <a:pt x="314" y="8902"/>
                  </a:lnTo>
                  <a:lnTo>
                    <a:pt x="419" y="9007"/>
                  </a:lnTo>
                  <a:lnTo>
                    <a:pt x="503" y="9091"/>
                  </a:lnTo>
                  <a:lnTo>
                    <a:pt x="1299" y="9719"/>
                  </a:lnTo>
                  <a:lnTo>
                    <a:pt x="2137" y="10348"/>
                  </a:lnTo>
                  <a:lnTo>
                    <a:pt x="3875" y="11646"/>
                  </a:lnTo>
                  <a:lnTo>
                    <a:pt x="4671" y="10599"/>
                  </a:lnTo>
                  <a:lnTo>
                    <a:pt x="5425" y="9635"/>
                  </a:lnTo>
                  <a:lnTo>
                    <a:pt x="5634" y="9342"/>
                  </a:lnTo>
                  <a:lnTo>
                    <a:pt x="5802" y="9049"/>
                  </a:lnTo>
                  <a:lnTo>
                    <a:pt x="5907" y="8735"/>
                  </a:lnTo>
                  <a:lnTo>
                    <a:pt x="5949" y="8588"/>
                  </a:lnTo>
                  <a:lnTo>
                    <a:pt x="5969" y="8421"/>
                  </a:lnTo>
                  <a:lnTo>
                    <a:pt x="5969" y="8274"/>
                  </a:lnTo>
                  <a:lnTo>
                    <a:pt x="5969" y="8106"/>
                  </a:lnTo>
                  <a:lnTo>
                    <a:pt x="5969" y="7960"/>
                  </a:lnTo>
                  <a:lnTo>
                    <a:pt x="5928" y="7792"/>
                  </a:lnTo>
                  <a:lnTo>
                    <a:pt x="5844" y="7457"/>
                  </a:lnTo>
                  <a:lnTo>
                    <a:pt x="5697" y="7101"/>
                  </a:lnTo>
                  <a:lnTo>
                    <a:pt x="5488" y="6661"/>
                  </a:lnTo>
                  <a:lnTo>
                    <a:pt x="5299" y="6221"/>
                  </a:lnTo>
                  <a:lnTo>
                    <a:pt x="4964" y="5321"/>
                  </a:lnTo>
                  <a:lnTo>
                    <a:pt x="4608" y="4420"/>
                  </a:lnTo>
                  <a:lnTo>
                    <a:pt x="4441" y="3959"/>
                  </a:lnTo>
                  <a:lnTo>
                    <a:pt x="4252" y="3520"/>
                  </a:lnTo>
                  <a:lnTo>
                    <a:pt x="3812" y="2598"/>
                  </a:lnTo>
                  <a:lnTo>
                    <a:pt x="3603" y="2137"/>
                  </a:lnTo>
                  <a:lnTo>
                    <a:pt x="3351" y="1697"/>
                  </a:lnTo>
                  <a:lnTo>
                    <a:pt x="3100" y="1258"/>
                  </a:lnTo>
                  <a:lnTo>
                    <a:pt x="2807" y="818"/>
                  </a:lnTo>
                  <a:lnTo>
                    <a:pt x="2493" y="399"/>
                  </a:lnTo>
                  <a:lnTo>
                    <a:pt x="21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6"/>
            <p:cNvSpPr/>
            <p:nvPr/>
          </p:nvSpPr>
          <p:spPr>
            <a:xfrm>
              <a:off x="4586859" y="3545441"/>
              <a:ext cx="190575" cy="177342"/>
            </a:xfrm>
            <a:custGeom>
              <a:avLst/>
              <a:gdLst/>
              <a:ahLst/>
              <a:cxnLst/>
              <a:rect l="l" t="t" r="r" b="b"/>
              <a:pathLst>
                <a:path w="8400" h="7834" extrusionOk="0">
                  <a:moveTo>
                    <a:pt x="22" y="0"/>
                  </a:moveTo>
                  <a:lnTo>
                    <a:pt x="1" y="398"/>
                  </a:lnTo>
                  <a:lnTo>
                    <a:pt x="22" y="775"/>
                  </a:lnTo>
                  <a:lnTo>
                    <a:pt x="43" y="1152"/>
                  </a:lnTo>
                  <a:lnTo>
                    <a:pt x="84" y="1508"/>
                  </a:lnTo>
                  <a:lnTo>
                    <a:pt x="147" y="1885"/>
                  </a:lnTo>
                  <a:lnTo>
                    <a:pt x="231" y="2221"/>
                  </a:lnTo>
                  <a:lnTo>
                    <a:pt x="336" y="2577"/>
                  </a:lnTo>
                  <a:lnTo>
                    <a:pt x="461" y="2912"/>
                  </a:lnTo>
                  <a:lnTo>
                    <a:pt x="608" y="3226"/>
                  </a:lnTo>
                  <a:lnTo>
                    <a:pt x="755" y="3540"/>
                  </a:lnTo>
                  <a:lnTo>
                    <a:pt x="922" y="3854"/>
                  </a:lnTo>
                  <a:lnTo>
                    <a:pt x="1111" y="4147"/>
                  </a:lnTo>
                  <a:lnTo>
                    <a:pt x="1320" y="4441"/>
                  </a:lnTo>
                  <a:lnTo>
                    <a:pt x="1551" y="4734"/>
                  </a:lnTo>
                  <a:lnTo>
                    <a:pt x="1781" y="5006"/>
                  </a:lnTo>
                  <a:lnTo>
                    <a:pt x="2053" y="5258"/>
                  </a:lnTo>
                  <a:lnTo>
                    <a:pt x="2325" y="5509"/>
                  </a:lnTo>
                  <a:lnTo>
                    <a:pt x="2598" y="5739"/>
                  </a:lnTo>
                  <a:lnTo>
                    <a:pt x="2912" y="5970"/>
                  </a:lnTo>
                  <a:lnTo>
                    <a:pt x="3226" y="6179"/>
                  </a:lnTo>
                  <a:lnTo>
                    <a:pt x="3561" y="6389"/>
                  </a:lnTo>
                  <a:lnTo>
                    <a:pt x="3896" y="6577"/>
                  </a:lnTo>
                  <a:lnTo>
                    <a:pt x="4273" y="6766"/>
                  </a:lnTo>
                  <a:lnTo>
                    <a:pt x="4650" y="6933"/>
                  </a:lnTo>
                  <a:lnTo>
                    <a:pt x="5027" y="7101"/>
                  </a:lnTo>
                  <a:lnTo>
                    <a:pt x="5425" y="7247"/>
                  </a:lnTo>
                  <a:lnTo>
                    <a:pt x="5844" y="7373"/>
                  </a:lnTo>
                  <a:lnTo>
                    <a:pt x="6263" y="7499"/>
                  </a:lnTo>
                  <a:lnTo>
                    <a:pt x="6724" y="7603"/>
                  </a:lnTo>
                  <a:lnTo>
                    <a:pt x="7164" y="7687"/>
                  </a:lnTo>
                  <a:lnTo>
                    <a:pt x="7624" y="7771"/>
                  </a:lnTo>
                  <a:lnTo>
                    <a:pt x="8106" y="7834"/>
                  </a:lnTo>
                  <a:lnTo>
                    <a:pt x="8232" y="7603"/>
                  </a:lnTo>
                  <a:lnTo>
                    <a:pt x="8316" y="7436"/>
                  </a:lnTo>
                  <a:lnTo>
                    <a:pt x="8378" y="7310"/>
                  </a:lnTo>
                  <a:lnTo>
                    <a:pt x="8399" y="7247"/>
                  </a:lnTo>
                  <a:lnTo>
                    <a:pt x="8399" y="7184"/>
                  </a:lnTo>
                  <a:lnTo>
                    <a:pt x="8253" y="6116"/>
                  </a:lnTo>
                  <a:lnTo>
                    <a:pt x="8043" y="5048"/>
                  </a:lnTo>
                  <a:lnTo>
                    <a:pt x="7834" y="4022"/>
                  </a:lnTo>
                  <a:lnTo>
                    <a:pt x="7729" y="3603"/>
                  </a:lnTo>
                  <a:lnTo>
                    <a:pt x="7645" y="3247"/>
                  </a:lnTo>
                  <a:lnTo>
                    <a:pt x="7520" y="2933"/>
                  </a:lnTo>
                  <a:lnTo>
                    <a:pt x="7415" y="2660"/>
                  </a:lnTo>
                  <a:lnTo>
                    <a:pt x="7268" y="2430"/>
                  </a:lnTo>
                  <a:lnTo>
                    <a:pt x="7122" y="2242"/>
                  </a:lnTo>
                  <a:lnTo>
                    <a:pt x="6933" y="2074"/>
                  </a:lnTo>
                  <a:lnTo>
                    <a:pt x="6724" y="1927"/>
                  </a:lnTo>
                  <a:lnTo>
                    <a:pt x="6472" y="1802"/>
                  </a:lnTo>
                  <a:lnTo>
                    <a:pt x="6179" y="1697"/>
                  </a:lnTo>
                  <a:lnTo>
                    <a:pt x="5823" y="1571"/>
                  </a:lnTo>
                  <a:lnTo>
                    <a:pt x="5425" y="1467"/>
                  </a:lnTo>
                  <a:lnTo>
                    <a:pt x="4441" y="1215"/>
                  </a:lnTo>
                  <a:lnTo>
                    <a:pt x="3729" y="1027"/>
                  </a:lnTo>
                  <a:lnTo>
                    <a:pt x="2996" y="817"/>
                  </a:lnTo>
                  <a:lnTo>
                    <a:pt x="1551" y="419"/>
                  </a:lnTo>
                  <a:lnTo>
                    <a:pt x="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6"/>
            <p:cNvSpPr/>
            <p:nvPr/>
          </p:nvSpPr>
          <p:spPr>
            <a:xfrm>
              <a:off x="4128817" y="3121567"/>
              <a:ext cx="58466" cy="87720"/>
            </a:xfrm>
            <a:custGeom>
              <a:avLst/>
              <a:gdLst/>
              <a:ahLst/>
              <a:cxnLst/>
              <a:rect l="l" t="t" r="r" b="b"/>
              <a:pathLst>
                <a:path w="2577" h="3875" extrusionOk="0">
                  <a:moveTo>
                    <a:pt x="1110" y="0"/>
                  </a:moveTo>
                  <a:lnTo>
                    <a:pt x="901" y="63"/>
                  </a:lnTo>
                  <a:lnTo>
                    <a:pt x="712" y="126"/>
                  </a:lnTo>
                  <a:lnTo>
                    <a:pt x="545" y="230"/>
                  </a:lnTo>
                  <a:lnTo>
                    <a:pt x="398" y="356"/>
                  </a:lnTo>
                  <a:lnTo>
                    <a:pt x="272" y="503"/>
                  </a:lnTo>
                  <a:lnTo>
                    <a:pt x="168" y="670"/>
                  </a:lnTo>
                  <a:lnTo>
                    <a:pt x="105" y="880"/>
                  </a:lnTo>
                  <a:lnTo>
                    <a:pt x="63" y="1089"/>
                  </a:lnTo>
                  <a:lnTo>
                    <a:pt x="21" y="1466"/>
                  </a:lnTo>
                  <a:lnTo>
                    <a:pt x="0" y="1822"/>
                  </a:lnTo>
                  <a:lnTo>
                    <a:pt x="21" y="2199"/>
                  </a:lnTo>
                  <a:lnTo>
                    <a:pt x="84" y="2555"/>
                  </a:lnTo>
                  <a:lnTo>
                    <a:pt x="126" y="2723"/>
                  </a:lnTo>
                  <a:lnTo>
                    <a:pt x="189" y="2911"/>
                  </a:lnTo>
                  <a:lnTo>
                    <a:pt x="251" y="3079"/>
                  </a:lnTo>
                  <a:lnTo>
                    <a:pt x="356" y="3246"/>
                  </a:lnTo>
                  <a:lnTo>
                    <a:pt x="461" y="3414"/>
                  </a:lnTo>
                  <a:lnTo>
                    <a:pt x="587" y="3561"/>
                  </a:lnTo>
                  <a:lnTo>
                    <a:pt x="733" y="3728"/>
                  </a:lnTo>
                  <a:lnTo>
                    <a:pt x="880" y="3875"/>
                  </a:lnTo>
                  <a:lnTo>
                    <a:pt x="1068" y="3833"/>
                  </a:lnTo>
                  <a:lnTo>
                    <a:pt x="1236" y="3791"/>
                  </a:lnTo>
                  <a:lnTo>
                    <a:pt x="1403" y="3728"/>
                  </a:lnTo>
                  <a:lnTo>
                    <a:pt x="1550" y="3644"/>
                  </a:lnTo>
                  <a:lnTo>
                    <a:pt x="1676" y="3582"/>
                  </a:lnTo>
                  <a:lnTo>
                    <a:pt x="1780" y="3498"/>
                  </a:lnTo>
                  <a:lnTo>
                    <a:pt x="1990" y="3288"/>
                  </a:lnTo>
                  <a:lnTo>
                    <a:pt x="2157" y="3079"/>
                  </a:lnTo>
                  <a:lnTo>
                    <a:pt x="2283" y="2848"/>
                  </a:lnTo>
                  <a:lnTo>
                    <a:pt x="2388" y="2597"/>
                  </a:lnTo>
                  <a:lnTo>
                    <a:pt x="2472" y="2346"/>
                  </a:lnTo>
                  <a:lnTo>
                    <a:pt x="2513" y="2178"/>
                  </a:lnTo>
                  <a:lnTo>
                    <a:pt x="2555" y="2032"/>
                  </a:lnTo>
                  <a:lnTo>
                    <a:pt x="2576" y="1697"/>
                  </a:lnTo>
                  <a:lnTo>
                    <a:pt x="2555" y="1340"/>
                  </a:lnTo>
                  <a:lnTo>
                    <a:pt x="2513" y="1026"/>
                  </a:lnTo>
                  <a:lnTo>
                    <a:pt x="2493" y="901"/>
                  </a:lnTo>
                  <a:lnTo>
                    <a:pt x="2451" y="796"/>
                  </a:lnTo>
                  <a:lnTo>
                    <a:pt x="2325" y="586"/>
                  </a:lnTo>
                  <a:lnTo>
                    <a:pt x="2178" y="398"/>
                  </a:lnTo>
                  <a:lnTo>
                    <a:pt x="1990" y="251"/>
                  </a:lnTo>
                  <a:lnTo>
                    <a:pt x="1780" y="126"/>
                  </a:lnTo>
                  <a:lnTo>
                    <a:pt x="1571" y="42"/>
                  </a:lnTo>
                  <a:lnTo>
                    <a:pt x="1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6"/>
            <p:cNvSpPr/>
            <p:nvPr/>
          </p:nvSpPr>
          <p:spPr>
            <a:xfrm>
              <a:off x="4458090" y="2339695"/>
              <a:ext cx="204823" cy="228073"/>
            </a:xfrm>
            <a:custGeom>
              <a:avLst/>
              <a:gdLst/>
              <a:ahLst/>
              <a:cxnLst/>
              <a:rect l="l" t="t" r="r" b="b"/>
              <a:pathLst>
                <a:path w="9028" h="10075" extrusionOk="0">
                  <a:moveTo>
                    <a:pt x="4671" y="1"/>
                  </a:moveTo>
                  <a:lnTo>
                    <a:pt x="4441" y="42"/>
                  </a:lnTo>
                  <a:lnTo>
                    <a:pt x="4210" y="105"/>
                  </a:lnTo>
                  <a:lnTo>
                    <a:pt x="3624" y="378"/>
                  </a:lnTo>
                  <a:lnTo>
                    <a:pt x="3017" y="629"/>
                  </a:lnTo>
                  <a:lnTo>
                    <a:pt x="2451" y="922"/>
                  </a:lnTo>
                  <a:lnTo>
                    <a:pt x="1886" y="1236"/>
                  </a:lnTo>
                  <a:lnTo>
                    <a:pt x="1613" y="1404"/>
                  </a:lnTo>
                  <a:lnTo>
                    <a:pt x="1341" y="1592"/>
                  </a:lnTo>
                  <a:lnTo>
                    <a:pt x="1090" y="1802"/>
                  </a:lnTo>
                  <a:lnTo>
                    <a:pt x="859" y="2011"/>
                  </a:lnTo>
                  <a:lnTo>
                    <a:pt x="629" y="2242"/>
                  </a:lnTo>
                  <a:lnTo>
                    <a:pt x="399" y="2493"/>
                  </a:lnTo>
                  <a:lnTo>
                    <a:pt x="210" y="2765"/>
                  </a:lnTo>
                  <a:lnTo>
                    <a:pt x="1" y="3037"/>
                  </a:lnTo>
                  <a:lnTo>
                    <a:pt x="1571" y="8190"/>
                  </a:lnTo>
                  <a:lnTo>
                    <a:pt x="4420" y="7205"/>
                  </a:lnTo>
                  <a:lnTo>
                    <a:pt x="4567" y="7373"/>
                  </a:lnTo>
                  <a:lnTo>
                    <a:pt x="4671" y="7541"/>
                  </a:lnTo>
                  <a:lnTo>
                    <a:pt x="4734" y="7729"/>
                  </a:lnTo>
                  <a:lnTo>
                    <a:pt x="4797" y="7918"/>
                  </a:lnTo>
                  <a:lnTo>
                    <a:pt x="4839" y="8127"/>
                  </a:lnTo>
                  <a:lnTo>
                    <a:pt x="4860" y="8315"/>
                  </a:lnTo>
                  <a:lnTo>
                    <a:pt x="4923" y="8713"/>
                  </a:lnTo>
                  <a:lnTo>
                    <a:pt x="4985" y="9111"/>
                  </a:lnTo>
                  <a:lnTo>
                    <a:pt x="5027" y="9279"/>
                  </a:lnTo>
                  <a:lnTo>
                    <a:pt x="5090" y="9467"/>
                  </a:lnTo>
                  <a:lnTo>
                    <a:pt x="5195" y="9635"/>
                  </a:lnTo>
                  <a:lnTo>
                    <a:pt x="5321" y="9803"/>
                  </a:lnTo>
                  <a:lnTo>
                    <a:pt x="5467" y="9949"/>
                  </a:lnTo>
                  <a:lnTo>
                    <a:pt x="5677" y="10075"/>
                  </a:lnTo>
                  <a:lnTo>
                    <a:pt x="6137" y="9803"/>
                  </a:lnTo>
                  <a:lnTo>
                    <a:pt x="6577" y="9509"/>
                  </a:lnTo>
                  <a:lnTo>
                    <a:pt x="7017" y="9216"/>
                  </a:lnTo>
                  <a:lnTo>
                    <a:pt x="7436" y="8902"/>
                  </a:lnTo>
                  <a:lnTo>
                    <a:pt x="7855" y="8567"/>
                  </a:lnTo>
                  <a:lnTo>
                    <a:pt x="8253" y="8232"/>
                  </a:lnTo>
                  <a:lnTo>
                    <a:pt x="8651" y="7876"/>
                  </a:lnTo>
                  <a:lnTo>
                    <a:pt x="9028" y="7520"/>
                  </a:lnTo>
                  <a:lnTo>
                    <a:pt x="8986" y="6996"/>
                  </a:lnTo>
                  <a:lnTo>
                    <a:pt x="8902" y="6472"/>
                  </a:lnTo>
                  <a:lnTo>
                    <a:pt x="8818" y="5970"/>
                  </a:lnTo>
                  <a:lnTo>
                    <a:pt x="8714" y="5488"/>
                  </a:lnTo>
                  <a:lnTo>
                    <a:pt x="8588" y="5006"/>
                  </a:lnTo>
                  <a:lnTo>
                    <a:pt x="8441" y="4525"/>
                  </a:lnTo>
                  <a:lnTo>
                    <a:pt x="8274" y="4064"/>
                  </a:lnTo>
                  <a:lnTo>
                    <a:pt x="8085" y="3603"/>
                  </a:lnTo>
                  <a:lnTo>
                    <a:pt x="7876" y="3163"/>
                  </a:lnTo>
                  <a:lnTo>
                    <a:pt x="7666" y="2744"/>
                  </a:lnTo>
                  <a:lnTo>
                    <a:pt x="7415" y="2325"/>
                  </a:lnTo>
                  <a:lnTo>
                    <a:pt x="7164" y="1927"/>
                  </a:lnTo>
                  <a:lnTo>
                    <a:pt x="6891" y="1550"/>
                  </a:lnTo>
                  <a:lnTo>
                    <a:pt x="6598" y="1194"/>
                  </a:lnTo>
                  <a:lnTo>
                    <a:pt x="6305" y="838"/>
                  </a:lnTo>
                  <a:lnTo>
                    <a:pt x="5991" y="503"/>
                  </a:lnTo>
                  <a:lnTo>
                    <a:pt x="5781" y="336"/>
                  </a:lnTo>
                  <a:lnTo>
                    <a:pt x="5572" y="189"/>
                  </a:lnTo>
                  <a:lnTo>
                    <a:pt x="5362" y="84"/>
                  </a:lnTo>
                  <a:lnTo>
                    <a:pt x="5132" y="21"/>
                  </a:lnTo>
                  <a:lnTo>
                    <a:pt x="49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6"/>
            <p:cNvSpPr/>
            <p:nvPr/>
          </p:nvSpPr>
          <p:spPr>
            <a:xfrm>
              <a:off x="3546747" y="2526504"/>
              <a:ext cx="191029" cy="186352"/>
            </a:xfrm>
            <a:custGeom>
              <a:avLst/>
              <a:gdLst/>
              <a:ahLst/>
              <a:cxnLst/>
              <a:rect l="l" t="t" r="r" b="b"/>
              <a:pathLst>
                <a:path w="8420" h="8232" extrusionOk="0">
                  <a:moveTo>
                    <a:pt x="4398" y="1"/>
                  </a:moveTo>
                  <a:lnTo>
                    <a:pt x="3665" y="22"/>
                  </a:lnTo>
                  <a:lnTo>
                    <a:pt x="2953" y="63"/>
                  </a:lnTo>
                  <a:lnTo>
                    <a:pt x="1508" y="126"/>
                  </a:lnTo>
                  <a:lnTo>
                    <a:pt x="1194" y="168"/>
                  </a:lnTo>
                  <a:lnTo>
                    <a:pt x="922" y="252"/>
                  </a:lnTo>
                  <a:lnTo>
                    <a:pt x="691" y="357"/>
                  </a:lnTo>
                  <a:lnTo>
                    <a:pt x="587" y="420"/>
                  </a:lnTo>
                  <a:lnTo>
                    <a:pt x="482" y="503"/>
                  </a:lnTo>
                  <a:lnTo>
                    <a:pt x="398" y="608"/>
                  </a:lnTo>
                  <a:lnTo>
                    <a:pt x="314" y="692"/>
                  </a:lnTo>
                  <a:lnTo>
                    <a:pt x="231" y="817"/>
                  </a:lnTo>
                  <a:lnTo>
                    <a:pt x="189" y="922"/>
                  </a:lnTo>
                  <a:lnTo>
                    <a:pt x="126" y="1048"/>
                  </a:lnTo>
                  <a:lnTo>
                    <a:pt x="84" y="1194"/>
                  </a:lnTo>
                  <a:lnTo>
                    <a:pt x="42" y="1488"/>
                  </a:lnTo>
                  <a:lnTo>
                    <a:pt x="0" y="2367"/>
                  </a:lnTo>
                  <a:lnTo>
                    <a:pt x="0" y="3268"/>
                  </a:lnTo>
                  <a:lnTo>
                    <a:pt x="21" y="4148"/>
                  </a:lnTo>
                  <a:lnTo>
                    <a:pt x="84" y="5027"/>
                  </a:lnTo>
                  <a:lnTo>
                    <a:pt x="126" y="5279"/>
                  </a:lnTo>
                  <a:lnTo>
                    <a:pt x="189" y="5509"/>
                  </a:lnTo>
                  <a:lnTo>
                    <a:pt x="293" y="5698"/>
                  </a:lnTo>
                  <a:lnTo>
                    <a:pt x="440" y="5886"/>
                  </a:lnTo>
                  <a:lnTo>
                    <a:pt x="608" y="6054"/>
                  </a:lnTo>
                  <a:lnTo>
                    <a:pt x="796" y="6179"/>
                  </a:lnTo>
                  <a:lnTo>
                    <a:pt x="1026" y="6305"/>
                  </a:lnTo>
                  <a:lnTo>
                    <a:pt x="1257" y="6389"/>
                  </a:lnTo>
                  <a:lnTo>
                    <a:pt x="4001" y="7289"/>
                  </a:lnTo>
                  <a:lnTo>
                    <a:pt x="6807" y="8232"/>
                  </a:lnTo>
                  <a:lnTo>
                    <a:pt x="8420" y="6535"/>
                  </a:lnTo>
                  <a:lnTo>
                    <a:pt x="8231" y="4944"/>
                  </a:lnTo>
                  <a:lnTo>
                    <a:pt x="8148" y="4148"/>
                  </a:lnTo>
                  <a:lnTo>
                    <a:pt x="8043" y="3373"/>
                  </a:lnTo>
                  <a:lnTo>
                    <a:pt x="7938" y="2598"/>
                  </a:lnTo>
                  <a:lnTo>
                    <a:pt x="7771" y="1823"/>
                  </a:lnTo>
                  <a:lnTo>
                    <a:pt x="7582" y="1069"/>
                  </a:lnTo>
                  <a:lnTo>
                    <a:pt x="7477" y="713"/>
                  </a:lnTo>
                  <a:lnTo>
                    <a:pt x="7352" y="336"/>
                  </a:lnTo>
                  <a:lnTo>
                    <a:pt x="6975" y="231"/>
                  </a:lnTo>
                  <a:lnTo>
                    <a:pt x="6598" y="168"/>
                  </a:lnTo>
                  <a:lnTo>
                    <a:pt x="6221" y="105"/>
                  </a:lnTo>
                  <a:lnTo>
                    <a:pt x="5865" y="63"/>
                  </a:lnTo>
                  <a:lnTo>
                    <a:pt x="5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6"/>
            <p:cNvSpPr/>
            <p:nvPr/>
          </p:nvSpPr>
          <p:spPr>
            <a:xfrm>
              <a:off x="3359061" y="2744622"/>
              <a:ext cx="181999" cy="223794"/>
            </a:xfrm>
            <a:custGeom>
              <a:avLst/>
              <a:gdLst/>
              <a:ahLst/>
              <a:cxnLst/>
              <a:rect l="l" t="t" r="r" b="b"/>
              <a:pathLst>
                <a:path w="8022" h="9886" extrusionOk="0">
                  <a:moveTo>
                    <a:pt x="5299" y="0"/>
                  </a:moveTo>
                  <a:lnTo>
                    <a:pt x="5173" y="21"/>
                  </a:lnTo>
                  <a:lnTo>
                    <a:pt x="4021" y="440"/>
                  </a:lnTo>
                  <a:lnTo>
                    <a:pt x="2869" y="901"/>
                  </a:lnTo>
                  <a:lnTo>
                    <a:pt x="1738" y="1382"/>
                  </a:lnTo>
                  <a:lnTo>
                    <a:pt x="628" y="1906"/>
                  </a:lnTo>
                  <a:lnTo>
                    <a:pt x="440" y="2011"/>
                  </a:lnTo>
                  <a:lnTo>
                    <a:pt x="293" y="2136"/>
                  </a:lnTo>
                  <a:lnTo>
                    <a:pt x="168" y="2283"/>
                  </a:lnTo>
                  <a:lnTo>
                    <a:pt x="84" y="2472"/>
                  </a:lnTo>
                  <a:lnTo>
                    <a:pt x="21" y="2660"/>
                  </a:lnTo>
                  <a:lnTo>
                    <a:pt x="0" y="2870"/>
                  </a:lnTo>
                  <a:lnTo>
                    <a:pt x="0" y="3100"/>
                  </a:lnTo>
                  <a:lnTo>
                    <a:pt x="42" y="3309"/>
                  </a:lnTo>
                  <a:lnTo>
                    <a:pt x="754" y="6116"/>
                  </a:lnTo>
                  <a:lnTo>
                    <a:pt x="1110" y="7498"/>
                  </a:lnTo>
                  <a:lnTo>
                    <a:pt x="1466" y="8902"/>
                  </a:lnTo>
                  <a:lnTo>
                    <a:pt x="1508" y="9006"/>
                  </a:lnTo>
                  <a:lnTo>
                    <a:pt x="1592" y="9132"/>
                  </a:lnTo>
                  <a:lnTo>
                    <a:pt x="1759" y="9341"/>
                  </a:lnTo>
                  <a:lnTo>
                    <a:pt x="1990" y="9593"/>
                  </a:lnTo>
                  <a:lnTo>
                    <a:pt x="2241" y="9886"/>
                  </a:lnTo>
                  <a:lnTo>
                    <a:pt x="6262" y="8189"/>
                  </a:lnTo>
                  <a:lnTo>
                    <a:pt x="6032" y="6179"/>
                  </a:lnTo>
                  <a:lnTo>
                    <a:pt x="8022" y="4859"/>
                  </a:lnTo>
                  <a:lnTo>
                    <a:pt x="7163" y="2681"/>
                  </a:lnTo>
                  <a:lnTo>
                    <a:pt x="6723" y="1613"/>
                  </a:lnTo>
                  <a:lnTo>
                    <a:pt x="6262" y="566"/>
                  </a:lnTo>
                  <a:lnTo>
                    <a:pt x="6179" y="440"/>
                  </a:lnTo>
                  <a:lnTo>
                    <a:pt x="6074" y="335"/>
                  </a:lnTo>
                  <a:lnTo>
                    <a:pt x="5927" y="231"/>
                  </a:lnTo>
                  <a:lnTo>
                    <a:pt x="5760" y="147"/>
                  </a:lnTo>
                  <a:lnTo>
                    <a:pt x="5592" y="63"/>
                  </a:lnTo>
                  <a:lnTo>
                    <a:pt x="5446" y="21"/>
                  </a:lnTo>
                  <a:lnTo>
                    <a:pt x="5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6"/>
            <p:cNvSpPr/>
            <p:nvPr/>
          </p:nvSpPr>
          <p:spPr>
            <a:xfrm>
              <a:off x="4127864" y="2314567"/>
              <a:ext cx="163486" cy="210053"/>
            </a:xfrm>
            <a:custGeom>
              <a:avLst/>
              <a:gdLst/>
              <a:ahLst/>
              <a:cxnLst/>
              <a:rect l="l" t="t" r="r" b="b"/>
              <a:pathLst>
                <a:path w="7206" h="9279" extrusionOk="0">
                  <a:moveTo>
                    <a:pt x="3456" y="0"/>
                  </a:moveTo>
                  <a:lnTo>
                    <a:pt x="3184" y="42"/>
                  </a:lnTo>
                  <a:lnTo>
                    <a:pt x="2932" y="105"/>
                  </a:lnTo>
                  <a:lnTo>
                    <a:pt x="2681" y="231"/>
                  </a:lnTo>
                  <a:lnTo>
                    <a:pt x="2472" y="398"/>
                  </a:lnTo>
                  <a:lnTo>
                    <a:pt x="2283" y="608"/>
                  </a:lnTo>
                  <a:lnTo>
                    <a:pt x="1990" y="1006"/>
                  </a:lnTo>
                  <a:lnTo>
                    <a:pt x="1697" y="1425"/>
                  </a:lnTo>
                  <a:lnTo>
                    <a:pt x="1131" y="2304"/>
                  </a:lnTo>
                  <a:lnTo>
                    <a:pt x="629" y="3184"/>
                  </a:lnTo>
                  <a:lnTo>
                    <a:pt x="105" y="4064"/>
                  </a:lnTo>
                  <a:lnTo>
                    <a:pt x="63" y="4189"/>
                  </a:lnTo>
                  <a:lnTo>
                    <a:pt x="21" y="4315"/>
                  </a:lnTo>
                  <a:lnTo>
                    <a:pt x="0" y="4441"/>
                  </a:lnTo>
                  <a:lnTo>
                    <a:pt x="0" y="4587"/>
                  </a:lnTo>
                  <a:lnTo>
                    <a:pt x="21" y="4881"/>
                  </a:lnTo>
                  <a:lnTo>
                    <a:pt x="63" y="5006"/>
                  </a:lnTo>
                  <a:lnTo>
                    <a:pt x="105" y="5132"/>
                  </a:lnTo>
                  <a:lnTo>
                    <a:pt x="503" y="6137"/>
                  </a:lnTo>
                  <a:lnTo>
                    <a:pt x="922" y="7122"/>
                  </a:lnTo>
                  <a:lnTo>
                    <a:pt x="1676" y="8860"/>
                  </a:lnTo>
                  <a:lnTo>
                    <a:pt x="5069" y="9279"/>
                  </a:lnTo>
                  <a:lnTo>
                    <a:pt x="6074" y="6368"/>
                  </a:lnTo>
                  <a:lnTo>
                    <a:pt x="6577" y="4922"/>
                  </a:lnTo>
                  <a:lnTo>
                    <a:pt x="7038" y="3477"/>
                  </a:lnTo>
                  <a:lnTo>
                    <a:pt x="7100" y="3268"/>
                  </a:lnTo>
                  <a:lnTo>
                    <a:pt x="7142" y="3037"/>
                  </a:lnTo>
                  <a:lnTo>
                    <a:pt x="7184" y="2849"/>
                  </a:lnTo>
                  <a:lnTo>
                    <a:pt x="7205" y="2660"/>
                  </a:lnTo>
                  <a:lnTo>
                    <a:pt x="7205" y="2472"/>
                  </a:lnTo>
                  <a:lnTo>
                    <a:pt x="7184" y="2304"/>
                  </a:lnTo>
                  <a:lnTo>
                    <a:pt x="7142" y="2137"/>
                  </a:lnTo>
                  <a:lnTo>
                    <a:pt x="7100" y="1969"/>
                  </a:lnTo>
                  <a:lnTo>
                    <a:pt x="7038" y="1823"/>
                  </a:lnTo>
                  <a:lnTo>
                    <a:pt x="6954" y="1697"/>
                  </a:lnTo>
                  <a:lnTo>
                    <a:pt x="6849" y="1550"/>
                  </a:lnTo>
                  <a:lnTo>
                    <a:pt x="6723" y="1425"/>
                  </a:lnTo>
                  <a:lnTo>
                    <a:pt x="6577" y="1299"/>
                  </a:lnTo>
                  <a:lnTo>
                    <a:pt x="6430" y="1173"/>
                  </a:lnTo>
                  <a:lnTo>
                    <a:pt x="6074" y="922"/>
                  </a:lnTo>
                  <a:lnTo>
                    <a:pt x="5634" y="692"/>
                  </a:lnTo>
                  <a:lnTo>
                    <a:pt x="5215" y="503"/>
                  </a:lnTo>
                  <a:lnTo>
                    <a:pt x="4755" y="315"/>
                  </a:lnTo>
                  <a:lnTo>
                    <a:pt x="4315" y="126"/>
                  </a:lnTo>
                  <a:lnTo>
                    <a:pt x="4022" y="42"/>
                  </a:lnTo>
                  <a:lnTo>
                    <a:pt x="3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6"/>
            <p:cNvSpPr/>
            <p:nvPr/>
          </p:nvSpPr>
          <p:spPr>
            <a:xfrm>
              <a:off x="3828038" y="2371456"/>
              <a:ext cx="179640" cy="178293"/>
            </a:xfrm>
            <a:custGeom>
              <a:avLst/>
              <a:gdLst/>
              <a:ahLst/>
              <a:cxnLst/>
              <a:rect l="l" t="t" r="r" b="b"/>
              <a:pathLst>
                <a:path w="7918" h="7876" extrusionOk="0">
                  <a:moveTo>
                    <a:pt x="2095" y="1"/>
                  </a:moveTo>
                  <a:lnTo>
                    <a:pt x="1592" y="629"/>
                  </a:lnTo>
                  <a:lnTo>
                    <a:pt x="1341" y="964"/>
                  </a:lnTo>
                  <a:lnTo>
                    <a:pt x="1110" y="1278"/>
                  </a:lnTo>
                  <a:lnTo>
                    <a:pt x="880" y="1614"/>
                  </a:lnTo>
                  <a:lnTo>
                    <a:pt x="691" y="1949"/>
                  </a:lnTo>
                  <a:lnTo>
                    <a:pt x="503" y="2305"/>
                  </a:lnTo>
                  <a:lnTo>
                    <a:pt x="356" y="2640"/>
                  </a:lnTo>
                  <a:lnTo>
                    <a:pt x="210" y="3017"/>
                  </a:lnTo>
                  <a:lnTo>
                    <a:pt x="126" y="3394"/>
                  </a:lnTo>
                  <a:lnTo>
                    <a:pt x="42" y="3771"/>
                  </a:lnTo>
                  <a:lnTo>
                    <a:pt x="0" y="4169"/>
                  </a:lnTo>
                  <a:lnTo>
                    <a:pt x="0" y="4567"/>
                  </a:lnTo>
                  <a:lnTo>
                    <a:pt x="42" y="5007"/>
                  </a:lnTo>
                  <a:lnTo>
                    <a:pt x="126" y="5446"/>
                  </a:lnTo>
                  <a:lnTo>
                    <a:pt x="231" y="5907"/>
                  </a:lnTo>
                  <a:lnTo>
                    <a:pt x="1781" y="6808"/>
                  </a:lnTo>
                  <a:lnTo>
                    <a:pt x="2555" y="7248"/>
                  </a:lnTo>
                  <a:lnTo>
                    <a:pt x="3330" y="7666"/>
                  </a:lnTo>
                  <a:lnTo>
                    <a:pt x="3603" y="7771"/>
                  </a:lnTo>
                  <a:lnTo>
                    <a:pt x="3896" y="7855"/>
                  </a:lnTo>
                  <a:lnTo>
                    <a:pt x="4043" y="7876"/>
                  </a:lnTo>
                  <a:lnTo>
                    <a:pt x="4168" y="7876"/>
                  </a:lnTo>
                  <a:lnTo>
                    <a:pt x="4273" y="7855"/>
                  </a:lnTo>
                  <a:lnTo>
                    <a:pt x="4336" y="7813"/>
                  </a:lnTo>
                  <a:lnTo>
                    <a:pt x="4482" y="7687"/>
                  </a:lnTo>
                  <a:lnTo>
                    <a:pt x="4629" y="7583"/>
                  </a:lnTo>
                  <a:lnTo>
                    <a:pt x="4797" y="7520"/>
                  </a:lnTo>
                  <a:lnTo>
                    <a:pt x="4943" y="7478"/>
                  </a:lnTo>
                  <a:lnTo>
                    <a:pt x="5111" y="7478"/>
                  </a:lnTo>
                  <a:lnTo>
                    <a:pt x="5278" y="7457"/>
                  </a:lnTo>
                  <a:lnTo>
                    <a:pt x="5634" y="7478"/>
                  </a:lnTo>
                  <a:lnTo>
                    <a:pt x="5969" y="7520"/>
                  </a:lnTo>
                  <a:lnTo>
                    <a:pt x="6158" y="7520"/>
                  </a:lnTo>
                  <a:lnTo>
                    <a:pt x="6326" y="7499"/>
                  </a:lnTo>
                  <a:lnTo>
                    <a:pt x="6493" y="7457"/>
                  </a:lnTo>
                  <a:lnTo>
                    <a:pt x="6640" y="7415"/>
                  </a:lnTo>
                  <a:lnTo>
                    <a:pt x="6807" y="7310"/>
                  </a:lnTo>
                  <a:lnTo>
                    <a:pt x="6954" y="7206"/>
                  </a:lnTo>
                  <a:lnTo>
                    <a:pt x="7917" y="2786"/>
                  </a:lnTo>
                  <a:lnTo>
                    <a:pt x="6954" y="2053"/>
                  </a:lnTo>
                  <a:lnTo>
                    <a:pt x="6200" y="1488"/>
                  </a:lnTo>
                  <a:lnTo>
                    <a:pt x="5886" y="1257"/>
                  </a:lnTo>
                  <a:lnTo>
                    <a:pt x="5571" y="1069"/>
                  </a:lnTo>
                  <a:lnTo>
                    <a:pt x="5299" y="901"/>
                  </a:lnTo>
                  <a:lnTo>
                    <a:pt x="5027" y="755"/>
                  </a:lnTo>
                  <a:lnTo>
                    <a:pt x="4734" y="629"/>
                  </a:lnTo>
                  <a:lnTo>
                    <a:pt x="4461" y="524"/>
                  </a:lnTo>
                  <a:lnTo>
                    <a:pt x="4147" y="441"/>
                  </a:lnTo>
                  <a:lnTo>
                    <a:pt x="3833" y="357"/>
                  </a:lnTo>
                  <a:lnTo>
                    <a:pt x="3058" y="189"/>
                  </a:lnTo>
                  <a:lnTo>
                    <a:pt x="2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6"/>
            <p:cNvSpPr/>
            <p:nvPr/>
          </p:nvSpPr>
          <p:spPr>
            <a:xfrm>
              <a:off x="4880990" y="3142892"/>
              <a:ext cx="202917" cy="212430"/>
            </a:xfrm>
            <a:custGeom>
              <a:avLst/>
              <a:gdLst/>
              <a:ahLst/>
              <a:cxnLst/>
              <a:rect l="l" t="t" r="r" b="b"/>
              <a:pathLst>
                <a:path w="8944" h="9384" extrusionOk="0">
                  <a:moveTo>
                    <a:pt x="5215" y="1"/>
                  </a:moveTo>
                  <a:lnTo>
                    <a:pt x="0" y="4210"/>
                  </a:lnTo>
                  <a:lnTo>
                    <a:pt x="419" y="4839"/>
                  </a:lnTo>
                  <a:lnTo>
                    <a:pt x="817" y="5467"/>
                  </a:lnTo>
                  <a:lnTo>
                    <a:pt x="1194" y="6116"/>
                  </a:lnTo>
                  <a:lnTo>
                    <a:pt x="1571" y="6766"/>
                  </a:lnTo>
                  <a:lnTo>
                    <a:pt x="1948" y="7436"/>
                  </a:lnTo>
                  <a:lnTo>
                    <a:pt x="2325" y="8085"/>
                  </a:lnTo>
                  <a:lnTo>
                    <a:pt x="2744" y="8734"/>
                  </a:lnTo>
                  <a:lnTo>
                    <a:pt x="3205" y="9384"/>
                  </a:lnTo>
                  <a:lnTo>
                    <a:pt x="3666" y="9090"/>
                  </a:lnTo>
                  <a:lnTo>
                    <a:pt x="4105" y="8776"/>
                  </a:lnTo>
                  <a:lnTo>
                    <a:pt x="4524" y="8483"/>
                  </a:lnTo>
                  <a:lnTo>
                    <a:pt x="4922" y="8148"/>
                  </a:lnTo>
                  <a:lnTo>
                    <a:pt x="5320" y="7813"/>
                  </a:lnTo>
                  <a:lnTo>
                    <a:pt x="5697" y="7478"/>
                  </a:lnTo>
                  <a:lnTo>
                    <a:pt x="6074" y="7122"/>
                  </a:lnTo>
                  <a:lnTo>
                    <a:pt x="6430" y="6745"/>
                  </a:lnTo>
                  <a:lnTo>
                    <a:pt x="6765" y="6368"/>
                  </a:lnTo>
                  <a:lnTo>
                    <a:pt x="7100" y="5970"/>
                  </a:lnTo>
                  <a:lnTo>
                    <a:pt x="7436" y="5572"/>
                  </a:lnTo>
                  <a:lnTo>
                    <a:pt x="7750" y="5153"/>
                  </a:lnTo>
                  <a:lnTo>
                    <a:pt x="8064" y="4713"/>
                  </a:lnTo>
                  <a:lnTo>
                    <a:pt x="8357" y="4252"/>
                  </a:lnTo>
                  <a:lnTo>
                    <a:pt x="8650" y="3791"/>
                  </a:lnTo>
                  <a:lnTo>
                    <a:pt x="8944" y="3310"/>
                  </a:lnTo>
                  <a:lnTo>
                    <a:pt x="8671" y="3100"/>
                  </a:lnTo>
                  <a:lnTo>
                    <a:pt x="8441" y="2870"/>
                  </a:lnTo>
                  <a:lnTo>
                    <a:pt x="8210" y="2640"/>
                  </a:lnTo>
                  <a:lnTo>
                    <a:pt x="7980" y="2388"/>
                  </a:lnTo>
                  <a:lnTo>
                    <a:pt x="7582" y="1886"/>
                  </a:lnTo>
                  <a:lnTo>
                    <a:pt x="7205" y="1383"/>
                  </a:lnTo>
                  <a:lnTo>
                    <a:pt x="6996" y="1152"/>
                  </a:lnTo>
                  <a:lnTo>
                    <a:pt x="6786" y="922"/>
                  </a:lnTo>
                  <a:lnTo>
                    <a:pt x="6577" y="713"/>
                  </a:lnTo>
                  <a:lnTo>
                    <a:pt x="6346" y="524"/>
                  </a:lnTo>
                  <a:lnTo>
                    <a:pt x="6095" y="357"/>
                  </a:lnTo>
                  <a:lnTo>
                    <a:pt x="5823" y="210"/>
                  </a:lnTo>
                  <a:lnTo>
                    <a:pt x="5530" y="105"/>
                  </a:lnTo>
                  <a:lnTo>
                    <a:pt x="5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56"/>
            <p:cNvSpPr/>
            <p:nvPr/>
          </p:nvSpPr>
          <p:spPr>
            <a:xfrm>
              <a:off x="3339573" y="3366692"/>
              <a:ext cx="215282" cy="234706"/>
            </a:xfrm>
            <a:custGeom>
              <a:avLst/>
              <a:gdLst/>
              <a:ahLst/>
              <a:cxnLst/>
              <a:rect l="l" t="t" r="r" b="b"/>
              <a:pathLst>
                <a:path w="9489" h="10368" extrusionOk="0">
                  <a:moveTo>
                    <a:pt x="2220" y="0"/>
                  </a:moveTo>
                  <a:lnTo>
                    <a:pt x="2032" y="189"/>
                  </a:lnTo>
                  <a:lnTo>
                    <a:pt x="1864" y="377"/>
                  </a:lnTo>
                  <a:lnTo>
                    <a:pt x="1571" y="775"/>
                  </a:lnTo>
                  <a:lnTo>
                    <a:pt x="1320" y="1173"/>
                  </a:lnTo>
                  <a:lnTo>
                    <a:pt x="1089" y="1571"/>
                  </a:lnTo>
                  <a:lnTo>
                    <a:pt x="901" y="1969"/>
                  </a:lnTo>
                  <a:lnTo>
                    <a:pt x="712" y="2388"/>
                  </a:lnTo>
                  <a:lnTo>
                    <a:pt x="524" y="2786"/>
                  </a:lnTo>
                  <a:lnTo>
                    <a:pt x="335" y="3184"/>
                  </a:lnTo>
                  <a:lnTo>
                    <a:pt x="168" y="3561"/>
                  </a:lnTo>
                  <a:lnTo>
                    <a:pt x="105" y="3728"/>
                  </a:lnTo>
                  <a:lnTo>
                    <a:pt x="63" y="3896"/>
                  </a:lnTo>
                  <a:lnTo>
                    <a:pt x="21" y="4064"/>
                  </a:lnTo>
                  <a:lnTo>
                    <a:pt x="0" y="4210"/>
                  </a:lnTo>
                  <a:lnTo>
                    <a:pt x="21" y="4378"/>
                  </a:lnTo>
                  <a:lnTo>
                    <a:pt x="21" y="4524"/>
                  </a:lnTo>
                  <a:lnTo>
                    <a:pt x="63" y="4671"/>
                  </a:lnTo>
                  <a:lnTo>
                    <a:pt x="126" y="4797"/>
                  </a:lnTo>
                  <a:lnTo>
                    <a:pt x="189" y="4943"/>
                  </a:lnTo>
                  <a:lnTo>
                    <a:pt x="273" y="5090"/>
                  </a:lnTo>
                  <a:lnTo>
                    <a:pt x="377" y="5216"/>
                  </a:lnTo>
                  <a:lnTo>
                    <a:pt x="503" y="5362"/>
                  </a:lnTo>
                  <a:lnTo>
                    <a:pt x="796" y="5634"/>
                  </a:lnTo>
                  <a:lnTo>
                    <a:pt x="2220" y="6828"/>
                  </a:lnTo>
                  <a:lnTo>
                    <a:pt x="2954" y="7394"/>
                  </a:lnTo>
                  <a:lnTo>
                    <a:pt x="3687" y="7959"/>
                  </a:lnTo>
                  <a:lnTo>
                    <a:pt x="4441" y="8483"/>
                  </a:lnTo>
                  <a:lnTo>
                    <a:pt x="5236" y="8986"/>
                  </a:lnTo>
                  <a:lnTo>
                    <a:pt x="5634" y="9216"/>
                  </a:lnTo>
                  <a:lnTo>
                    <a:pt x="6053" y="9446"/>
                  </a:lnTo>
                  <a:lnTo>
                    <a:pt x="6472" y="9656"/>
                  </a:lnTo>
                  <a:lnTo>
                    <a:pt x="6891" y="9844"/>
                  </a:lnTo>
                  <a:lnTo>
                    <a:pt x="7268" y="9991"/>
                  </a:lnTo>
                  <a:lnTo>
                    <a:pt x="7666" y="10117"/>
                  </a:lnTo>
                  <a:lnTo>
                    <a:pt x="8525" y="10368"/>
                  </a:lnTo>
                  <a:lnTo>
                    <a:pt x="9488" y="8692"/>
                  </a:lnTo>
                  <a:lnTo>
                    <a:pt x="9258" y="8462"/>
                  </a:lnTo>
                  <a:lnTo>
                    <a:pt x="9027" y="8253"/>
                  </a:lnTo>
                  <a:lnTo>
                    <a:pt x="8776" y="8085"/>
                  </a:lnTo>
                  <a:lnTo>
                    <a:pt x="8504" y="7917"/>
                  </a:lnTo>
                  <a:lnTo>
                    <a:pt x="7938" y="7624"/>
                  </a:lnTo>
                  <a:lnTo>
                    <a:pt x="7373" y="7352"/>
                  </a:lnTo>
                  <a:lnTo>
                    <a:pt x="7101" y="7205"/>
                  </a:lnTo>
                  <a:lnTo>
                    <a:pt x="6828" y="7038"/>
                  </a:lnTo>
                  <a:lnTo>
                    <a:pt x="6598" y="6870"/>
                  </a:lnTo>
                  <a:lnTo>
                    <a:pt x="6367" y="6661"/>
                  </a:lnTo>
                  <a:lnTo>
                    <a:pt x="6179" y="6430"/>
                  </a:lnTo>
                  <a:lnTo>
                    <a:pt x="6011" y="6158"/>
                  </a:lnTo>
                  <a:lnTo>
                    <a:pt x="5928" y="6011"/>
                  </a:lnTo>
                  <a:lnTo>
                    <a:pt x="5865" y="5844"/>
                  </a:lnTo>
                  <a:lnTo>
                    <a:pt x="5823" y="5676"/>
                  </a:lnTo>
                  <a:lnTo>
                    <a:pt x="5781" y="5488"/>
                  </a:lnTo>
                  <a:lnTo>
                    <a:pt x="7247" y="3058"/>
                  </a:lnTo>
                  <a:lnTo>
                    <a:pt x="5907" y="2367"/>
                  </a:lnTo>
                  <a:lnTo>
                    <a:pt x="5299" y="2032"/>
                  </a:lnTo>
                  <a:lnTo>
                    <a:pt x="4713" y="1697"/>
                  </a:lnTo>
                  <a:lnTo>
                    <a:pt x="4126" y="1341"/>
                  </a:lnTo>
                  <a:lnTo>
                    <a:pt x="3540" y="922"/>
                  </a:lnTo>
                  <a:lnTo>
                    <a:pt x="2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6"/>
            <p:cNvSpPr/>
            <p:nvPr/>
          </p:nvSpPr>
          <p:spPr>
            <a:xfrm>
              <a:off x="3813768" y="3879239"/>
              <a:ext cx="191528" cy="125185"/>
            </a:xfrm>
            <a:custGeom>
              <a:avLst/>
              <a:gdLst/>
              <a:ahLst/>
              <a:cxnLst/>
              <a:rect l="l" t="t" r="r" b="b"/>
              <a:pathLst>
                <a:path w="8442" h="5530" extrusionOk="0">
                  <a:moveTo>
                    <a:pt x="3394" y="0"/>
                  </a:moveTo>
                  <a:lnTo>
                    <a:pt x="3164" y="21"/>
                  </a:lnTo>
                  <a:lnTo>
                    <a:pt x="2933" y="63"/>
                  </a:lnTo>
                  <a:lnTo>
                    <a:pt x="2703" y="126"/>
                  </a:lnTo>
                  <a:lnTo>
                    <a:pt x="1991" y="336"/>
                  </a:lnTo>
                  <a:lnTo>
                    <a:pt x="1635" y="440"/>
                  </a:lnTo>
                  <a:lnTo>
                    <a:pt x="1299" y="545"/>
                  </a:lnTo>
                  <a:lnTo>
                    <a:pt x="943" y="671"/>
                  </a:lnTo>
                  <a:lnTo>
                    <a:pt x="608" y="838"/>
                  </a:lnTo>
                  <a:lnTo>
                    <a:pt x="294" y="1027"/>
                  </a:lnTo>
                  <a:lnTo>
                    <a:pt x="148" y="1152"/>
                  </a:lnTo>
                  <a:lnTo>
                    <a:pt x="1" y="1278"/>
                  </a:lnTo>
                  <a:lnTo>
                    <a:pt x="106" y="1613"/>
                  </a:lnTo>
                  <a:lnTo>
                    <a:pt x="231" y="1969"/>
                  </a:lnTo>
                  <a:lnTo>
                    <a:pt x="378" y="2283"/>
                  </a:lnTo>
                  <a:lnTo>
                    <a:pt x="525" y="2598"/>
                  </a:lnTo>
                  <a:lnTo>
                    <a:pt x="692" y="2912"/>
                  </a:lnTo>
                  <a:lnTo>
                    <a:pt x="860" y="3205"/>
                  </a:lnTo>
                  <a:lnTo>
                    <a:pt x="1048" y="3498"/>
                  </a:lnTo>
                  <a:lnTo>
                    <a:pt x="1258" y="3770"/>
                  </a:lnTo>
                  <a:lnTo>
                    <a:pt x="1467" y="4022"/>
                  </a:lnTo>
                  <a:lnTo>
                    <a:pt x="1697" y="4273"/>
                  </a:lnTo>
                  <a:lnTo>
                    <a:pt x="1928" y="4503"/>
                  </a:lnTo>
                  <a:lnTo>
                    <a:pt x="2200" y="4734"/>
                  </a:lnTo>
                  <a:lnTo>
                    <a:pt x="2472" y="4964"/>
                  </a:lnTo>
                  <a:lnTo>
                    <a:pt x="2766" y="5153"/>
                  </a:lnTo>
                  <a:lnTo>
                    <a:pt x="3059" y="5341"/>
                  </a:lnTo>
                  <a:lnTo>
                    <a:pt x="3394" y="5530"/>
                  </a:lnTo>
                  <a:lnTo>
                    <a:pt x="4713" y="5237"/>
                  </a:lnTo>
                  <a:lnTo>
                    <a:pt x="5363" y="5090"/>
                  </a:lnTo>
                  <a:lnTo>
                    <a:pt x="6012" y="4880"/>
                  </a:lnTo>
                  <a:lnTo>
                    <a:pt x="6326" y="4755"/>
                  </a:lnTo>
                  <a:lnTo>
                    <a:pt x="6640" y="4629"/>
                  </a:lnTo>
                  <a:lnTo>
                    <a:pt x="6955" y="4483"/>
                  </a:lnTo>
                  <a:lnTo>
                    <a:pt x="7269" y="4315"/>
                  </a:lnTo>
                  <a:lnTo>
                    <a:pt x="7583" y="4126"/>
                  </a:lnTo>
                  <a:lnTo>
                    <a:pt x="7876" y="3917"/>
                  </a:lnTo>
                  <a:lnTo>
                    <a:pt x="8169" y="3687"/>
                  </a:lnTo>
                  <a:lnTo>
                    <a:pt x="8442" y="3435"/>
                  </a:lnTo>
                  <a:lnTo>
                    <a:pt x="7562" y="377"/>
                  </a:lnTo>
                  <a:lnTo>
                    <a:pt x="7038" y="587"/>
                  </a:lnTo>
                  <a:lnTo>
                    <a:pt x="6829" y="671"/>
                  </a:lnTo>
                  <a:lnTo>
                    <a:pt x="6661" y="775"/>
                  </a:lnTo>
                  <a:lnTo>
                    <a:pt x="6347" y="922"/>
                  </a:lnTo>
                  <a:lnTo>
                    <a:pt x="6054" y="1027"/>
                  </a:lnTo>
                  <a:lnTo>
                    <a:pt x="5782" y="1090"/>
                  </a:lnTo>
                  <a:lnTo>
                    <a:pt x="5635" y="1110"/>
                  </a:lnTo>
                  <a:lnTo>
                    <a:pt x="5488" y="1110"/>
                  </a:lnTo>
                  <a:lnTo>
                    <a:pt x="5363" y="1090"/>
                  </a:lnTo>
                  <a:lnTo>
                    <a:pt x="5216" y="1048"/>
                  </a:lnTo>
                  <a:lnTo>
                    <a:pt x="5090" y="1006"/>
                  </a:lnTo>
                  <a:lnTo>
                    <a:pt x="4965" y="943"/>
                  </a:lnTo>
                  <a:lnTo>
                    <a:pt x="4839" y="859"/>
                  </a:lnTo>
                  <a:lnTo>
                    <a:pt x="4713" y="754"/>
                  </a:lnTo>
                  <a:lnTo>
                    <a:pt x="4588" y="650"/>
                  </a:lnTo>
                  <a:lnTo>
                    <a:pt x="4462" y="503"/>
                  </a:lnTo>
                  <a:lnTo>
                    <a:pt x="4274" y="315"/>
                  </a:lnTo>
                  <a:lnTo>
                    <a:pt x="4064" y="168"/>
                  </a:lnTo>
                  <a:lnTo>
                    <a:pt x="3855" y="63"/>
                  </a:lnTo>
                  <a:lnTo>
                    <a:pt x="3624" y="21"/>
                  </a:lnTo>
                  <a:lnTo>
                    <a:pt x="3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6"/>
            <p:cNvSpPr/>
            <p:nvPr/>
          </p:nvSpPr>
          <p:spPr>
            <a:xfrm>
              <a:off x="4869579" y="2810045"/>
              <a:ext cx="126415" cy="167857"/>
            </a:xfrm>
            <a:custGeom>
              <a:avLst/>
              <a:gdLst/>
              <a:ahLst/>
              <a:cxnLst/>
              <a:rect l="l" t="t" r="r" b="b"/>
              <a:pathLst>
                <a:path w="5572" h="7415" extrusionOk="0">
                  <a:moveTo>
                    <a:pt x="1697" y="0"/>
                  </a:moveTo>
                  <a:lnTo>
                    <a:pt x="1488" y="252"/>
                  </a:lnTo>
                  <a:lnTo>
                    <a:pt x="1320" y="503"/>
                  </a:lnTo>
                  <a:lnTo>
                    <a:pt x="1153" y="754"/>
                  </a:lnTo>
                  <a:lnTo>
                    <a:pt x="1006" y="1006"/>
                  </a:lnTo>
                  <a:lnTo>
                    <a:pt x="880" y="1278"/>
                  </a:lnTo>
                  <a:lnTo>
                    <a:pt x="755" y="1550"/>
                  </a:lnTo>
                  <a:lnTo>
                    <a:pt x="566" y="2095"/>
                  </a:lnTo>
                  <a:lnTo>
                    <a:pt x="399" y="2639"/>
                  </a:lnTo>
                  <a:lnTo>
                    <a:pt x="252" y="3226"/>
                  </a:lnTo>
                  <a:lnTo>
                    <a:pt x="1" y="4378"/>
                  </a:lnTo>
                  <a:lnTo>
                    <a:pt x="2137" y="4860"/>
                  </a:lnTo>
                  <a:lnTo>
                    <a:pt x="1550" y="7205"/>
                  </a:lnTo>
                  <a:lnTo>
                    <a:pt x="1927" y="7310"/>
                  </a:lnTo>
                  <a:lnTo>
                    <a:pt x="2304" y="7373"/>
                  </a:lnTo>
                  <a:lnTo>
                    <a:pt x="2661" y="7415"/>
                  </a:lnTo>
                  <a:lnTo>
                    <a:pt x="3017" y="7415"/>
                  </a:lnTo>
                  <a:lnTo>
                    <a:pt x="3373" y="7394"/>
                  </a:lnTo>
                  <a:lnTo>
                    <a:pt x="3729" y="7310"/>
                  </a:lnTo>
                  <a:lnTo>
                    <a:pt x="4106" y="7205"/>
                  </a:lnTo>
                  <a:lnTo>
                    <a:pt x="4483" y="7038"/>
                  </a:lnTo>
                  <a:lnTo>
                    <a:pt x="4713" y="6430"/>
                  </a:lnTo>
                  <a:lnTo>
                    <a:pt x="4943" y="5802"/>
                  </a:lnTo>
                  <a:lnTo>
                    <a:pt x="5132" y="5174"/>
                  </a:lnTo>
                  <a:lnTo>
                    <a:pt x="5320" y="4524"/>
                  </a:lnTo>
                  <a:lnTo>
                    <a:pt x="5446" y="3854"/>
                  </a:lnTo>
                  <a:lnTo>
                    <a:pt x="5488" y="3498"/>
                  </a:lnTo>
                  <a:lnTo>
                    <a:pt x="5530" y="3142"/>
                  </a:lnTo>
                  <a:lnTo>
                    <a:pt x="5551" y="2786"/>
                  </a:lnTo>
                  <a:lnTo>
                    <a:pt x="5572" y="2409"/>
                  </a:lnTo>
                  <a:lnTo>
                    <a:pt x="5551" y="2032"/>
                  </a:lnTo>
                  <a:lnTo>
                    <a:pt x="5530" y="1655"/>
                  </a:lnTo>
                  <a:lnTo>
                    <a:pt x="5090" y="1278"/>
                  </a:lnTo>
                  <a:lnTo>
                    <a:pt x="4629" y="985"/>
                  </a:lnTo>
                  <a:lnTo>
                    <a:pt x="4169" y="713"/>
                  </a:lnTo>
                  <a:lnTo>
                    <a:pt x="3708" y="503"/>
                  </a:lnTo>
                  <a:lnTo>
                    <a:pt x="3226" y="315"/>
                  </a:lnTo>
                  <a:lnTo>
                    <a:pt x="2723" y="189"/>
                  </a:lnTo>
                  <a:lnTo>
                    <a:pt x="2221" y="84"/>
                  </a:lnTo>
                  <a:lnTo>
                    <a:pt x="16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6"/>
            <p:cNvSpPr/>
            <p:nvPr/>
          </p:nvSpPr>
          <p:spPr>
            <a:xfrm>
              <a:off x="4698522" y="2616128"/>
              <a:ext cx="157792" cy="143205"/>
            </a:xfrm>
            <a:custGeom>
              <a:avLst/>
              <a:gdLst/>
              <a:ahLst/>
              <a:cxnLst/>
              <a:rect l="l" t="t" r="r" b="b"/>
              <a:pathLst>
                <a:path w="6955" h="6326" extrusionOk="0">
                  <a:moveTo>
                    <a:pt x="4357" y="0"/>
                  </a:moveTo>
                  <a:lnTo>
                    <a:pt x="3959" y="42"/>
                  </a:lnTo>
                  <a:lnTo>
                    <a:pt x="3540" y="84"/>
                  </a:lnTo>
                  <a:lnTo>
                    <a:pt x="2619" y="231"/>
                  </a:lnTo>
                  <a:lnTo>
                    <a:pt x="1" y="5446"/>
                  </a:lnTo>
                  <a:lnTo>
                    <a:pt x="210" y="5676"/>
                  </a:lnTo>
                  <a:lnTo>
                    <a:pt x="399" y="5886"/>
                  </a:lnTo>
                  <a:lnTo>
                    <a:pt x="608" y="6053"/>
                  </a:lnTo>
                  <a:lnTo>
                    <a:pt x="817" y="6200"/>
                  </a:lnTo>
                  <a:lnTo>
                    <a:pt x="1027" y="6284"/>
                  </a:lnTo>
                  <a:lnTo>
                    <a:pt x="1132" y="6325"/>
                  </a:lnTo>
                  <a:lnTo>
                    <a:pt x="1488" y="6325"/>
                  </a:lnTo>
                  <a:lnTo>
                    <a:pt x="1634" y="6284"/>
                  </a:lnTo>
                  <a:lnTo>
                    <a:pt x="1760" y="6242"/>
                  </a:lnTo>
                  <a:lnTo>
                    <a:pt x="5844" y="4671"/>
                  </a:lnTo>
                  <a:lnTo>
                    <a:pt x="5991" y="4189"/>
                  </a:lnTo>
                  <a:lnTo>
                    <a:pt x="6137" y="3707"/>
                  </a:lnTo>
                  <a:lnTo>
                    <a:pt x="6284" y="3247"/>
                  </a:lnTo>
                  <a:lnTo>
                    <a:pt x="6368" y="3037"/>
                  </a:lnTo>
                  <a:lnTo>
                    <a:pt x="6451" y="2807"/>
                  </a:lnTo>
                  <a:lnTo>
                    <a:pt x="6661" y="2388"/>
                  </a:lnTo>
                  <a:lnTo>
                    <a:pt x="6808" y="2011"/>
                  </a:lnTo>
                  <a:lnTo>
                    <a:pt x="6891" y="1676"/>
                  </a:lnTo>
                  <a:lnTo>
                    <a:pt x="6933" y="1362"/>
                  </a:lnTo>
                  <a:lnTo>
                    <a:pt x="6954" y="1110"/>
                  </a:lnTo>
                  <a:lnTo>
                    <a:pt x="6891" y="859"/>
                  </a:lnTo>
                  <a:lnTo>
                    <a:pt x="6870" y="754"/>
                  </a:lnTo>
                  <a:lnTo>
                    <a:pt x="6808" y="670"/>
                  </a:lnTo>
                  <a:lnTo>
                    <a:pt x="6766" y="566"/>
                  </a:lnTo>
                  <a:lnTo>
                    <a:pt x="6682" y="503"/>
                  </a:lnTo>
                  <a:lnTo>
                    <a:pt x="6514" y="356"/>
                  </a:lnTo>
                  <a:lnTo>
                    <a:pt x="6305" y="231"/>
                  </a:lnTo>
                  <a:lnTo>
                    <a:pt x="6074" y="147"/>
                  </a:lnTo>
                  <a:lnTo>
                    <a:pt x="5781" y="84"/>
                  </a:lnTo>
                  <a:lnTo>
                    <a:pt x="5488" y="21"/>
                  </a:lnTo>
                  <a:lnTo>
                    <a:pt x="5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6"/>
            <p:cNvSpPr/>
            <p:nvPr/>
          </p:nvSpPr>
          <p:spPr>
            <a:xfrm>
              <a:off x="4773592" y="3503720"/>
              <a:ext cx="122150" cy="128038"/>
            </a:xfrm>
            <a:custGeom>
              <a:avLst/>
              <a:gdLst/>
              <a:ahLst/>
              <a:cxnLst/>
              <a:rect l="l" t="t" r="r" b="b"/>
              <a:pathLst>
                <a:path w="5384" h="5656" extrusionOk="0">
                  <a:moveTo>
                    <a:pt x="1425" y="0"/>
                  </a:moveTo>
                  <a:lnTo>
                    <a:pt x="1090" y="42"/>
                  </a:lnTo>
                  <a:lnTo>
                    <a:pt x="1" y="147"/>
                  </a:lnTo>
                  <a:lnTo>
                    <a:pt x="189" y="419"/>
                  </a:lnTo>
                  <a:lnTo>
                    <a:pt x="357" y="691"/>
                  </a:lnTo>
                  <a:lnTo>
                    <a:pt x="483" y="964"/>
                  </a:lnTo>
                  <a:lnTo>
                    <a:pt x="587" y="1215"/>
                  </a:lnTo>
                  <a:lnTo>
                    <a:pt x="671" y="1466"/>
                  </a:lnTo>
                  <a:lnTo>
                    <a:pt x="734" y="1718"/>
                  </a:lnTo>
                  <a:lnTo>
                    <a:pt x="797" y="1969"/>
                  </a:lnTo>
                  <a:lnTo>
                    <a:pt x="818" y="2220"/>
                  </a:lnTo>
                  <a:lnTo>
                    <a:pt x="818" y="2451"/>
                  </a:lnTo>
                  <a:lnTo>
                    <a:pt x="818" y="2702"/>
                  </a:lnTo>
                  <a:lnTo>
                    <a:pt x="797" y="2933"/>
                  </a:lnTo>
                  <a:lnTo>
                    <a:pt x="776" y="3184"/>
                  </a:lnTo>
                  <a:lnTo>
                    <a:pt x="671" y="3645"/>
                  </a:lnTo>
                  <a:lnTo>
                    <a:pt x="545" y="4126"/>
                  </a:lnTo>
                  <a:lnTo>
                    <a:pt x="503" y="4273"/>
                  </a:lnTo>
                  <a:lnTo>
                    <a:pt x="483" y="4399"/>
                  </a:lnTo>
                  <a:lnTo>
                    <a:pt x="503" y="4545"/>
                  </a:lnTo>
                  <a:lnTo>
                    <a:pt x="524" y="4671"/>
                  </a:lnTo>
                  <a:lnTo>
                    <a:pt x="545" y="4797"/>
                  </a:lnTo>
                  <a:lnTo>
                    <a:pt x="608" y="4901"/>
                  </a:lnTo>
                  <a:lnTo>
                    <a:pt x="671" y="5027"/>
                  </a:lnTo>
                  <a:lnTo>
                    <a:pt x="755" y="5132"/>
                  </a:lnTo>
                  <a:lnTo>
                    <a:pt x="839" y="5216"/>
                  </a:lnTo>
                  <a:lnTo>
                    <a:pt x="943" y="5299"/>
                  </a:lnTo>
                  <a:lnTo>
                    <a:pt x="1069" y="5383"/>
                  </a:lnTo>
                  <a:lnTo>
                    <a:pt x="1195" y="5446"/>
                  </a:lnTo>
                  <a:lnTo>
                    <a:pt x="1320" y="5509"/>
                  </a:lnTo>
                  <a:lnTo>
                    <a:pt x="1467" y="5551"/>
                  </a:lnTo>
                  <a:lnTo>
                    <a:pt x="1614" y="5572"/>
                  </a:lnTo>
                  <a:lnTo>
                    <a:pt x="1760" y="5593"/>
                  </a:lnTo>
                  <a:lnTo>
                    <a:pt x="2577" y="5655"/>
                  </a:lnTo>
                  <a:lnTo>
                    <a:pt x="2996" y="5655"/>
                  </a:lnTo>
                  <a:lnTo>
                    <a:pt x="3394" y="5634"/>
                  </a:lnTo>
                  <a:lnTo>
                    <a:pt x="3834" y="5593"/>
                  </a:lnTo>
                  <a:lnTo>
                    <a:pt x="4253" y="5509"/>
                  </a:lnTo>
                  <a:lnTo>
                    <a:pt x="4692" y="5383"/>
                  </a:lnTo>
                  <a:lnTo>
                    <a:pt x="5132" y="5216"/>
                  </a:lnTo>
                  <a:lnTo>
                    <a:pt x="5279" y="4001"/>
                  </a:lnTo>
                  <a:lnTo>
                    <a:pt x="5342" y="3414"/>
                  </a:lnTo>
                  <a:lnTo>
                    <a:pt x="5384" y="2807"/>
                  </a:lnTo>
                  <a:lnTo>
                    <a:pt x="5384" y="2200"/>
                  </a:lnTo>
                  <a:lnTo>
                    <a:pt x="5363" y="1885"/>
                  </a:lnTo>
                  <a:lnTo>
                    <a:pt x="5342" y="1571"/>
                  </a:lnTo>
                  <a:lnTo>
                    <a:pt x="5300" y="1278"/>
                  </a:lnTo>
                  <a:lnTo>
                    <a:pt x="5237" y="964"/>
                  </a:lnTo>
                  <a:lnTo>
                    <a:pt x="5153" y="650"/>
                  </a:lnTo>
                  <a:lnTo>
                    <a:pt x="5048" y="335"/>
                  </a:lnTo>
                  <a:lnTo>
                    <a:pt x="3331" y="147"/>
                  </a:lnTo>
                  <a:lnTo>
                    <a:pt x="16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6"/>
            <p:cNvSpPr/>
            <p:nvPr/>
          </p:nvSpPr>
          <p:spPr>
            <a:xfrm>
              <a:off x="4395361" y="3840347"/>
              <a:ext cx="127867" cy="101507"/>
            </a:xfrm>
            <a:custGeom>
              <a:avLst/>
              <a:gdLst/>
              <a:ahLst/>
              <a:cxnLst/>
              <a:rect l="l" t="t" r="r" b="b"/>
              <a:pathLst>
                <a:path w="5636" h="4484" extrusionOk="0">
                  <a:moveTo>
                    <a:pt x="3541" y="1"/>
                  </a:moveTo>
                  <a:lnTo>
                    <a:pt x="3268" y="378"/>
                  </a:lnTo>
                  <a:lnTo>
                    <a:pt x="2996" y="755"/>
                  </a:lnTo>
                  <a:lnTo>
                    <a:pt x="2870" y="923"/>
                  </a:lnTo>
                  <a:lnTo>
                    <a:pt x="2724" y="1069"/>
                  </a:lnTo>
                  <a:lnTo>
                    <a:pt x="2577" y="1174"/>
                  </a:lnTo>
                  <a:lnTo>
                    <a:pt x="2431" y="1279"/>
                  </a:lnTo>
                  <a:lnTo>
                    <a:pt x="2221" y="1341"/>
                  </a:lnTo>
                  <a:lnTo>
                    <a:pt x="2012" y="1404"/>
                  </a:lnTo>
                  <a:lnTo>
                    <a:pt x="1781" y="1425"/>
                  </a:lnTo>
                  <a:lnTo>
                    <a:pt x="1551" y="1446"/>
                  </a:lnTo>
                  <a:lnTo>
                    <a:pt x="1048" y="1467"/>
                  </a:lnTo>
                  <a:lnTo>
                    <a:pt x="525" y="1488"/>
                  </a:lnTo>
                  <a:lnTo>
                    <a:pt x="1" y="3520"/>
                  </a:lnTo>
                  <a:lnTo>
                    <a:pt x="608" y="3792"/>
                  </a:lnTo>
                  <a:lnTo>
                    <a:pt x="1153" y="4022"/>
                  </a:lnTo>
                  <a:lnTo>
                    <a:pt x="1635" y="4190"/>
                  </a:lnTo>
                  <a:lnTo>
                    <a:pt x="2074" y="4336"/>
                  </a:lnTo>
                  <a:lnTo>
                    <a:pt x="2451" y="4441"/>
                  </a:lnTo>
                  <a:lnTo>
                    <a:pt x="2808" y="4483"/>
                  </a:lnTo>
                  <a:lnTo>
                    <a:pt x="3122" y="4483"/>
                  </a:lnTo>
                  <a:lnTo>
                    <a:pt x="3268" y="4462"/>
                  </a:lnTo>
                  <a:lnTo>
                    <a:pt x="3415" y="4420"/>
                  </a:lnTo>
                  <a:lnTo>
                    <a:pt x="3562" y="4378"/>
                  </a:lnTo>
                  <a:lnTo>
                    <a:pt x="3687" y="4316"/>
                  </a:lnTo>
                  <a:lnTo>
                    <a:pt x="3834" y="4253"/>
                  </a:lnTo>
                  <a:lnTo>
                    <a:pt x="3959" y="4148"/>
                  </a:lnTo>
                  <a:lnTo>
                    <a:pt x="4211" y="3939"/>
                  </a:lnTo>
                  <a:lnTo>
                    <a:pt x="4462" y="3666"/>
                  </a:lnTo>
                  <a:lnTo>
                    <a:pt x="4713" y="3331"/>
                  </a:lnTo>
                  <a:lnTo>
                    <a:pt x="4986" y="2912"/>
                  </a:lnTo>
                  <a:lnTo>
                    <a:pt x="5279" y="2451"/>
                  </a:lnTo>
                  <a:lnTo>
                    <a:pt x="5593" y="1928"/>
                  </a:lnTo>
                  <a:lnTo>
                    <a:pt x="5614" y="1886"/>
                  </a:lnTo>
                  <a:lnTo>
                    <a:pt x="5635" y="1823"/>
                  </a:lnTo>
                  <a:lnTo>
                    <a:pt x="5635" y="1677"/>
                  </a:lnTo>
                  <a:lnTo>
                    <a:pt x="5614" y="1509"/>
                  </a:lnTo>
                  <a:lnTo>
                    <a:pt x="5614" y="1320"/>
                  </a:lnTo>
                  <a:lnTo>
                    <a:pt x="35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6"/>
            <p:cNvSpPr/>
            <p:nvPr/>
          </p:nvSpPr>
          <p:spPr>
            <a:xfrm>
              <a:off x="3315820" y="3135308"/>
              <a:ext cx="105020" cy="101009"/>
            </a:xfrm>
            <a:custGeom>
              <a:avLst/>
              <a:gdLst/>
              <a:ahLst/>
              <a:cxnLst/>
              <a:rect l="l" t="t" r="r" b="b"/>
              <a:pathLst>
                <a:path w="4629" h="4462" extrusionOk="0">
                  <a:moveTo>
                    <a:pt x="1550" y="0"/>
                  </a:moveTo>
                  <a:lnTo>
                    <a:pt x="1152" y="398"/>
                  </a:lnTo>
                  <a:lnTo>
                    <a:pt x="817" y="775"/>
                  </a:lnTo>
                  <a:lnTo>
                    <a:pt x="524" y="1110"/>
                  </a:lnTo>
                  <a:lnTo>
                    <a:pt x="314" y="1425"/>
                  </a:lnTo>
                  <a:lnTo>
                    <a:pt x="147" y="1718"/>
                  </a:lnTo>
                  <a:lnTo>
                    <a:pt x="42" y="1990"/>
                  </a:lnTo>
                  <a:lnTo>
                    <a:pt x="21" y="2116"/>
                  </a:lnTo>
                  <a:lnTo>
                    <a:pt x="0" y="2241"/>
                  </a:lnTo>
                  <a:lnTo>
                    <a:pt x="0" y="2367"/>
                  </a:lnTo>
                  <a:lnTo>
                    <a:pt x="0" y="2493"/>
                  </a:lnTo>
                  <a:lnTo>
                    <a:pt x="21" y="2598"/>
                  </a:lnTo>
                  <a:lnTo>
                    <a:pt x="63" y="2723"/>
                  </a:lnTo>
                  <a:lnTo>
                    <a:pt x="168" y="2933"/>
                  </a:lnTo>
                  <a:lnTo>
                    <a:pt x="335" y="3142"/>
                  </a:lnTo>
                  <a:lnTo>
                    <a:pt x="524" y="3372"/>
                  </a:lnTo>
                  <a:lnTo>
                    <a:pt x="775" y="3582"/>
                  </a:lnTo>
                  <a:lnTo>
                    <a:pt x="1068" y="3791"/>
                  </a:lnTo>
                  <a:lnTo>
                    <a:pt x="1424" y="4022"/>
                  </a:lnTo>
                  <a:lnTo>
                    <a:pt x="1801" y="4252"/>
                  </a:lnTo>
                  <a:lnTo>
                    <a:pt x="1906" y="4315"/>
                  </a:lnTo>
                  <a:lnTo>
                    <a:pt x="2074" y="4357"/>
                  </a:lnTo>
                  <a:lnTo>
                    <a:pt x="2513" y="4462"/>
                  </a:lnTo>
                  <a:lnTo>
                    <a:pt x="4629" y="3058"/>
                  </a:lnTo>
                  <a:lnTo>
                    <a:pt x="4210" y="2577"/>
                  </a:lnTo>
                  <a:lnTo>
                    <a:pt x="3833" y="2095"/>
                  </a:lnTo>
                  <a:lnTo>
                    <a:pt x="3477" y="1655"/>
                  </a:lnTo>
                  <a:lnTo>
                    <a:pt x="3142" y="1236"/>
                  </a:lnTo>
                  <a:lnTo>
                    <a:pt x="2786" y="859"/>
                  </a:lnTo>
                  <a:lnTo>
                    <a:pt x="2597" y="671"/>
                  </a:lnTo>
                  <a:lnTo>
                    <a:pt x="2409" y="503"/>
                  </a:lnTo>
                  <a:lnTo>
                    <a:pt x="2220" y="356"/>
                  </a:lnTo>
                  <a:lnTo>
                    <a:pt x="2011" y="231"/>
                  </a:lnTo>
                  <a:lnTo>
                    <a:pt x="1780" y="105"/>
                  </a:lnTo>
                  <a:lnTo>
                    <a:pt x="15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6"/>
            <p:cNvSpPr/>
            <p:nvPr/>
          </p:nvSpPr>
          <p:spPr>
            <a:xfrm>
              <a:off x="3606617" y="3793894"/>
              <a:ext cx="96467" cy="60714"/>
            </a:xfrm>
            <a:custGeom>
              <a:avLst/>
              <a:gdLst/>
              <a:ahLst/>
              <a:cxnLst/>
              <a:rect l="l" t="t" r="r" b="b"/>
              <a:pathLst>
                <a:path w="4252" h="2682" extrusionOk="0">
                  <a:moveTo>
                    <a:pt x="1110" y="0"/>
                  </a:moveTo>
                  <a:lnTo>
                    <a:pt x="1005" y="21"/>
                  </a:lnTo>
                  <a:lnTo>
                    <a:pt x="880" y="42"/>
                  </a:lnTo>
                  <a:lnTo>
                    <a:pt x="775" y="63"/>
                  </a:lnTo>
                  <a:lnTo>
                    <a:pt x="670" y="105"/>
                  </a:lnTo>
                  <a:lnTo>
                    <a:pt x="482" y="231"/>
                  </a:lnTo>
                  <a:lnTo>
                    <a:pt x="335" y="398"/>
                  </a:lnTo>
                  <a:lnTo>
                    <a:pt x="189" y="587"/>
                  </a:lnTo>
                  <a:lnTo>
                    <a:pt x="105" y="817"/>
                  </a:lnTo>
                  <a:lnTo>
                    <a:pt x="21" y="1069"/>
                  </a:lnTo>
                  <a:lnTo>
                    <a:pt x="0" y="1341"/>
                  </a:lnTo>
                  <a:lnTo>
                    <a:pt x="21" y="1571"/>
                  </a:lnTo>
                  <a:lnTo>
                    <a:pt x="63" y="1781"/>
                  </a:lnTo>
                  <a:lnTo>
                    <a:pt x="126" y="1969"/>
                  </a:lnTo>
                  <a:lnTo>
                    <a:pt x="231" y="2137"/>
                  </a:lnTo>
                  <a:lnTo>
                    <a:pt x="356" y="2262"/>
                  </a:lnTo>
                  <a:lnTo>
                    <a:pt x="524" y="2388"/>
                  </a:lnTo>
                  <a:lnTo>
                    <a:pt x="712" y="2451"/>
                  </a:lnTo>
                  <a:lnTo>
                    <a:pt x="943" y="2514"/>
                  </a:lnTo>
                  <a:lnTo>
                    <a:pt x="1550" y="2577"/>
                  </a:lnTo>
                  <a:lnTo>
                    <a:pt x="2157" y="2618"/>
                  </a:lnTo>
                  <a:lnTo>
                    <a:pt x="3477" y="2681"/>
                  </a:lnTo>
                  <a:lnTo>
                    <a:pt x="4252" y="503"/>
                  </a:lnTo>
                  <a:lnTo>
                    <a:pt x="3833" y="356"/>
                  </a:lnTo>
                  <a:lnTo>
                    <a:pt x="3414" y="231"/>
                  </a:lnTo>
                  <a:lnTo>
                    <a:pt x="3016" y="147"/>
                  </a:lnTo>
                  <a:lnTo>
                    <a:pt x="2639" y="84"/>
                  </a:lnTo>
                  <a:lnTo>
                    <a:pt x="2241" y="42"/>
                  </a:lnTo>
                  <a:lnTo>
                    <a:pt x="1864" y="21"/>
                  </a:lnTo>
                  <a:lnTo>
                    <a:pt x="11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6"/>
            <p:cNvSpPr/>
            <p:nvPr/>
          </p:nvSpPr>
          <p:spPr>
            <a:xfrm>
              <a:off x="4171581" y="3941833"/>
              <a:ext cx="55131" cy="45999"/>
            </a:xfrm>
            <a:custGeom>
              <a:avLst/>
              <a:gdLst/>
              <a:ahLst/>
              <a:cxnLst/>
              <a:rect l="l" t="t" r="r" b="b"/>
              <a:pathLst>
                <a:path w="2430" h="2032" extrusionOk="0">
                  <a:moveTo>
                    <a:pt x="1382" y="0"/>
                  </a:moveTo>
                  <a:lnTo>
                    <a:pt x="1299" y="42"/>
                  </a:lnTo>
                  <a:lnTo>
                    <a:pt x="1194" y="84"/>
                  </a:lnTo>
                  <a:lnTo>
                    <a:pt x="1089" y="147"/>
                  </a:lnTo>
                  <a:lnTo>
                    <a:pt x="964" y="251"/>
                  </a:lnTo>
                  <a:lnTo>
                    <a:pt x="712" y="503"/>
                  </a:lnTo>
                  <a:lnTo>
                    <a:pt x="398" y="859"/>
                  </a:lnTo>
                  <a:lnTo>
                    <a:pt x="0" y="1320"/>
                  </a:lnTo>
                  <a:lnTo>
                    <a:pt x="482" y="1613"/>
                  </a:lnTo>
                  <a:lnTo>
                    <a:pt x="880" y="1822"/>
                  </a:lnTo>
                  <a:lnTo>
                    <a:pt x="1194" y="1948"/>
                  </a:lnTo>
                  <a:lnTo>
                    <a:pt x="1341" y="1990"/>
                  </a:lnTo>
                  <a:lnTo>
                    <a:pt x="1466" y="2032"/>
                  </a:lnTo>
                  <a:lnTo>
                    <a:pt x="1697" y="2032"/>
                  </a:lnTo>
                  <a:lnTo>
                    <a:pt x="1801" y="1990"/>
                  </a:lnTo>
                  <a:lnTo>
                    <a:pt x="1885" y="1948"/>
                  </a:lnTo>
                  <a:lnTo>
                    <a:pt x="1990" y="1906"/>
                  </a:lnTo>
                  <a:lnTo>
                    <a:pt x="2074" y="1822"/>
                  </a:lnTo>
                  <a:lnTo>
                    <a:pt x="2241" y="1634"/>
                  </a:lnTo>
                  <a:lnTo>
                    <a:pt x="2346" y="1466"/>
                  </a:lnTo>
                  <a:lnTo>
                    <a:pt x="2409" y="1278"/>
                  </a:lnTo>
                  <a:lnTo>
                    <a:pt x="2430" y="1089"/>
                  </a:lnTo>
                  <a:lnTo>
                    <a:pt x="2430" y="901"/>
                  </a:lnTo>
                  <a:lnTo>
                    <a:pt x="2367" y="712"/>
                  </a:lnTo>
                  <a:lnTo>
                    <a:pt x="2262" y="524"/>
                  </a:lnTo>
                  <a:lnTo>
                    <a:pt x="2136" y="356"/>
                  </a:lnTo>
                  <a:lnTo>
                    <a:pt x="1969" y="210"/>
                  </a:lnTo>
                  <a:lnTo>
                    <a:pt x="1759" y="84"/>
                  </a:lnTo>
                  <a:lnTo>
                    <a:pt x="1676" y="42"/>
                  </a:lnTo>
                  <a:lnTo>
                    <a:pt x="1571" y="21"/>
                  </a:lnTo>
                  <a:lnTo>
                    <a:pt x="14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6"/>
            <p:cNvSpPr/>
            <p:nvPr/>
          </p:nvSpPr>
          <p:spPr>
            <a:xfrm>
              <a:off x="4221945" y="2886381"/>
              <a:ext cx="154457" cy="201994"/>
            </a:xfrm>
            <a:custGeom>
              <a:avLst/>
              <a:gdLst/>
              <a:ahLst/>
              <a:cxnLst/>
              <a:rect l="l" t="t" r="r" b="b"/>
              <a:pathLst>
                <a:path w="6808" h="8923" extrusionOk="0">
                  <a:moveTo>
                    <a:pt x="6221" y="1"/>
                  </a:moveTo>
                  <a:lnTo>
                    <a:pt x="6074" y="21"/>
                  </a:lnTo>
                  <a:lnTo>
                    <a:pt x="5969" y="42"/>
                  </a:lnTo>
                  <a:lnTo>
                    <a:pt x="5844" y="63"/>
                  </a:lnTo>
                  <a:lnTo>
                    <a:pt x="5739" y="105"/>
                  </a:lnTo>
                  <a:lnTo>
                    <a:pt x="5655" y="168"/>
                  </a:lnTo>
                  <a:lnTo>
                    <a:pt x="5467" y="315"/>
                  </a:lnTo>
                  <a:lnTo>
                    <a:pt x="5320" y="482"/>
                  </a:lnTo>
                  <a:lnTo>
                    <a:pt x="5174" y="671"/>
                  </a:lnTo>
                  <a:lnTo>
                    <a:pt x="5027" y="859"/>
                  </a:lnTo>
                  <a:lnTo>
                    <a:pt x="3896" y="2493"/>
                  </a:lnTo>
                  <a:lnTo>
                    <a:pt x="2765" y="4127"/>
                  </a:lnTo>
                  <a:lnTo>
                    <a:pt x="1634" y="5781"/>
                  </a:lnTo>
                  <a:lnTo>
                    <a:pt x="524" y="7436"/>
                  </a:lnTo>
                  <a:lnTo>
                    <a:pt x="461" y="7541"/>
                  </a:lnTo>
                  <a:lnTo>
                    <a:pt x="419" y="7666"/>
                  </a:lnTo>
                  <a:lnTo>
                    <a:pt x="377" y="7918"/>
                  </a:lnTo>
                  <a:lnTo>
                    <a:pt x="356" y="8211"/>
                  </a:lnTo>
                  <a:lnTo>
                    <a:pt x="314" y="8483"/>
                  </a:lnTo>
                  <a:lnTo>
                    <a:pt x="147" y="8546"/>
                  </a:lnTo>
                  <a:lnTo>
                    <a:pt x="84" y="8588"/>
                  </a:lnTo>
                  <a:lnTo>
                    <a:pt x="21" y="8630"/>
                  </a:lnTo>
                  <a:lnTo>
                    <a:pt x="0" y="8693"/>
                  </a:lnTo>
                  <a:lnTo>
                    <a:pt x="0" y="8755"/>
                  </a:lnTo>
                  <a:lnTo>
                    <a:pt x="63" y="8839"/>
                  </a:lnTo>
                  <a:lnTo>
                    <a:pt x="168" y="8923"/>
                  </a:lnTo>
                  <a:lnTo>
                    <a:pt x="335" y="8504"/>
                  </a:lnTo>
                  <a:lnTo>
                    <a:pt x="796" y="8190"/>
                  </a:lnTo>
                  <a:lnTo>
                    <a:pt x="1215" y="7876"/>
                  </a:lnTo>
                  <a:lnTo>
                    <a:pt x="1634" y="7562"/>
                  </a:lnTo>
                  <a:lnTo>
                    <a:pt x="2053" y="7205"/>
                  </a:lnTo>
                  <a:lnTo>
                    <a:pt x="2451" y="6870"/>
                  </a:lnTo>
                  <a:lnTo>
                    <a:pt x="2828" y="6493"/>
                  </a:lnTo>
                  <a:lnTo>
                    <a:pt x="3184" y="6116"/>
                  </a:lnTo>
                  <a:lnTo>
                    <a:pt x="3540" y="5739"/>
                  </a:lnTo>
                  <a:lnTo>
                    <a:pt x="3896" y="5341"/>
                  </a:lnTo>
                  <a:lnTo>
                    <a:pt x="4231" y="4923"/>
                  </a:lnTo>
                  <a:lnTo>
                    <a:pt x="4880" y="4085"/>
                  </a:lnTo>
                  <a:lnTo>
                    <a:pt x="5488" y="3226"/>
                  </a:lnTo>
                  <a:lnTo>
                    <a:pt x="6074" y="2346"/>
                  </a:lnTo>
                  <a:lnTo>
                    <a:pt x="6409" y="1865"/>
                  </a:lnTo>
                  <a:lnTo>
                    <a:pt x="6556" y="1592"/>
                  </a:lnTo>
                  <a:lnTo>
                    <a:pt x="6682" y="1320"/>
                  </a:lnTo>
                  <a:lnTo>
                    <a:pt x="6765" y="1048"/>
                  </a:lnTo>
                  <a:lnTo>
                    <a:pt x="6786" y="901"/>
                  </a:lnTo>
                  <a:lnTo>
                    <a:pt x="6807" y="734"/>
                  </a:lnTo>
                  <a:lnTo>
                    <a:pt x="6786" y="587"/>
                  </a:lnTo>
                  <a:lnTo>
                    <a:pt x="6765" y="440"/>
                  </a:lnTo>
                  <a:lnTo>
                    <a:pt x="6723" y="273"/>
                  </a:lnTo>
                  <a:lnTo>
                    <a:pt x="6661" y="105"/>
                  </a:lnTo>
                  <a:lnTo>
                    <a:pt x="6493" y="42"/>
                  </a:lnTo>
                  <a:lnTo>
                    <a:pt x="6346" y="21"/>
                  </a:lnTo>
                  <a:lnTo>
                    <a:pt x="62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6"/>
            <p:cNvSpPr/>
            <p:nvPr/>
          </p:nvSpPr>
          <p:spPr>
            <a:xfrm>
              <a:off x="4243792" y="2990221"/>
              <a:ext cx="248542" cy="147008"/>
            </a:xfrm>
            <a:custGeom>
              <a:avLst/>
              <a:gdLst/>
              <a:ahLst/>
              <a:cxnLst/>
              <a:rect l="l" t="t" r="r" b="b"/>
              <a:pathLst>
                <a:path w="10955" h="6494" extrusionOk="0">
                  <a:moveTo>
                    <a:pt x="10389" y="0"/>
                  </a:moveTo>
                  <a:lnTo>
                    <a:pt x="9824" y="42"/>
                  </a:lnTo>
                  <a:lnTo>
                    <a:pt x="9300" y="84"/>
                  </a:lnTo>
                  <a:lnTo>
                    <a:pt x="8776" y="168"/>
                  </a:lnTo>
                  <a:lnTo>
                    <a:pt x="8274" y="273"/>
                  </a:lnTo>
                  <a:lnTo>
                    <a:pt x="7792" y="398"/>
                  </a:lnTo>
                  <a:lnTo>
                    <a:pt x="7310" y="524"/>
                  </a:lnTo>
                  <a:lnTo>
                    <a:pt x="6850" y="692"/>
                  </a:lnTo>
                  <a:lnTo>
                    <a:pt x="6410" y="880"/>
                  </a:lnTo>
                  <a:lnTo>
                    <a:pt x="5970" y="1069"/>
                  </a:lnTo>
                  <a:lnTo>
                    <a:pt x="5551" y="1299"/>
                  </a:lnTo>
                  <a:lnTo>
                    <a:pt x="5111" y="1529"/>
                  </a:lnTo>
                  <a:lnTo>
                    <a:pt x="4713" y="1760"/>
                  </a:lnTo>
                  <a:lnTo>
                    <a:pt x="4294" y="2011"/>
                  </a:lnTo>
                  <a:lnTo>
                    <a:pt x="3498" y="2556"/>
                  </a:lnTo>
                  <a:lnTo>
                    <a:pt x="2535" y="3247"/>
                  </a:lnTo>
                  <a:lnTo>
                    <a:pt x="1781" y="3791"/>
                  </a:lnTo>
                  <a:lnTo>
                    <a:pt x="1467" y="4043"/>
                  </a:lnTo>
                  <a:lnTo>
                    <a:pt x="1215" y="4252"/>
                  </a:lnTo>
                  <a:lnTo>
                    <a:pt x="985" y="4462"/>
                  </a:lnTo>
                  <a:lnTo>
                    <a:pt x="797" y="4650"/>
                  </a:lnTo>
                  <a:lnTo>
                    <a:pt x="650" y="4860"/>
                  </a:lnTo>
                  <a:lnTo>
                    <a:pt x="503" y="5048"/>
                  </a:lnTo>
                  <a:lnTo>
                    <a:pt x="399" y="5257"/>
                  </a:lnTo>
                  <a:lnTo>
                    <a:pt x="294" y="5467"/>
                  </a:lnTo>
                  <a:lnTo>
                    <a:pt x="210" y="5676"/>
                  </a:lnTo>
                  <a:lnTo>
                    <a:pt x="147" y="5928"/>
                  </a:lnTo>
                  <a:lnTo>
                    <a:pt x="1" y="6493"/>
                  </a:lnTo>
                  <a:lnTo>
                    <a:pt x="420" y="6368"/>
                  </a:lnTo>
                  <a:lnTo>
                    <a:pt x="838" y="6242"/>
                  </a:lnTo>
                  <a:lnTo>
                    <a:pt x="1215" y="6137"/>
                  </a:lnTo>
                  <a:lnTo>
                    <a:pt x="1404" y="6053"/>
                  </a:lnTo>
                  <a:lnTo>
                    <a:pt x="1572" y="5970"/>
                  </a:lnTo>
                  <a:lnTo>
                    <a:pt x="2388" y="5509"/>
                  </a:lnTo>
                  <a:lnTo>
                    <a:pt x="3184" y="5069"/>
                  </a:lnTo>
                  <a:lnTo>
                    <a:pt x="4001" y="4629"/>
                  </a:lnTo>
                  <a:lnTo>
                    <a:pt x="4839" y="4231"/>
                  </a:lnTo>
                  <a:lnTo>
                    <a:pt x="5677" y="3833"/>
                  </a:lnTo>
                  <a:lnTo>
                    <a:pt x="6514" y="3456"/>
                  </a:lnTo>
                  <a:lnTo>
                    <a:pt x="7373" y="3100"/>
                  </a:lnTo>
                  <a:lnTo>
                    <a:pt x="8232" y="2765"/>
                  </a:lnTo>
                  <a:lnTo>
                    <a:pt x="8651" y="2618"/>
                  </a:lnTo>
                  <a:lnTo>
                    <a:pt x="9028" y="2430"/>
                  </a:lnTo>
                  <a:lnTo>
                    <a:pt x="9237" y="2304"/>
                  </a:lnTo>
                  <a:lnTo>
                    <a:pt x="9426" y="2179"/>
                  </a:lnTo>
                  <a:lnTo>
                    <a:pt x="9593" y="2053"/>
                  </a:lnTo>
                  <a:lnTo>
                    <a:pt x="9782" y="1906"/>
                  </a:lnTo>
                  <a:lnTo>
                    <a:pt x="9949" y="1739"/>
                  </a:lnTo>
                  <a:lnTo>
                    <a:pt x="10117" y="1550"/>
                  </a:lnTo>
                  <a:lnTo>
                    <a:pt x="10284" y="1341"/>
                  </a:lnTo>
                  <a:lnTo>
                    <a:pt x="10431" y="1131"/>
                  </a:lnTo>
                  <a:lnTo>
                    <a:pt x="10578" y="880"/>
                  </a:lnTo>
                  <a:lnTo>
                    <a:pt x="10703" y="608"/>
                  </a:lnTo>
                  <a:lnTo>
                    <a:pt x="10829" y="315"/>
                  </a:lnTo>
                  <a:lnTo>
                    <a:pt x="10955" y="21"/>
                  </a:lnTo>
                  <a:lnTo>
                    <a:pt x="10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6"/>
            <p:cNvSpPr/>
            <p:nvPr/>
          </p:nvSpPr>
          <p:spPr>
            <a:xfrm>
              <a:off x="3804739" y="3119666"/>
              <a:ext cx="264718" cy="54534"/>
            </a:xfrm>
            <a:custGeom>
              <a:avLst/>
              <a:gdLst/>
              <a:ahLst/>
              <a:cxnLst/>
              <a:rect l="l" t="t" r="r" b="b"/>
              <a:pathLst>
                <a:path w="11668" h="2409" extrusionOk="0">
                  <a:moveTo>
                    <a:pt x="6054" y="0"/>
                  </a:moveTo>
                  <a:lnTo>
                    <a:pt x="5279" y="42"/>
                  </a:lnTo>
                  <a:lnTo>
                    <a:pt x="4504" y="147"/>
                  </a:lnTo>
                  <a:lnTo>
                    <a:pt x="3729" y="273"/>
                  </a:lnTo>
                  <a:lnTo>
                    <a:pt x="2954" y="461"/>
                  </a:lnTo>
                  <a:lnTo>
                    <a:pt x="2179" y="691"/>
                  </a:lnTo>
                  <a:lnTo>
                    <a:pt x="1802" y="838"/>
                  </a:lnTo>
                  <a:lnTo>
                    <a:pt x="1425" y="985"/>
                  </a:lnTo>
                  <a:lnTo>
                    <a:pt x="1069" y="1131"/>
                  </a:lnTo>
                  <a:lnTo>
                    <a:pt x="713" y="1320"/>
                  </a:lnTo>
                  <a:lnTo>
                    <a:pt x="336" y="1487"/>
                  </a:lnTo>
                  <a:lnTo>
                    <a:pt x="1" y="1697"/>
                  </a:lnTo>
                  <a:lnTo>
                    <a:pt x="587" y="1969"/>
                  </a:lnTo>
                  <a:lnTo>
                    <a:pt x="797" y="2074"/>
                  </a:lnTo>
                  <a:lnTo>
                    <a:pt x="985" y="2137"/>
                  </a:lnTo>
                  <a:lnTo>
                    <a:pt x="1341" y="2220"/>
                  </a:lnTo>
                  <a:lnTo>
                    <a:pt x="1802" y="2283"/>
                  </a:lnTo>
                  <a:lnTo>
                    <a:pt x="2368" y="2325"/>
                  </a:lnTo>
                  <a:lnTo>
                    <a:pt x="2975" y="2367"/>
                  </a:lnTo>
                  <a:lnTo>
                    <a:pt x="4399" y="2409"/>
                  </a:lnTo>
                  <a:lnTo>
                    <a:pt x="5928" y="2409"/>
                  </a:lnTo>
                  <a:lnTo>
                    <a:pt x="7457" y="2367"/>
                  </a:lnTo>
                  <a:lnTo>
                    <a:pt x="8190" y="2325"/>
                  </a:lnTo>
                  <a:lnTo>
                    <a:pt x="8881" y="2283"/>
                  </a:lnTo>
                  <a:lnTo>
                    <a:pt x="9489" y="2220"/>
                  </a:lnTo>
                  <a:lnTo>
                    <a:pt x="10033" y="2158"/>
                  </a:lnTo>
                  <a:lnTo>
                    <a:pt x="10494" y="2074"/>
                  </a:lnTo>
                  <a:lnTo>
                    <a:pt x="10850" y="1990"/>
                  </a:lnTo>
                  <a:lnTo>
                    <a:pt x="10934" y="1948"/>
                  </a:lnTo>
                  <a:lnTo>
                    <a:pt x="11039" y="1906"/>
                  </a:lnTo>
                  <a:lnTo>
                    <a:pt x="11248" y="1760"/>
                  </a:lnTo>
                  <a:lnTo>
                    <a:pt x="11437" y="1592"/>
                  </a:lnTo>
                  <a:lnTo>
                    <a:pt x="11667" y="1404"/>
                  </a:lnTo>
                  <a:lnTo>
                    <a:pt x="11374" y="1215"/>
                  </a:lnTo>
                  <a:lnTo>
                    <a:pt x="11060" y="1068"/>
                  </a:lnTo>
                  <a:lnTo>
                    <a:pt x="10746" y="901"/>
                  </a:lnTo>
                  <a:lnTo>
                    <a:pt x="10431" y="754"/>
                  </a:lnTo>
                  <a:lnTo>
                    <a:pt x="10096" y="629"/>
                  </a:lnTo>
                  <a:lnTo>
                    <a:pt x="9761" y="524"/>
                  </a:lnTo>
                  <a:lnTo>
                    <a:pt x="9405" y="419"/>
                  </a:lnTo>
                  <a:lnTo>
                    <a:pt x="9049" y="314"/>
                  </a:lnTo>
                  <a:lnTo>
                    <a:pt x="8693" y="231"/>
                  </a:lnTo>
                  <a:lnTo>
                    <a:pt x="8337" y="168"/>
                  </a:lnTo>
                  <a:lnTo>
                    <a:pt x="7583" y="63"/>
                  </a:lnTo>
                  <a:lnTo>
                    <a:pt x="6829" y="21"/>
                  </a:lnTo>
                  <a:lnTo>
                    <a:pt x="60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6"/>
            <p:cNvSpPr/>
            <p:nvPr/>
          </p:nvSpPr>
          <p:spPr>
            <a:xfrm>
              <a:off x="4153522" y="2812422"/>
              <a:ext cx="63684" cy="248469"/>
            </a:xfrm>
            <a:custGeom>
              <a:avLst/>
              <a:gdLst/>
              <a:ahLst/>
              <a:cxnLst/>
              <a:rect l="l" t="t" r="r" b="b"/>
              <a:pathLst>
                <a:path w="2807" h="10976" extrusionOk="0">
                  <a:moveTo>
                    <a:pt x="1927" y="0"/>
                  </a:moveTo>
                  <a:lnTo>
                    <a:pt x="1760" y="21"/>
                  </a:lnTo>
                  <a:lnTo>
                    <a:pt x="1676" y="63"/>
                  </a:lnTo>
                  <a:lnTo>
                    <a:pt x="1613" y="84"/>
                  </a:lnTo>
                  <a:lnTo>
                    <a:pt x="1550" y="147"/>
                  </a:lnTo>
                  <a:lnTo>
                    <a:pt x="1487" y="210"/>
                  </a:lnTo>
                  <a:lnTo>
                    <a:pt x="1257" y="545"/>
                  </a:lnTo>
                  <a:lnTo>
                    <a:pt x="1047" y="880"/>
                  </a:lnTo>
                  <a:lnTo>
                    <a:pt x="859" y="1236"/>
                  </a:lnTo>
                  <a:lnTo>
                    <a:pt x="691" y="1613"/>
                  </a:lnTo>
                  <a:lnTo>
                    <a:pt x="482" y="2241"/>
                  </a:lnTo>
                  <a:lnTo>
                    <a:pt x="314" y="2849"/>
                  </a:lnTo>
                  <a:lnTo>
                    <a:pt x="189" y="3498"/>
                  </a:lnTo>
                  <a:lnTo>
                    <a:pt x="84" y="4126"/>
                  </a:lnTo>
                  <a:lnTo>
                    <a:pt x="21" y="4776"/>
                  </a:lnTo>
                  <a:lnTo>
                    <a:pt x="0" y="5404"/>
                  </a:lnTo>
                  <a:lnTo>
                    <a:pt x="0" y="6053"/>
                  </a:lnTo>
                  <a:lnTo>
                    <a:pt x="42" y="6702"/>
                  </a:lnTo>
                  <a:lnTo>
                    <a:pt x="42" y="8106"/>
                  </a:lnTo>
                  <a:lnTo>
                    <a:pt x="42" y="8797"/>
                  </a:lnTo>
                  <a:lnTo>
                    <a:pt x="42" y="9488"/>
                  </a:lnTo>
                  <a:lnTo>
                    <a:pt x="63" y="9760"/>
                  </a:lnTo>
                  <a:lnTo>
                    <a:pt x="105" y="10033"/>
                  </a:lnTo>
                  <a:lnTo>
                    <a:pt x="168" y="10305"/>
                  </a:lnTo>
                  <a:lnTo>
                    <a:pt x="252" y="10556"/>
                  </a:lnTo>
                  <a:lnTo>
                    <a:pt x="314" y="10640"/>
                  </a:lnTo>
                  <a:lnTo>
                    <a:pt x="377" y="10703"/>
                  </a:lnTo>
                  <a:lnTo>
                    <a:pt x="524" y="10849"/>
                  </a:lnTo>
                  <a:lnTo>
                    <a:pt x="712" y="10933"/>
                  </a:lnTo>
                  <a:lnTo>
                    <a:pt x="796" y="10975"/>
                  </a:lnTo>
                  <a:lnTo>
                    <a:pt x="880" y="10975"/>
                  </a:lnTo>
                  <a:lnTo>
                    <a:pt x="943" y="10954"/>
                  </a:lnTo>
                  <a:lnTo>
                    <a:pt x="1027" y="10933"/>
                  </a:lnTo>
                  <a:lnTo>
                    <a:pt x="1173" y="10808"/>
                  </a:lnTo>
                  <a:lnTo>
                    <a:pt x="1487" y="10514"/>
                  </a:lnTo>
                  <a:lnTo>
                    <a:pt x="1508" y="10472"/>
                  </a:lnTo>
                  <a:lnTo>
                    <a:pt x="1529" y="10410"/>
                  </a:lnTo>
                  <a:lnTo>
                    <a:pt x="1550" y="10263"/>
                  </a:lnTo>
                  <a:lnTo>
                    <a:pt x="2178" y="6305"/>
                  </a:lnTo>
                  <a:lnTo>
                    <a:pt x="2493" y="4336"/>
                  </a:lnTo>
                  <a:lnTo>
                    <a:pt x="2786" y="2346"/>
                  </a:lnTo>
                  <a:lnTo>
                    <a:pt x="2807" y="2116"/>
                  </a:lnTo>
                  <a:lnTo>
                    <a:pt x="2807" y="1885"/>
                  </a:lnTo>
                  <a:lnTo>
                    <a:pt x="2786" y="1655"/>
                  </a:lnTo>
                  <a:lnTo>
                    <a:pt x="2765" y="1403"/>
                  </a:lnTo>
                  <a:lnTo>
                    <a:pt x="2702" y="943"/>
                  </a:lnTo>
                  <a:lnTo>
                    <a:pt x="2618" y="461"/>
                  </a:lnTo>
                  <a:lnTo>
                    <a:pt x="2576" y="377"/>
                  </a:lnTo>
                  <a:lnTo>
                    <a:pt x="2555" y="314"/>
                  </a:lnTo>
                  <a:lnTo>
                    <a:pt x="2493" y="252"/>
                  </a:lnTo>
                  <a:lnTo>
                    <a:pt x="2430" y="189"/>
                  </a:lnTo>
                  <a:lnTo>
                    <a:pt x="2283" y="84"/>
                  </a:lnTo>
                  <a:lnTo>
                    <a:pt x="2116" y="42"/>
                  </a:lnTo>
                  <a:lnTo>
                    <a:pt x="19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56"/>
            <p:cNvSpPr/>
            <p:nvPr/>
          </p:nvSpPr>
          <p:spPr>
            <a:xfrm>
              <a:off x="3893602" y="3004913"/>
              <a:ext cx="208634" cy="109067"/>
            </a:xfrm>
            <a:custGeom>
              <a:avLst/>
              <a:gdLst/>
              <a:ahLst/>
              <a:cxnLst/>
              <a:rect l="l" t="t" r="r" b="b"/>
              <a:pathLst>
                <a:path w="9196" h="4818" extrusionOk="0">
                  <a:moveTo>
                    <a:pt x="1320" y="1"/>
                  </a:moveTo>
                  <a:lnTo>
                    <a:pt x="671" y="43"/>
                  </a:lnTo>
                  <a:lnTo>
                    <a:pt x="1" y="126"/>
                  </a:lnTo>
                  <a:lnTo>
                    <a:pt x="524" y="859"/>
                  </a:lnTo>
                  <a:lnTo>
                    <a:pt x="776" y="1195"/>
                  </a:lnTo>
                  <a:lnTo>
                    <a:pt x="1069" y="1530"/>
                  </a:lnTo>
                  <a:lnTo>
                    <a:pt x="1383" y="1823"/>
                  </a:lnTo>
                  <a:lnTo>
                    <a:pt x="1550" y="1949"/>
                  </a:lnTo>
                  <a:lnTo>
                    <a:pt x="1718" y="2074"/>
                  </a:lnTo>
                  <a:lnTo>
                    <a:pt x="1907" y="2179"/>
                  </a:lnTo>
                  <a:lnTo>
                    <a:pt x="2095" y="2263"/>
                  </a:lnTo>
                  <a:lnTo>
                    <a:pt x="2304" y="2346"/>
                  </a:lnTo>
                  <a:lnTo>
                    <a:pt x="2514" y="2409"/>
                  </a:lnTo>
                  <a:lnTo>
                    <a:pt x="3059" y="2556"/>
                  </a:lnTo>
                  <a:lnTo>
                    <a:pt x="3582" y="2723"/>
                  </a:lnTo>
                  <a:lnTo>
                    <a:pt x="4085" y="2933"/>
                  </a:lnTo>
                  <a:lnTo>
                    <a:pt x="4567" y="3163"/>
                  </a:lnTo>
                  <a:lnTo>
                    <a:pt x="5048" y="3394"/>
                  </a:lnTo>
                  <a:lnTo>
                    <a:pt x="5530" y="3666"/>
                  </a:lnTo>
                  <a:lnTo>
                    <a:pt x="6472" y="4211"/>
                  </a:lnTo>
                  <a:lnTo>
                    <a:pt x="6703" y="4336"/>
                  </a:lnTo>
                  <a:lnTo>
                    <a:pt x="6933" y="4441"/>
                  </a:lnTo>
                  <a:lnTo>
                    <a:pt x="7185" y="4525"/>
                  </a:lnTo>
                  <a:lnTo>
                    <a:pt x="7457" y="4588"/>
                  </a:lnTo>
                  <a:lnTo>
                    <a:pt x="7980" y="4713"/>
                  </a:lnTo>
                  <a:lnTo>
                    <a:pt x="8525" y="4818"/>
                  </a:lnTo>
                  <a:lnTo>
                    <a:pt x="8588" y="4818"/>
                  </a:lnTo>
                  <a:lnTo>
                    <a:pt x="8672" y="4797"/>
                  </a:lnTo>
                  <a:lnTo>
                    <a:pt x="8776" y="4776"/>
                  </a:lnTo>
                  <a:lnTo>
                    <a:pt x="8860" y="4713"/>
                  </a:lnTo>
                  <a:lnTo>
                    <a:pt x="9028" y="4588"/>
                  </a:lnTo>
                  <a:lnTo>
                    <a:pt x="9091" y="4525"/>
                  </a:lnTo>
                  <a:lnTo>
                    <a:pt x="9132" y="4462"/>
                  </a:lnTo>
                  <a:lnTo>
                    <a:pt x="9174" y="4378"/>
                  </a:lnTo>
                  <a:lnTo>
                    <a:pt x="9195" y="4273"/>
                  </a:lnTo>
                  <a:lnTo>
                    <a:pt x="9195" y="4085"/>
                  </a:lnTo>
                  <a:lnTo>
                    <a:pt x="9153" y="3875"/>
                  </a:lnTo>
                  <a:lnTo>
                    <a:pt x="9111" y="3687"/>
                  </a:lnTo>
                  <a:lnTo>
                    <a:pt x="9070" y="3561"/>
                  </a:lnTo>
                  <a:lnTo>
                    <a:pt x="8986" y="3436"/>
                  </a:lnTo>
                  <a:lnTo>
                    <a:pt x="8902" y="3331"/>
                  </a:lnTo>
                  <a:lnTo>
                    <a:pt x="8797" y="3247"/>
                  </a:lnTo>
                  <a:lnTo>
                    <a:pt x="8316" y="2870"/>
                  </a:lnTo>
                  <a:lnTo>
                    <a:pt x="7855" y="2493"/>
                  </a:lnTo>
                  <a:lnTo>
                    <a:pt x="7373" y="2137"/>
                  </a:lnTo>
                  <a:lnTo>
                    <a:pt x="6870" y="1802"/>
                  </a:lnTo>
                  <a:lnTo>
                    <a:pt x="6389" y="1488"/>
                  </a:lnTo>
                  <a:lnTo>
                    <a:pt x="5865" y="1195"/>
                  </a:lnTo>
                  <a:lnTo>
                    <a:pt x="5362" y="922"/>
                  </a:lnTo>
                  <a:lnTo>
                    <a:pt x="4818" y="692"/>
                  </a:lnTo>
                  <a:lnTo>
                    <a:pt x="4273" y="482"/>
                  </a:lnTo>
                  <a:lnTo>
                    <a:pt x="3729" y="315"/>
                  </a:lnTo>
                  <a:lnTo>
                    <a:pt x="3142" y="168"/>
                  </a:lnTo>
                  <a:lnTo>
                    <a:pt x="2556" y="64"/>
                  </a:lnTo>
                  <a:lnTo>
                    <a:pt x="1948" y="22"/>
                  </a:lnTo>
                  <a:lnTo>
                    <a:pt x="13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6"/>
            <p:cNvSpPr/>
            <p:nvPr/>
          </p:nvSpPr>
          <p:spPr>
            <a:xfrm>
              <a:off x="3838496" y="3197903"/>
              <a:ext cx="176781" cy="92950"/>
            </a:xfrm>
            <a:custGeom>
              <a:avLst/>
              <a:gdLst/>
              <a:ahLst/>
              <a:cxnLst/>
              <a:rect l="l" t="t" r="r" b="b"/>
              <a:pathLst>
                <a:path w="7792" h="4106" extrusionOk="0">
                  <a:moveTo>
                    <a:pt x="4147" y="0"/>
                  </a:moveTo>
                  <a:lnTo>
                    <a:pt x="3519" y="21"/>
                  </a:lnTo>
                  <a:lnTo>
                    <a:pt x="2953" y="63"/>
                  </a:lnTo>
                  <a:lnTo>
                    <a:pt x="2451" y="147"/>
                  </a:lnTo>
                  <a:lnTo>
                    <a:pt x="2053" y="251"/>
                  </a:lnTo>
                  <a:lnTo>
                    <a:pt x="1697" y="377"/>
                  </a:lnTo>
                  <a:lnTo>
                    <a:pt x="1382" y="566"/>
                  </a:lnTo>
                  <a:lnTo>
                    <a:pt x="1068" y="775"/>
                  </a:lnTo>
                  <a:lnTo>
                    <a:pt x="817" y="1005"/>
                  </a:lnTo>
                  <a:lnTo>
                    <a:pt x="566" y="1299"/>
                  </a:lnTo>
                  <a:lnTo>
                    <a:pt x="356" y="1592"/>
                  </a:lnTo>
                  <a:lnTo>
                    <a:pt x="189" y="1948"/>
                  </a:lnTo>
                  <a:lnTo>
                    <a:pt x="105" y="2136"/>
                  </a:lnTo>
                  <a:lnTo>
                    <a:pt x="63" y="2346"/>
                  </a:lnTo>
                  <a:lnTo>
                    <a:pt x="21" y="2534"/>
                  </a:lnTo>
                  <a:lnTo>
                    <a:pt x="0" y="2744"/>
                  </a:lnTo>
                  <a:lnTo>
                    <a:pt x="0" y="2932"/>
                  </a:lnTo>
                  <a:lnTo>
                    <a:pt x="21" y="3121"/>
                  </a:lnTo>
                  <a:lnTo>
                    <a:pt x="63" y="3309"/>
                  </a:lnTo>
                  <a:lnTo>
                    <a:pt x="147" y="3477"/>
                  </a:lnTo>
                  <a:lnTo>
                    <a:pt x="230" y="3624"/>
                  </a:lnTo>
                  <a:lnTo>
                    <a:pt x="356" y="3770"/>
                  </a:lnTo>
                  <a:lnTo>
                    <a:pt x="482" y="3875"/>
                  </a:lnTo>
                  <a:lnTo>
                    <a:pt x="670" y="3980"/>
                  </a:lnTo>
                  <a:lnTo>
                    <a:pt x="859" y="4042"/>
                  </a:lnTo>
                  <a:lnTo>
                    <a:pt x="1068" y="4084"/>
                  </a:lnTo>
                  <a:lnTo>
                    <a:pt x="1320" y="4105"/>
                  </a:lnTo>
                  <a:lnTo>
                    <a:pt x="1613" y="4084"/>
                  </a:lnTo>
                  <a:lnTo>
                    <a:pt x="2074" y="4021"/>
                  </a:lnTo>
                  <a:lnTo>
                    <a:pt x="2555" y="3917"/>
                  </a:lnTo>
                  <a:lnTo>
                    <a:pt x="2786" y="3854"/>
                  </a:lnTo>
                  <a:lnTo>
                    <a:pt x="2995" y="3791"/>
                  </a:lnTo>
                  <a:lnTo>
                    <a:pt x="3205" y="3686"/>
                  </a:lnTo>
                  <a:lnTo>
                    <a:pt x="3393" y="3582"/>
                  </a:lnTo>
                  <a:lnTo>
                    <a:pt x="4461" y="2870"/>
                  </a:lnTo>
                  <a:lnTo>
                    <a:pt x="5529" y="2095"/>
                  </a:lnTo>
                  <a:lnTo>
                    <a:pt x="7791" y="440"/>
                  </a:lnTo>
                  <a:lnTo>
                    <a:pt x="6996" y="272"/>
                  </a:lnTo>
                  <a:lnTo>
                    <a:pt x="6221" y="147"/>
                  </a:lnTo>
                  <a:lnTo>
                    <a:pt x="5488" y="63"/>
                  </a:lnTo>
                  <a:lnTo>
                    <a:pt x="4796" y="21"/>
                  </a:lnTo>
                  <a:lnTo>
                    <a:pt x="41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6"/>
            <p:cNvSpPr/>
            <p:nvPr/>
          </p:nvSpPr>
          <p:spPr>
            <a:xfrm>
              <a:off x="4238098" y="3150001"/>
              <a:ext cx="259931" cy="46022"/>
            </a:xfrm>
            <a:custGeom>
              <a:avLst/>
              <a:gdLst/>
              <a:ahLst/>
              <a:cxnLst/>
              <a:rect l="l" t="t" r="r" b="b"/>
              <a:pathLst>
                <a:path w="11457" h="2033" extrusionOk="0">
                  <a:moveTo>
                    <a:pt x="6242" y="1"/>
                  </a:moveTo>
                  <a:lnTo>
                    <a:pt x="5216" y="43"/>
                  </a:lnTo>
                  <a:lnTo>
                    <a:pt x="3184" y="168"/>
                  </a:lnTo>
                  <a:lnTo>
                    <a:pt x="2744" y="189"/>
                  </a:lnTo>
                  <a:lnTo>
                    <a:pt x="2304" y="231"/>
                  </a:lnTo>
                  <a:lnTo>
                    <a:pt x="1864" y="294"/>
                  </a:lnTo>
                  <a:lnTo>
                    <a:pt x="1655" y="336"/>
                  </a:lnTo>
                  <a:lnTo>
                    <a:pt x="1446" y="399"/>
                  </a:lnTo>
                  <a:lnTo>
                    <a:pt x="1257" y="461"/>
                  </a:lnTo>
                  <a:lnTo>
                    <a:pt x="1048" y="566"/>
                  </a:lnTo>
                  <a:lnTo>
                    <a:pt x="859" y="671"/>
                  </a:lnTo>
                  <a:lnTo>
                    <a:pt x="671" y="818"/>
                  </a:lnTo>
                  <a:lnTo>
                    <a:pt x="503" y="964"/>
                  </a:lnTo>
                  <a:lnTo>
                    <a:pt x="335" y="1153"/>
                  </a:lnTo>
                  <a:lnTo>
                    <a:pt x="168" y="1383"/>
                  </a:lnTo>
                  <a:lnTo>
                    <a:pt x="0" y="1613"/>
                  </a:lnTo>
                  <a:lnTo>
                    <a:pt x="2493" y="1802"/>
                  </a:lnTo>
                  <a:lnTo>
                    <a:pt x="3708" y="1886"/>
                  </a:lnTo>
                  <a:lnTo>
                    <a:pt x="4943" y="1969"/>
                  </a:lnTo>
                  <a:lnTo>
                    <a:pt x="6179" y="2011"/>
                  </a:lnTo>
                  <a:lnTo>
                    <a:pt x="7415" y="2032"/>
                  </a:lnTo>
                  <a:lnTo>
                    <a:pt x="8629" y="2011"/>
                  </a:lnTo>
                  <a:lnTo>
                    <a:pt x="9258" y="1990"/>
                  </a:lnTo>
                  <a:lnTo>
                    <a:pt x="9865" y="1949"/>
                  </a:lnTo>
                  <a:lnTo>
                    <a:pt x="10137" y="1907"/>
                  </a:lnTo>
                  <a:lnTo>
                    <a:pt x="10284" y="1865"/>
                  </a:lnTo>
                  <a:lnTo>
                    <a:pt x="10410" y="1823"/>
                  </a:lnTo>
                  <a:lnTo>
                    <a:pt x="10619" y="1697"/>
                  </a:lnTo>
                  <a:lnTo>
                    <a:pt x="10850" y="1530"/>
                  </a:lnTo>
                  <a:lnTo>
                    <a:pt x="11457" y="1132"/>
                  </a:lnTo>
                  <a:lnTo>
                    <a:pt x="10933" y="880"/>
                  </a:lnTo>
                  <a:lnTo>
                    <a:pt x="10389" y="650"/>
                  </a:lnTo>
                  <a:lnTo>
                    <a:pt x="9865" y="461"/>
                  </a:lnTo>
                  <a:lnTo>
                    <a:pt x="9342" y="315"/>
                  </a:lnTo>
                  <a:lnTo>
                    <a:pt x="8818" y="210"/>
                  </a:lnTo>
                  <a:lnTo>
                    <a:pt x="8315" y="126"/>
                  </a:lnTo>
                  <a:lnTo>
                    <a:pt x="7792" y="64"/>
                  </a:lnTo>
                  <a:lnTo>
                    <a:pt x="7268" y="22"/>
                  </a:lnTo>
                  <a:lnTo>
                    <a:pt x="6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6"/>
            <p:cNvSpPr/>
            <p:nvPr/>
          </p:nvSpPr>
          <p:spPr>
            <a:xfrm>
              <a:off x="4339303" y="3066557"/>
              <a:ext cx="181069" cy="65920"/>
            </a:xfrm>
            <a:custGeom>
              <a:avLst/>
              <a:gdLst/>
              <a:ahLst/>
              <a:cxnLst/>
              <a:rect l="l" t="t" r="r" b="b"/>
              <a:pathLst>
                <a:path w="7981" h="2912" extrusionOk="0">
                  <a:moveTo>
                    <a:pt x="5991" y="0"/>
                  </a:moveTo>
                  <a:lnTo>
                    <a:pt x="5572" y="21"/>
                  </a:lnTo>
                  <a:lnTo>
                    <a:pt x="5195" y="42"/>
                  </a:lnTo>
                  <a:lnTo>
                    <a:pt x="4797" y="105"/>
                  </a:lnTo>
                  <a:lnTo>
                    <a:pt x="4420" y="168"/>
                  </a:lnTo>
                  <a:lnTo>
                    <a:pt x="4043" y="252"/>
                  </a:lnTo>
                  <a:lnTo>
                    <a:pt x="3666" y="357"/>
                  </a:lnTo>
                  <a:lnTo>
                    <a:pt x="3289" y="482"/>
                  </a:lnTo>
                  <a:lnTo>
                    <a:pt x="2933" y="629"/>
                  </a:lnTo>
                  <a:lnTo>
                    <a:pt x="2556" y="796"/>
                  </a:lnTo>
                  <a:lnTo>
                    <a:pt x="2200" y="964"/>
                  </a:lnTo>
                  <a:lnTo>
                    <a:pt x="1823" y="1152"/>
                  </a:lnTo>
                  <a:lnTo>
                    <a:pt x="1467" y="1362"/>
                  </a:lnTo>
                  <a:lnTo>
                    <a:pt x="1111" y="1592"/>
                  </a:lnTo>
                  <a:lnTo>
                    <a:pt x="734" y="1823"/>
                  </a:lnTo>
                  <a:lnTo>
                    <a:pt x="1" y="2346"/>
                  </a:lnTo>
                  <a:lnTo>
                    <a:pt x="3163" y="2660"/>
                  </a:lnTo>
                  <a:lnTo>
                    <a:pt x="4608" y="2786"/>
                  </a:lnTo>
                  <a:lnTo>
                    <a:pt x="6033" y="2912"/>
                  </a:lnTo>
                  <a:lnTo>
                    <a:pt x="6305" y="2912"/>
                  </a:lnTo>
                  <a:lnTo>
                    <a:pt x="6577" y="2870"/>
                  </a:lnTo>
                  <a:lnTo>
                    <a:pt x="6828" y="2786"/>
                  </a:lnTo>
                  <a:lnTo>
                    <a:pt x="7059" y="2660"/>
                  </a:lnTo>
                  <a:lnTo>
                    <a:pt x="7268" y="2514"/>
                  </a:lnTo>
                  <a:lnTo>
                    <a:pt x="7478" y="2325"/>
                  </a:lnTo>
                  <a:lnTo>
                    <a:pt x="7645" y="2095"/>
                  </a:lnTo>
                  <a:lnTo>
                    <a:pt x="7813" y="1865"/>
                  </a:lnTo>
                  <a:lnTo>
                    <a:pt x="7876" y="1760"/>
                  </a:lnTo>
                  <a:lnTo>
                    <a:pt x="7918" y="1655"/>
                  </a:lnTo>
                  <a:lnTo>
                    <a:pt x="7959" y="1529"/>
                  </a:lnTo>
                  <a:lnTo>
                    <a:pt x="7980" y="1425"/>
                  </a:lnTo>
                  <a:lnTo>
                    <a:pt x="7980" y="1173"/>
                  </a:lnTo>
                  <a:lnTo>
                    <a:pt x="7918" y="943"/>
                  </a:lnTo>
                  <a:lnTo>
                    <a:pt x="7834" y="713"/>
                  </a:lnTo>
                  <a:lnTo>
                    <a:pt x="7771" y="629"/>
                  </a:lnTo>
                  <a:lnTo>
                    <a:pt x="7687" y="524"/>
                  </a:lnTo>
                  <a:lnTo>
                    <a:pt x="7603" y="440"/>
                  </a:lnTo>
                  <a:lnTo>
                    <a:pt x="7520" y="377"/>
                  </a:lnTo>
                  <a:lnTo>
                    <a:pt x="7415" y="315"/>
                  </a:lnTo>
                  <a:lnTo>
                    <a:pt x="7310" y="252"/>
                  </a:lnTo>
                  <a:lnTo>
                    <a:pt x="6975" y="147"/>
                  </a:lnTo>
                  <a:lnTo>
                    <a:pt x="6661" y="63"/>
                  </a:lnTo>
                  <a:lnTo>
                    <a:pt x="6305" y="21"/>
                  </a:lnTo>
                  <a:lnTo>
                    <a:pt x="59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6"/>
            <p:cNvSpPr/>
            <p:nvPr/>
          </p:nvSpPr>
          <p:spPr>
            <a:xfrm>
              <a:off x="3986730" y="2859826"/>
              <a:ext cx="131179" cy="190155"/>
            </a:xfrm>
            <a:custGeom>
              <a:avLst/>
              <a:gdLst/>
              <a:ahLst/>
              <a:cxnLst/>
              <a:rect l="l" t="t" r="r" b="b"/>
              <a:pathLst>
                <a:path w="5782" h="8400" extrusionOk="0">
                  <a:moveTo>
                    <a:pt x="231" y="1"/>
                  </a:moveTo>
                  <a:lnTo>
                    <a:pt x="147" y="189"/>
                  </a:lnTo>
                  <a:lnTo>
                    <a:pt x="64" y="378"/>
                  </a:lnTo>
                  <a:lnTo>
                    <a:pt x="1" y="503"/>
                  </a:lnTo>
                  <a:lnTo>
                    <a:pt x="1" y="566"/>
                  </a:lnTo>
                  <a:lnTo>
                    <a:pt x="1" y="608"/>
                  </a:lnTo>
                  <a:lnTo>
                    <a:pt x="1132" y="2619"/>
                  </a:lnTo>
                  <a:lnTo>
                    <a:pt x="1697" y="3603"/>
                  </a:lnTo>
                  <a:lnTo>
                    <a:pt x="2284" y="4588"/>
                  </a:lnTo>
                  <a:lnTo>
                    <a:pt x="2640" y="5132"/>
                  </a:lnTo>
                  <a:lnTo>
                    <a:pt x="2996" y="5677"/>
                  </a:lnTo>
                  <a:lnTo>
                    <a:pt x="3394" y="6179"/>
                  </a:lnTo>
                  <a:lnTo>
                    <a:pt x="3813" y="6661"/>
                  </a:lnTo>
                  <a:lnTo>
                    <a:pt x="4252" y="7143"/>
                  </a:lnTo>
                  <a:lnTo>
                    <a:pt x="4734" y="7583"/>
                  </a:lnTo>
                  <a:lnTo>
                    <a:pt x="5237" y="8001"/>
                  </a:lnTo>
                  <a:lnTo>
                    <a:pt x="5781" y="8399"/>
                  </a:lnTo>
                  <a:lnTo>
                    <a:pt x="5488" y="7478"/>
                  </a:lnTo>
                  <a:lnTo>
                    <a:pt x="5153" y="6577"/>
                  </a:lnTo>
                  <a:lnTo>
                    <a:pt x="4797" y="5719"/>
                  </a:lnTo>
                  <a:lnTo>
                    <a:pt x="4399" y="4860"/>
                  </a:lnTo>
                  <a:lnTo>
                    <a:pt x="3980" y="4022"/>
                  </a:lnTo>
                  <a:lnTo>
                    <a:pt x="3519" y="3184"/>
                  </a:lnTo>
                  <a:lnTo>
                    <a:pt x="3038" y="2367"/>
                  </a:lnTo>
                  <a:lnTo>
                    <a:pt x="2556" y="1571"/>
                  </a:lnTo>
                  <a:lnTo>
                    <a:pt x="2347" y="1278"/>
                  </a:lnTo>
                  <a:lnTo>
                    <a:pt x="2137" y="1006"/>
                  </a:lnTo>
                  <a:lnTo>
                    <a:pt x="1886" y="755"/>
                  </a:lnTo>
                  <a:lnTo>
                    <a:pt x="1593" y="524"/>
                  </a:lnTo>
                  <a:lnTo>
                    <a:pt x="1299" y="315"/>
                  </a:lnTo>
                  <a:lnTo>
                    <a:pt x="964" y="168"/>
                  </a:lnTo>
                  <a:lnTo>
                    <a:pt x="797" y="105"/>
                  </a:lnTo>
                  <a:lnTo>
                    <a:pt x="608" y="63"/>
                  </a:lnTo>
                  <a:lnTo>
                    <a:pt x="420" y="22"/>
                  </a:lnTo>
                  <a:lnTo>
                    <a:pt x="2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6"/>
            <p:cNvSpPr/>
            <p:nvPr/>
          </p:nvSpPr>
          <p:spPr>
            <a:xfrm>
              <a:off x="4220039" y="2844659"/>
              <a:ext cx="80813" cy="168808"/>
            </a:xfrm>
            <a:custGeom>
              <a:avLst/>
              <a:gdLst/>
              <a:ahLst/>
              <a:cxnLst/>
              <a:rect l="l" t="t" r="r" b="b"/>
              <a:pathLst>
                <a:path w="3562" h="7457" extrusionOk="0">
                  <a:moveTo>
                    <a:pt x="2660" y="0"/>
                  </a:moveTo>
                  <a:lnTo>
                    <a:pt x="2535" y="21"/>
                  </a:lnTo>
                  <a:lnTo>
                    <a:pt x="2409" y="63"/>
                  </a:lnTo>
                  <a:lnTo>
                    <a:pt x="2262" y="105"/>
                  </a:lnTo>
                  <a:lnTo>
                    <a:pt x="2137" y="168"/>
                  </a:lnTo>
                  <a:lnTo>
                    <a:pt x="2032" y="252"/>
                  </a:lnTo>
                  <a:lnTo>
                    <a:pt x="1948" y="336"/>
                  </a:lnTo>
                  <a:lnTo>
                    <a:pt x="1613" y="754"/>
                  </a:lnTo>
                  <a:lnTo>
                    <a:pt x="1278" y="1215"/>
                  </a:lnTo>
                  <a:lnTo>
                    <a:pt x="1131" y="1446"/>
                  </a:lnTo>
                  <a:lnTo>
                    <a:pt x="1006" y="1697"/>
                  </a:lnTo>
                  <a:lnTo>
                    <a:pt x="901" y="1927"/>
                  </a:lnTo>
                  <a:lnTo>
                    <a:pt x="817" y="2179"/>
                  </a:lnTo>
                  <a:lnTo>
                    <a:pt x="671" y="2807"/>
                  </a:lnTo>
                  <a:lnTo>
                    <a:pt x="545" y="3435"/>
                  </a:lnTo>
                  <a:lnTo>
                    <a:pt x="419" y="4085"/>
                  </a:lnTo>
                  <a:lnTo>
                    <a:pt x="294" y="4734"/>
                  </a:lnTo>
                  <a:lnTo>
                    <a:pt x="210" y="5383"/>
                  </a:lnTo>
                  <a:lnTo>
                    <a:pt x="126" y="6053"/>
                  </a:lnTo>
                  <a:lnTo>
                    <a:pt x="63" y="6745"/>
                  </a:lnTo>
                  <a:lnTo>
                    <a:pt x="0" y="7457"/>
                  </a:lnTo>
                  <a:lnTo>
                    <a:pt x="629" y="6870"/>
                  </a:lnTo>
                  <a:lnTo>
                    <a:pt x="1194" y="6305"/>
                  </a:lnTo>
                  <a:lnTo>
                    <a:pt x="1697" y="5760"/>
                  </a:lnTo>
                  <a:lnTo>
                    <a:pt x="2158" y="5216"/>
                  </a:lnTo>
                  <a:lnTo>
                    <a:pt x="2556" y="4692"/>
                  </a:lnTo>
                  <a:lnTo>
                    <a:pt x="2891" y="4189"/>
                  </a:lnTo>
                  <a:lnTo>
                    <a:pt x="3016" y="3938"/>
                  </a:lnTo>
                  <a:lnTo>
                    <a:pt x="3142" y="3708"/>
                  </a:lnTo>
                  <a:lnTo>
                    <a:pt x="3247" y="3477"/>
                  </a:lnTo>
                  <a:lnTo>
                    <a:pt x="3310" y="3247"/>
                  </a:lnTo>
                  <a:lnTo>
                    <a:pt x="3393" y="2954"/>
                  </a:lnTo>
                  <a:lnTo>
                    <a:pt x="3456" y="2660"/>
                  </a:lnTo>
                  <a:lnTo>
                    <a:pt x="3498" y="2346"/>
                  </a:lnTo>
                  <a:lnTo>
                    <a:pt x="3540" y="2053"/>
                  </a:lnTo>
                  <a:lnTo>
                    <a:pt x="3561" y="1446"/>
                  </a:lnTo>
                  <a:lnTo>
                    <a:pt x="3561" y="838"/>
                  </a:lnTo>
                  <a:lnTo>
                    <a:pt x="3540" y="713"/>
                  </a:lnTo>
                  <a:lnTo>
                    <a:pt x="3477" y="608"/>
                  </a:lnTo>
                  <a:lnTo>
                    <a:pt x="3414" y="482"/>
                  </a:lnTo>
                  <a:lnTo>
                    <a:pt x="3331" y="356"/>
                  </a:lnTo>
                  <a:lnTo>
                    <a:pt x="3226" y="252"/>
                  </a:lnTo>
                  <a:lnTo>
                    <a:pt x="3121" y="168"/>
                  </a:lnTo>
                  <a:lnTo>
                    <a:pt x="3016" y="84"/>
                  </a:lnTo>
                  <a:lnTo>
                    <a:pt x="2912" y="42"/>
                  </a:lnTo>
                  <a:lnTo>
                    <a:pt x="2786" y="21"/>
                  </a:lnTo>
                  <a:lnTo>
                    <a:pt x="26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6"/>
            <p:cNvSpPr/>
            <p:nvPr/>
          </p:nvSpPr>
          <p:spPr>
            <a:xfrm>
              <a:off x="4323626" y="3213545"/>
              <a:ext cx="156839" cy="88196"/>
            </a:xfrm>
            <a:custGeom>
              <a:avLst/>
              <a:gdLst/>
              <a:ahLst/>
              <a:cxnLst/>
              <a:rect l="l" t="t" r="r" b="b"/>
              <a:pathLst>
                <a:path w="6913" h="3896" extrusionOk="0">
                  <a:moveTo>
                    <a:pt x="2158" y="0"/>
                  </a:moveTo>
                  <a:lnTo>
                    <a:pt x="1487" y="21"/>
                  </a:lnTo>
                  <a:lnTo>
                    <a:pt x="1131" y="42"/>
                  </a:lnTo>
                  <a:lnTo>
                    <a:pt x="775" y="84"/>
                  </a:lnTo>
                  <a:lnTo>
                    <a:pt x="398" y="126"/>
                  </a:lnTo>
                  <a:lnTo>
                    <a:pt x="0" y="210"/>
                  </a:lnTo>
                  <a:lnTo>
                    <a:pt x="650" y="754"/>
                  </a:lnTo>
                  <a:lnTo>
                    <a:pt x="1257" y="1257"/>
                  </a:lnTo>
                  <a:lnTo>
                    <a:pt x="1864" y="1718"/>
                  </a:lnTo>
                  <a:lnTo>
                    <a:pt x="2451" y="2158"/>
                  </a:lnTo>
                  <a:lnTo>
                    <a:pt x="3037" y="2556"/>
                  </a:lnTo>
                  <a:lnTo>
                    <a:pt x="3624" y="2933"/>
                  </a:lnTo>
                  <a:lnTo>
                    <a:pt x="4755" y="3666"/>
                  </a:lnTo>
                  <a:lnTo>
                    <a:pt x="4985" y="3791"/>
                  </a:lnTo>
                  <a:lnTo>
                    <a:pt x="5195" y="3854"/>
                  </a:lnTo>
                  <a:lnTo>
                    <a:pt x="5425" y="3896"/>
                  </a:lnTo>
                  <a:lnTo>
                    <a:pt x="5655" y="3896"/>
                  </a:lnTo>
                  <a:lnTo>
                    <a:pt x="5886" y="3854"/>
                  </a:lnTo>
                  <a:lnTo>
                    <a:pt x="6116" y="3791"/>
                  </a:lnTo>
                  <a:lnTo>
                    <a:pt x="6347" y="3687"/>
                  </a:lnTo>
                  <a:lnTo>
                    <a:pt x="6556" y="3540"/>
                  </a:lnTo>
                  <a:lnTo>
                    <a:pt x="6640" y="3477"/>
                  </a:lnTo>
                  <a:lnTo>
                    <a:pt x="6703" y="3393"/>
                  </a:lnTo>
                  <a:lnTo>
                    <a:pt x="6807" y="3226"/>
                  </a:lnTo>
                  <a:lnTo>
                    <a:pt x="6870" y="3016"/>
                  </a:lnTo>
                  <a:lnTo>
                    <a:pt x="6912" y="2786"/>
                  </a:lnTo>
                  <a:lnTo>
                    <a:pt x="6912" y="2535"/>
                  </a:lnTo>
                  <a:lnTo>
                    <a:pt x="6870" y="2283"/>
                  </a:lnTo>
                  <a:lnTo>
                    <a:pt x="6807" y="2011"/>
                  </a:lnTo>
                  <a:lnTo>
                    <a:pt x="6682" y="1760"/>
                  </a:lnTo>
                  <a:lnTo>
                    <a:pt x="6430" y="1278"/>
                  </a:lnTo>
                  <a:lnTo>
                    <a:pt x="6263" y="1048"/>
                  </a:lnTo>
                  <a:lnTo>
                    <a:pt x="6095" y="838"/>
                  </a:lnTo>
                  <a:lnTo>
                    <a:pt x="5907" y="650"/>
                  </a:lnTo>
                  <a:lnTo>
                    <a:pt x="5697" y="503"/>
                  </a:lnTo>
                  <a:lnTo>
                    <a:pt x="5572" y="440"/>
                  </a:lnTo>
                  <a:lnTo>
                    <a:pt x="5446" y="377"/>
                  </a:lnTo>
                  <a:lnTo>
                    <a:pt x="5320" y="335"/>
                  </a:lnTo>
                  <a:lnTo>
                    <a:pt x="5174" y="314"/>
                  </a:lnTo>
                  <a:lnTo>
                    <a:pt x="4022" y="168"/>
                  </a:lnTo>
                  <a:lnTo>
                    <a:pt x="3414" y="84"/>
                  </a:lnTo>
                  <a:lnTo>
                    <a:pt x="2807" y="42"/>
                  </a:lnTo>
                  <a:lnTo>
                    <a:pt x="21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6"/>
            <p:cNvSpPr/>
            <p:nvPr/>
          </p:nvSpPr>
          <p:spPr>
            <a:xfrm>
              <a:off x="4031877" y="3344869"/>
              <a:ext cx="70354" cy="156493"/>
            </a:xfrm>
            <a:custGeom>
              <a:avLst/>
              <a:gdLst/>
              <a:ahLst/>
              <a:cxnLst/>
              <a:rect l="l" t="t" r="r" b="b"/>
              <a:pathLst>
                <a:path w="3101" h="6913" extrusionOk="0">
                  <a:moveTo>
                    <a:pt x="2786" y="1"/>
                  </a:moveTo>
                  <a:lnTo>
                    <a:pt x="2283" y="587"/>
                  </a:lnTo>
                  <a:lnTo>
                    <a:pt x="1802" y="1153"/>
                  </a:lnTo>
                  <a:lnTo>
                    <a:pt x="1383" y="1739"/>
                  </a:lnTo>
                  <a:lnTo>
                    <a:pt x="1173" y="2053"/>
                  </a:lnTo>
                  <a:lnTo>
                    <a:pt x="1006" y="2347"/>
                  </a:lnTo>
                  <a:lnTo>
                    <a:pt x="817" y="2640"/>
                  </a:lnTo>
                  <a:lnTo>
                    <a:pt x="671" y="2954"/>
                  </a:lnTo>
                  <a:lnTo>
                    <a:pt x="524" y="3268"/>
                  </a:lnTo>
                  <a:lnTo>
                    <a:pt x="398" y="3603"/>
                  </a:lnTo>
                  <a:lnTo>
                    <a:pt x="273" y="3918"/>
                  </a:lnTo>
                  <a:lnTo>
                    <a:pt x="189" y="4274"/>
                  </a:lnTo>
                  <a:lnTo>
                    <a:pt x="105" y="4609"/>
                  </a:lnTo>
                  <a:lnTo>
                    <a:pt x="42" y="4965"/>
                  </a:lnTo>
                  <a:lnTo>
                    <a:pt x="0" y="5321"/>
                  </a:lnTo>
                  <a:lnTo>
                    <a:pt x="0" y="5635"/>
                  </a:lnTo>
                  <a:lnTo>
                    <a:pt x="42" y="5928"/>
                  </a:lnTo>
                  <a:lnTo>
                    <a:pt x="126" y="6180"/>
                  </a:lnTo>
                  <a:lnTo>
                    <a:pt x="231" y="6410"/>
                  </a:lnTo>
                  <a:lnTo>
                    <a:pt x="357" y="6619"/>
                  </a:lnTo>
                  <a:lnTo>
                    <a:pt x="440" y="6703"/>
                  </a:lnTo>
                  <a:lnTo>
                    <a:pt x="524" y="6766"/>
                  </a:lnTo>
                  <a:lnTo>
                    <a:pt x="629" y="6829"/>
                  </a:lnTo>
                  <a:lnTo>
                    <a:pt x="713" y="6871"/>
                  </a:lnTo>
                  <a:lnTo>
                    <a:pt x="817" y="6913"/>
                  </a:lnTo>
                  <a:lnTo>
                    <a:pt x="1152" y="6913"/>
                  </a:lnTo>
                  <a:lnTo>
                    <a:pt x="1404" y="6871"/>
                  </a:lnTo>
                  <a:lnTo>
                    <a:pt x="1655" y="6787"/>
                  </a:lnTo>
                  <a:lnTo>
                    <a:pt x="1906" y="6661"/>
                  </a:lnTo>
                  <a:lnTo>
                    <a:pt x="2158" y="6494"/>
                  </a:lnTo>
                  <a:lnTo>
                    <a:pt x="2367" y="6284"/>
                  </a:lnTo>
                  <a:lnTo>
                    <a:pt x="2577" y="6054"/>
                  </a:lnTo>
                  <a:lnTo>
                    <a:pt x="2702" y="5886"/>
                  </a:lnTo>
                  <a:lnTo>
                    <a:pt x="2807" y="5719"/>
                  </a:lnTo>
                  <a:lnTo>
                    <a:pt x="2912" y="5530"/>
                  </a:lnTo>
                  <a:lnTo>
                    <a:pt x="2975" y="5342"/>
                  </a:lnTo>
                  <a:lnTo>
                    <a:pt x="3016" y="5195"/>
                  </a:lnTo>
                  <a:lnTo>
                    <a:pt x="3037" y="4986"/>
                  </a:lnTo>
                  <a:lnTo>
                    <a:pt x="3079" y="4441"/>
                  </a:lnTo>
                  <a:lnTo>
                    <a:pt x="3100" y="3771"/>
                  </a:lnTo>
                  <a:lnTo>
                    <a:pt x="3079" y="2996"/>
                  </a:lnTo>
                  <a:lnTo>
                    <a:pt x="3037" y="2179"/>
                  </a:lnTo>
                  <a:lnTo>
                    <a:pt x="2975" y="1362"/>
                  </a:lnTo>
                  <a:lnTo>
                    <a:pt x="2891" y="629"/>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6"/>
            <p:cNvSpPr/>
            <p:nvPr/>
          </p:nvSpPr>
          <p:spPr>
            <a:xfrm>
              <a:off x="3975342" y="3253366"/>
              <a:ext cx="141615" cy="186827"/>
            </a:xfrm>
            <a:custGeom>
              <a:avLst/>
              <a:gdLst/>
              <a:ahLst/>
              <a:cxnLst/>
              <a:rect l="l" t="t" r="r" b="b"/>
              <a:pathLst>
                <a:path w="6242" h="8253" extrusionOk="0">
                  <a:moveTo>
                    <a:pt x="6011" y="1"/>
                  </a:moveTo>
                  <a:lnTo>
                    <a:pt x="5676" y="147"/>
                  </a:lnTo>
                  <a:lnTo>
                    <a:pt x="5362" y="273"/>
                  </a:lnTo>
                  <a:lnTo>
                    <a:pt x="5090" y="420"/>
                  </a:lnTo>
                  <a:lnTo>
                    <a:pt x="4817" y="587"/>
                  </a:lnTo>
                  <a:lnTo>
                    <a:pt x="4545" y="755"/>
                  </a:lnTo>
                  <a:lnTo>
                    <a:pt x="4294" y="943"/>
                  </a:lnTo>
                  <a:lnTo>
                    <a:pt x="4021" y="1174"/>
                  </a:lnTo>
                  <a:lnTo>
                    <a:pt x="3770" y="1425"/>
                  </a:lnTo>
                  <a:lnTo>
                    <a:pt x="3519" y="1697"/>
                  </a:lnTo>
                  <a:lnTo>
                    <a:pt x="3246" y="2011"/>
                  </a:lnTo>
                  <a:lnTo>
                    <a:pt x="2953" y="2367"/>
                  </a:lnTo>
                  <a:lnTo>
                    <a:pt x="2660" y="2765"/>
                  </a:lnTo>
                  <a:lnTo>
                    <a:pt x="1990" y="3729"/>
                  </a:lnTo>
                  <a:lnTo>
                    <a:pt x="1236" y="4902"/>
                  </a:lnTo>
                  <a:lnTo>
                    <a:pt x="838" y="5488"/>
                  </a:lnTo>
                  <a:lnTo>
                    <a:pt x="545" y="5991"/>
                  </a:lnTo>
                  <a:lnTo>
                    <a:pt x="314" y="6410"/>
                  </a:lnTo>
                  <a:lnTo>
                    <a:pt x="168" y="6766"/>
                  </a:lnTo>
                  <a:lnTo>
                    <a:pt x="63" y="7101"/>
                  </a:lnTo>
                  <a:lnTo>
                    <a:pt x="21" y="7457"/>
                  </a:lnTo>
                  <a:lnTo>
                    <a:pt x="0" y="7813"/>
                  </a:lnTo>
                  <a:lnTo>
                    <a:pt x="21" y="8253"/>
                  </a:lnTo>
                  <a:lnTo>
                    <a:pt x="210" y="8148"/>
                  </a:lnTo>
                  <a:lnTo>
                    <a:pt x="419" y="8064"/>
                  </a:lnTo>
                  <a:lnTo>
                    <a:pt x="587" y="7960"/>
                  </a:lnTo>
                  <a:lnTo>
                    <a:pt x="670" y="7897"/>
                  </a:lnTo>
                  <a:lnTo>
                    <a:pt x="733" y="7834"/>
                  </a:lnTo>
                  <a:lnTo>
                    <a:pt x="3372" y="4567"/>
                  </a:lnTo>
                  <a:lnTo>
                    <a:pt x="4692" y="2912"/>
                  </a:lnTo>
                  <a:lnTo>
                    <a:pt x="5990" y="1257"/>
                  </a:lnTo>
                  <a:lnTo>
                    <a:pt x="6095" y="1132"/>
                  </a:lnTo>
                  <a:lnTo>
                    <a:pt x="6158" y="985"/>
                  </a:lnTo>
                  <a:lnTo>
                    <a:pt x="6221" y="838"/>
                  </a:lnTo>
                  <a:lnTo>
                    <a:pt x="6242" y="671"/>
                  </a:lnTo>
                  <a:lnTo>
                    <a:pt x="6242" y="503"/>
                  </a:lnTo>
                  <a:lnTo>
                    <a:pt x="6200" y="336"/>
                  </a:lnTo>
                  <a:lnTo>
                    <a:pt x="6116" y="168"/>
                  </a:lnTo>
                  <a:lnTo>
                    <a:pt x="60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6"/>
            <p:cNvSpPr/>
            <p:nvPr/>
          </p:nvSpPr>
          <p:spPr>
            <a:xfrm>
              <a:off x="3899773" y="3208316"/>
              <a:ext cx="191051" cy="139424"/>
            </a:xfrm>
            <a:custGeom>
              <a:avLst/>
              <a:gdLst/>
              <a:ahLst/>
              <a:cxnLst/>
              <a:rect l="l" t="t" r="r" b="b"/>
              <a:pathLst>
                <a:path w="8421" h="6159" extrusionOk="0">
                  <a:moveTo>
                    <a:pt x="7520" y="1"/>
                  </a:moveTo>
                  <a:lnTo>
                    <a:pt x="7436" y="22"/>
                  </a:lnTo>
                  <a:lnTo>
                    <a:pt x="7352" y="43"/>
                  </a:lnTo>
                  <a:lnTo>
                    <a:pt x="5049" y="1279"/>
                  </a:lnTo>
                  <a:lnTo>
                    <a:pt x="3918" y="1907"/>
                  </a:lnTo>
                  <a:lnTo>
                    <a:pt x="2787" y="2556"/>
                  </a:lnTo>
                  <a:lnTo>
                    <a:pt x="2556" y="2703"/>
                  </a:lnTo>
                  <a:lnTo>
                    <a:pt x="2347" y="2870"/>
                  </a:lnTo>
                  <a:lnTo>
                    <a:pt x="2158" y="3059"/>
                  </a:lnTo>
                  <a:lnTo>
                    <a:pt x="1949" y="3247"/>
                  </a:lnTo>
                  <a:lnTo>
                    <a:pt x="1593" y="3666"/>
                  </a:lnTo>
                  <a:lnTo>
                    <a:pt x="1237" y="4085"/>
                  </a:lnTo>
                  <a:lnTo>
                    <a:pt x="1090" y="4274"/>
                  </a:lnTo>
                  <a:lnTo>
                    <a:pt x="964" y="4462"/>
                  </a:lnTo>
                  <a:lnTo>
                    <a:pt x="713" y="4902"/>
                  </a:lnTo>
                  <a:lnTo>
                    <a:pt x="399" y="5467"/>
                  </a:lnTo>
                  <a:lnTo>
                    <a:pt x="1" y="6159"/>
                  </a:lnTo>
                  <a:lnTo>
                    <a:pt x="566" y="5886"/>
                  </a:lnTo>
                  <a:lnTo>
                    <a:pt x="1111" y="5635"/>
                  </a:lnTo>
                  <a:lnTo>
                    <a:pt x="1635" y="5342"/>
                  </a:lnTo>
                  <a:lnTo>
                    <a:pt x="2137" y="5049"/>
                  </a:lnTo>
                  <a:lnTo>
                    <a:pt x="2619" y="4755"/>
                  </a:lnTo>
                  <a:lnTo>
                    <a:pt x="3080" y="4441"/>
                  </a:lnTo>
                  <a:lnTo>
                    <a:pt x="3959" y="3834"/>
                  </a:lnTo>
                  <a:lnTo>
                    <a:pt x="4797" y="3184"/>
                  </a:lnTo>
                  <a:lnTo>
                    <a:pt x="5614" y="2556"/>
                  </a:lnTo>
                  <a:lnTo>
                    <a:pt x="6431" y="1928"/>
                  </a:lnTo>
                  <a:lnTo>
                    <a:pt x="7248" y="1320"/>
                  </a:lnTo>
                  <a:lnTo>
                    <a:pt x="7394" y="1216"/>
                  </a:lnTo>
                  <a:lnTo>
                    <a:pt x="7520" y="1090"/>
                  </a:lnTo>
                  <a:lnTo>
                    <a:pt x="7792" y="797"/>
                  </a:lnTo>
                  <a:lnTo>
                    <a:pt x="8065" y="441"/>
                  </a:lnTo>
                  <a:lnTo>
                    <a:pt x="8421" y="43"/>
                  </a:lnTo>
                  <a:lnTo>
                    <a:pt x="8044" y="22"/>
                  </a:lnTo>
                  <a:lnTo>
                    <a:pt x="7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6"/>
            <p:cNvSpPr/>
            <p:nvPr/>
          </p:nvSpPr>
          <p:spPr>
            <a:xfrm>
              <a:off x="4130223" y="3291782"/>
              <a:ext cx="32352" cy="212906"/>
            </a:xfrm>
            <a:custGeom>
              <a:avLst/>
              <a:gdLst/>
              <a:ahLst/>
              <a:cxnLst/>
              <a:rect l="l" t="t" r="r" b="b"/>
              <a:pathLst>
                <a:path w="1426" h="9405" extrusionOk="0">
                  <a:moveTo>
                    <a:pt x="818" y="0"/>
                  </a:moveTo>
                  <a:lnTo>
                    <a:pt x="650" y="440"/>
                  </a:lnTo>
                  <a:lnTo>
                    <a:pt x="504" y="943"/>
                  </a:lnTo>
                  <a:lnTo>
                    <a:pt x="357" y="1466"/>
                  </a:lnTo>
                  <a:lnTo>
                    <a:pt x="252" y="2032"/>
                  </a:lnTo>
                  <a:lnTo>
                    <a:pt x="169" y="2639"/>
                  </a:lnTo>
                  <a:lnTo>
                    <a:pt x="85" y="3247"/>
                  </a:lnTo>
                  <a:lnTo>
                    <a:pt x="43" y="3896"/>
                  </a:lnTo>
                  <a:lnTo>
                    <a:pt x="1" y="4524"/>
                  </a:lnTo>
                  <a:lnTo>
                    <a:pt x="1" y="5194"/>
                  </a:lnTo>
                  <a:lnTo>
                    <a:pt x="1" y="5844"/>
                  </a:lnTo>
                  <a:lnTo>
                    <a:pt x="43" y="6493"/>
                  </a:lnTo>
                  <a:lnTo>
                    <a:pt x="85" y="7121"/>
                  </a:lnTo>
                  <a:lnTo>
                    <a:pt x="169" y="7729"/>
                  </a:lnTo>
                  <a:lnTo>
                    <a:pt x="273" y="8315"/>
                  </a:lnTo>
                  <a:lnTo>
                    <a:pt x="399" y="8881"/>
                  </a:lnTo>
                  <a:lnTo>
                    <a:pt x="546" y="9404"/>
                  </a:lnTo>
                  <a:lnTo>
                    <a:pt x="734" y="8818"/>
                  </a:lnTo>
                  <a:lnTo>
                    <a:pt x="881" y="8252"/>
                  </a:lnTo>
                  <a:lnTo>
                    <a:pt x="1027" y="7666"/>
                  </a:lnTo>
                  <a:lnTo>
                    <a:pt x="1132" y="7100"/>
                  </a:lnTo>
                  <a:lnTo>
                    <a:pt x="1237" y="6514"/>
                  </a:lnTo>
                  <a:lnTo>
                    <a:pt x="1320" y="5948"/>
                  </a:lnTo>
                  <a:lnTo>
                    <a:pt x="1362" y="5362"/>
                  </a:lnTo>
                  <a:lnTo>
                    <a:pt x="1404" y="4775"/>
                  </a:lnTo>
                  <a:lnTo>
                    <a:pt x="1425" y="4189"/>
                  </a:lnTo>
                  <a:lnTo>
                    <a:pt x="1404" y="3603"/>
                  </a:lnTo>
                  <a:lnTo>
                    <a:pt x="1383" y="3016"/>
                  </a:lnTo>
                  <a:lnTo>
                    <a:pt x="1320" y="2430"/>
                  </a:lnTo>
                  <a:lnTo>
                    <a:pt x="1237" y="1822"/>
                  </a:lnTo>
                  <a:lnTo>
                    <a:pt x="1111" y="1215"/>
                  </a:lnTo>
                  <a:lnTo>
                    <a:pt x="985" y="608"/>
                  </a:lnTo>
                  <a:lnTo>
                    <a:pt x="8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6"/>
            <p:cNvSpPr/>
            <p:nvPr/>
          </p:nvSpPr>
          <p:spPr>
            <a:xfrm>
              <a:off x="4249033" y="3284651"/>
              <a:ext cx="127368" cy="116674"/>
            </a:xfrm>
            <a:custGeom>
              <a:avLst/>
              <a:gdLst/>
              <a:ahLst/>
              <a:cxnLst/>
              <a:rect l="l" t="t" r="r" b="b"/>
              <a:pathLst>
                <a:path w="5614" h="5154" extrusionOk="0">
                  <a:moveTo>
                    <a:pt x="419" y="1"/>
                  </a:moveTo>
                  <a:lnTo>
                    <a:pt x="0" y="420"/>
                  </a:lnTo>
                  <a:lnTo>
                    <a:pt x="1550" y="2493"/>
                  </a:lnTo>
                  <a:lnTo>
                    <a:pt x="2325" y="3520"/>
                  </a:lnTo>
                  <a:lnTo>
                    <a:pt x="3121" y="4546"/>
                  </a:lnTo>
                  <a:lnTo>
                    <a:pt x="3226" y="4651"/>
                  </a:lnTo>
                  <a:lnTo>
                    <a:pt x="3351" y="4755"/>
                  </a:lnTo>
                  <a:lnTo>
                    <a:pt x="3477" y="4860"/>
                  </a:lnTo>
                  <a:lnTo>
                    <a:pt x="3623" y="4944"/>
                  </a:lnTo>
                  <a:lnTo>
                    <a:pt x="3791" y="5007"/>
                  </a:lnTo>
                  <a:lnTo>
                    <a:pt x="3938" y="5070"/>
                  </a:lnTo>
                  <a:lnTo>
                    <a:pt x="4105" y="5111"/>
                  </a:lnTo>
                  <a:lnTo>
                    <a:pt x="4252" y="5153"/>
                  </a:lnTo>
                  <a:lnTo>
                    <a:pt x="4482" y="5153"/>
                  </a:lnTo>
                  <a:lnTo>
                    <a:pt x="4692" y="5132"/>
                  </a:lnTo>
                  <a:lnTo>
                    <a:pt x="4859" y="5049"/>
                  </a:lnTo>
                  <a:lnTo>
                    <a:pt x="5027" y="4944"/>
                  </a:lnTo>
                  <a:lnTo>
                    <a:pt x="5194" y="4818"/>
                  </a:lnTo>
                  <a:lnTo>
                    <a:pt x="5320" y="4651"/>
                  </a:lnTo>
                  <a:lnTo>
                    <a:pt x="5425" y="4462"/>
                  </a:lnTo>
                  <a:lnTo>
                    <a:pt x="5508" y="4274"/>
                  </a:lnTo>
                  <a:lnTo>
                    <a:pt x="5571" y="4064"/>
                  </a:lnTo>
                  <a:lnTo>
                    <a:pt x="5613" y="3834"/>
                  </a:lnTo>
                  <a:lnTo>
                    <a:pt x="5613" y="3624"/>
                  </a:lnTo>
                  <a:lnTo>
                    <a:pt x="5571" y="3415"/>
                  </a:lnTo>
                  <a:lnTo>
                    <a:pt x="5508" y="3226"/>
                  </a:lnTo>
                  <a:lnTo>
                    <a:pt x="5404" y="3059"/>
                  </a:lnTo>
                  <a:lnTo>
                    <a:pt x="5278" y="2912"/>
                  </a:lnTo>
                  <a:lnTo>
                    <a:pt x="5111" y="2787"/>
                  </a:lnTo>
                  <a:lnTo>
                    <a:pt x="3959" y="2054"/>
                  </a:lnTo>
                  <a:lnTo>
                    <a:pt x="2786" y="1362"/>
                  </a:lnTo>
                  <a:lnTo>
                    <a:pt x="4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6"/>
            <p:cNvSpPr/>
            <p:nvPr/>
          </p:nvSpPr>
          <p:spPr>
            <a:xfrm>
              <a:off x="4229545" y="3219703"/>
              <a:ext cx="170610" cy="97228"/>
            </a:xfrm>
            <a:custGeom>
              <a:avLst/>
              <a:gdLst/>
              <a:ahLst/>
              <a:cxnLst/>
              <a:rect l="l" t="t" r="r" b="b"/>
              <a:pathLst>
                <a:path w="7520" h="4295" extrusionOk="0">
                  <a:moveTo>
                    <a:pt x="796" y="1"/>
                  </a:moveTo>
                  <a:lnTo>
                    <a:pt x="629" y="21"/>
                  </a:lnTo>
                  <a:lnTo>
                    <a:pt x="461" y="63"/>
                  </a:lnTo>
                  <a:lnTo>
                    <a:pt x="377" y="105"/>
                  </a:lnTo>
                  <a:lnTo>
                    <a:pt x="294" y="168"/>
                  </a:lnTo>
                  <a:lnTo>
                    <a:pt x="210" y="252"/>
                  </a:lnTo>
                  <a:lnTo>
                    <a:pt x="147" y="336"/>
                  </a:lnTo>
                  <a:lnTo>
                    <a:pt x="63" y="461"/>
                  </a:lnTo>
                  <a:lnTo>
                    <a:pt x="0" y="608"/>
                  </a:lnTo>
                  <a:lnTo>
                    <a:pt x="733" y="1090"/>
                  </a:lnTo>
                  <a:lnTo>
                    <a:pt x="1466" y="1571"/>
                  </a:lnTo>
                  <a:lnTo>
                    <a:pt x="2200" y="2053"/>
                  </a:lnTo>
                  <a:lnTo>
                    <a:pt x="2933" y="2535"/>
                  </a:lnTo>
                  <a:lnTo>
                    <a:pt x="3666" y="2996"/>
                  </a:lnTo>
                  <a:lnTo>
                    <a:pt x="4441" y="3435"/>
                  </a:lnTo>
                  <a:lnTo>
                    <a:pt x="5216" y="3833"/>
                  </a:lnTo>
                  <a:lnTo>
                    <a:pt x="5613" y="4022"/>
                  </a:lnTo>
                  <a:lnTo>
                    <a:pt x="6032" y="4210"/>
                  </a:lnTo>
                  <a:lnTo>
                    <a:pt x="6200" y="4252"/>
                  </a:lnTo>
                  <a:lnTo>
                    <a:pt x="6367" y="4273"/>
                  </a:lnTo>
                  <a:lnTo>
                    <a:pt x="6556" y="4294"/>
                  </a:lnTo>
                  <a:lnTo>
                    <a:pt x="6744" y="4294"/>
                  </a:lnTo>
                  <a:lnTo>
                    <a:pt x="7142" y="4252"/>
                  </a:lnTo>
                  <a:lnTo>
                    <a:pt x="7519" y="4231"/>
                  </a:lnTo>
                  <a:lnTo>
                    <a:pt x="7184" y="3854"/>
                  </a:lnTo>
                  <a:lnTo>
                    <a:pt x="6828" y="3477"/>
                  </a:lnTo>
                  <a:lnTo>
                    <a:pt x="6493" y="3121"/>
                  </a:lnTo>
                  <a:lnTo>
                    <a:pt x="6116" y="2786"/>
                  </a:lnTo>
                  <a:lnTo>
                    <a:pt x="5760" y="2472"/>
                  </a:lnTo>
                  <a:lnTo>
                    <a:pt x="5404" y="2179"/>
                  </a:lnTo>
                  <a:lnTo>
                    <a:pt x="5027" y="1886"/>
                  </a:lnTo>
                  <a:lnTo>
                    <a:pt x="4629" y="1613"/>
                  </a:lnTo>
                  <a:lnTo>
                    <a:pt x="4252" y="1362"/>
                  </a:lnTo>
                  <a:lnTo>
                    <a:pt x="3854" y="1132"/>
                  </a:lnTo>
                  <a:lnTo>
                    <a:pt x="3435" y="901"/>
                  </a:lnTo>
                  <a:lnTo>
                    <a:pt x="3016" y="713"/>
                  </a:lnTo>
                  <a:lnTo>
                    <a:pt x="2597" y="524"/>
                  </a:lnTo>
                  <a:lnTo>
                    <a:pt x="2158" y="378"/>
                  </a:lnTo>
                  <a:lnTo>
                    <a:pt x="1718" y="231"/>
                  </a:lnTo>
                  <a:lnTo>
                    <a:pt x="1257" y="105"/>
                  </a:lnTo>
                  <a:lnTo>
                    <a:pt x="943" y="21"/>
                  </a:lnTo>
                  <a:lnTo>
                    <a:pt x="7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6"/>
            <p:cNvSpPr/>
            <p:nvPr/>
          </p:nvSpPr>
          <p:spPr>
            <a:xfrm>
              <a:off x="4078906" y="2830442"/>
              <a:ext cx="53248" cy="155044"/>
            </a:xfrm>
            <a:custGeom>
              <a:avLst/>
              <a:gdLst/>
              <a:ahLst/>
              <a:cxnLst/>
              <a:rect l="l" t="t" r="r" b="b"/>
              <a:pathLst>
                <a:path w="2347" h="6849" extrusionOk="0">
                  <a:moveTo>
                    <a:pt x="1362" y="0"/>
                  </a:moveTo>
                  <a:lnTo>
                    <a:pt x="1195" y="21"/>
                  </a:lnTo>
                  <a:lnTo>
                    <a:pt x="1027" y="63"/>
                  </a:lnTo>
                  <a:lnTo>
                    <a:pt x="860" y="168"/>
                  </a:lnTo>
                  <a:lnTo>
                    <a:pt x="713" y="293"/>
                  </a:lnTo>
                  <a:lnTo>
                    <a:pt x="587" y="461"/>
                  </a:lnTo>
                  <a:lnTo>
                    <a:pt x="462" y="670"/>
                  </a:lnTo>
                  <a:lnTo>
                    <a:pt x="357" y="922"/>
                  </a:lnTo>
                  <a:lnTo>
                    <a:pt x="210" y="1320"/>
                  </a:lnTo>
                  <a:lnTo>
                    <a:pt x="85" y="1718"/>
                  </a:lnTo>
                  <a:lnTo>
                    <a:pt x="22" y="2095"/>
                  </a:lnTo>
                  <a:lnTo>
                    <a:pt x="1" y="2472"/>
                  </a:lnTo>
                  <a:lnTo>
                    <a:pt x="1" y="2849"/>
                  </a:lnTo>
                  <a:lnTo>
                    <a:pt x="43" y="3205"/>
                  </a:lnTo>
                  <a:lnTo>
                    <a:pt x="127" y="3582"/>
                  </a:lnTo>
                  <a:lnTo>
                    <a:pt x="231" y="3938"/>
                  </a:lnTo>
                  <a:lnTo>
                    <a:pt x="357" y="4294"/>
                  </a:lnTo>
                  <a:lnTo>
                    <a:pt x="525" y="4650"/>
                  </a:lnTo>
                  <a:lnTo>
                    <a:pt x="734" y="5006"/>
                  </a:lnTo>
                  <a:lnTo>
                    <a:pt x="943" y="5362"/>
                  </a:lnTo>
                  <a:lnTo>
                    <a:pt x="1195" y="5739"/>
                  </a:lnTo>
                  <a:lnTo>
                    <a:pt x="1467" y="6095"/>
                  </a:lnTo>
                  <a:lnTo>
                    <a:pt x="1760" y="6472"/>
                  </a:lnTo>
                  <a:lnTo>
                    <a:pt x="2074" y="6849"/>
                  </a:lnTo>
                  <a:lnTo>
                    <a:pt x="2242" y="3896"/>
                  </a:lnTo>
                  <a:lnTo>
                    <a:pt x="2305" y="2597"/>
                  </a:lnTo>
                  <a:lnTo>
                    <a:pt x="2347" y="1341"/>
                  </a:lnTo>
                  <a:lnTo>
                    <a:pt x="2347" y="1131"/>
                  </a:lnTo>
                  <a:lnTo>
                    <a:pt x="2305" y="943"/>
                  </a:lnTo>
                  <a:lnTo>
                    <a:pt x="2263" y="733"/>
                  </a:lnTo>
                  <a:lnTo>
                    <a:pt x="2179" y="566"/>
                  </a:lnTo>
                  <a:lnTo>
                    <a:pt x="2074" y="398"/>
                  </a:lnTo>
                  <a:lnTo>
                    <a:pt x="1928" y="251"/>
                  </a:lnTo>
                  <a:lnTo>
                    <a:pt x="1760" y="126"/>
                  </a:lnTo>
                  <a:lnTo>
                    <a:pt x="1530" y="42"/>
                  </a:lnTo>
                  <a:lnTo>
                    <a:pt x="1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6"/>
            <p:cNvSpPr/>
            <p:nvPr/>
          </p:nvSpPr>
          <p:spPr>
            <a:xfrm>
              <a:off x="4196763" y="3261425"/>
              <a:ext cx="95537" cy="155067"/>
            </a:xfrm>
            <a:custGeom>
              <a:avLst/>
              <a:gdLst/>
              <a:ahLst/>
              <a:cxnLst/>
              <a:rect l="l" t="t" r="r" b="b"/>
              <a:pathLst>
                <a:path w="4211" h="6850" extrusionOk="0">
                  <a:moveTo>
                    <a:pt x="0" y="1"/>
                  </a:moveTo>
                  <a:lnTo>
                    <a:pt x="42" y="399"/>
                  </a:lnTo>
                  <a:lnTo>
                    <a:pt x="105" y="797"/>
                  </a:lnTo>
                  <a:lnTo>
                    <a:pt x="210" y="1215"/>
                  </a:lnTo>
                  <a:lnTo>
                    <a:pt x="314" y="1634"/>
                  </a:lnTo>
                  <a:lnTo>
                    <a:pt x="440" y="2053"/>
                  </a:lnTo>
                  <a:lnTo>
                    <a:pt x="566" y="2493"/>
                  </a:lnTo>
                  <a:lnTo>
                    <a:pt x="880" y="3352"/>
                  </a:lnTo>
                  <a:lnTo>
                    <a:pt x="1236" y="4169"/>
                  </a:lnTo>
                  <a:lnTo>
                    <a:pt x="1592" y="4902"/>
                  </a:lnTo>
                  <a:lnTo>
                    <a:pt x="1780" y="5237"/>
                  </a:lnTo>
                  <a:lnTo>
                    <a:pt x="1969" y="5530"/>
                  </a:lnTo>
                  <a:lnTo>
                    <a:pt x="2157" y="5802"/>
                  </a:lnTo>
                  <a:lnTo>
                    <a:pt x="2325" y="6033"/>
                  </a:lnTo>
                  <a:lnTo>
                    <a:pt x="2597" y="6347"/>
                  </a:lnTo>
                  <a:lnTo>
                    <a:pt x="2744" y="6493"/>
                  </a:lnTo>
                  <a:lnTo>
                    <a:pt x="2911" y="6598"/>
                  </a:lnTo>
                  <a:lnTo>
                    <a:pt x="3058" y="6703"/>
                  </a:lnTo>
                  <a:lnTo>
                    <a:pt x="3205" y="6766"/>
                  </a:lnTo>
                  <a:lnTo>
                    <a:pt x="3351" y="6829"/>
                  </a:lnTo>
                  <a:lnTo>
                    <a:pt x="3519" y="6850"/>
                  </a:lnTo>
                  <a:lnTo>
                    <a:pt x="3686" y="6829"/>
                  </a:lnTo>
                  <a:lnTo>
                    <a:pt x="3854" y="6745"/>
                  </a:lnTo>
                  <a:lnTo>
                    <a:pt x="4022" y="6619"/>
                  </a:lnTo>
                  <a:lnTo>
                    <a:pt x="4210" y="6410"/>
                  </a:lnTo>
                  <a:lnTo>
                    <a:pt x="4063" y="5949"/>
                  </a:lnTo>
                  <a:lnTo>
                    <a:pt x="3896" y="5509"/>
                  </a:lnTo>
                  <a:lnTo>
                    <a:pt x="3686" y="5069"/>
                  </a:lnTo>
                  <a:lnTo>
                    <a:pt x="3477" y="4650"/>
                  </a:lnTo>
                  <a:lnTo>
                    <a:pt x="3226" y="4231"/>
                  </a:lnTo>
                  <a:lnTo>
                    <a:pt x="2974" y="3834"/>
                  </a:lnTo>
                  <a:lnTo>
                    <a:pt x="2702" y="3457"/>
                  </a:lnTo>
                  <a:lnTo>
                    <a:pt x="2409" y="3059"/>
                  </a:lnTo>
                  <a:lnTo>
                    <a:pt x="1822" y="2305"/>
                  </a:lnTo>
                  <a:lnTo>
                    <a:pt x="1194" y="1551"/>
                  </a:lnTo>
                  <a:lnTo>
                    <a:pt x="587" y="77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6"/>
            <p:cNvSpPr/>
            <p:nvPr/>
          </p:nvSpPr>
          <p:spPr>
            <a:xfrm>
              <a:off x="3929719" y="2923371"/>
              <a:ext cx="101232" cy="81563"/>
            </a:xfrm>
            <a:custGeom>
              <a:avLst/>
              <a:gdLst/>
              <a:ahLst/>
              <a:cxnLst/>
              <a:rect l="l" t="t" r="r" b="b"/>
              <a:pathLst>
                <a:path w="4462" h="3603" extrusionOk="0">
                  <a:moveTo>
                    <a:pt x="1508" y="0"/>
                  </a:moveTo>
                  <a:lnTo>
                    <a:pt x="1236" y="42"/>
                  </a:lnTo>
                  <a:lnTo>
                    <a:pt x="964" y="126"/>
                  </a:lnTo>
                  <a:lnTo>
                    <a:pt x="838" y="189"/>
                  </a:lnTo>
                  <a:lnTo>
                    <a:pt x="692" y="293"/>
                  </a:lnTo>
                  <a:lnTo>
                    <a:pt x="566" y="377"/>
                  </a:lnTo>
                  <a:lnTo>
                    <a:pt x="461" y="503"/>
                  </a:lnTo>
                  <a:lnTo>
                    <a:pt x="335" y="629"/>
                  </a:lnTo>
                  <a:lnTo>
                    <a:pt x="231" y="754"/>
                  </a:lnTo>
                  <a:lnTo>
                    <a:pt x="84" y="1027"/>
                  </a:lnTo>
                  <a:lnTo>
                    <a:pt x="21" y="1215"/>
                  </a:lnTo>
                  <a:lnTo>
                    <a:pt x="0" y="1362"/>
                  </a:lnTo>
                  <a:lnTo>
                    <a:pt x="21" y="1529"/>
                  </a:lnTo>
                  <a:lnTo>
                    <a:pt x="84" y="1676"/>
                  </a:lnTo>
                  <a:lnTo>
                    <a:pt x="189" y="1801"/>
                  </a:lnTo>
                  <a:lnTo>
                    <a:pt x="294" y="1948"/>
                  </a:lnTo>
                  <a:lnTo>
                    <a:pt x="566" y="2178"/>
                  </a:lnTo>
                  <a:lnTo>
                    <a:pt x="733" y="2325"/>
                  </a:lnTo>
                  <a:lnTo>
                    <a:pt x="922" y="2451"/>
                  </a:lnTo>
                  <a:lnTo>
                    <a:pt x="1110" y="2555"/>
                  </a:lnTo>
                  <a:lnTo>
                    <a:pt x="1299" y="2660"/>
                  </a:lnTo>
                  <a:lnTo>
                    <a:pt x="1718" y="2828"/>
                  </a:lnTo>
                  <a:lnTo>
                    <a:pt x="2179" y="2995"/>
                  </a:lnTo>
                  <a:lnTo>
                    <a:pt x="2681" y="3142"/>
                  </a:lnTo>
                  <a:lnTo>
                    <a:pt x="3226" y="3268"/>
                  </a:lnTo>
                  <a:lnTo>
                    <a:pt x="4462" y="3603"/>
                  </a:lnTo>
                  <a:lnTo>
                    <a:pt x="3582" y="1948"/>
                  </a:lnTo>
                  <a:lnTo>
                    <a:pt x="3226" y="1299"/>
                  </a:lnTo>
                  <a:lnTo>
                    <a:pt x="2870" y="733"/>
                  </a:lnTo>
                  <a:lnTo>
                    <a:pt x="2681" y="503"/>
                  </a:lnTo>
                  <a:lnTo>
                    <a:pt x="2493" y="314"/>
                  </a:lnTo>
                  <a:lnTo>
                    <a:pt x="2262" y="168"/>
                  </a:lnTo>
                  <a:lnTo>
                    <a:pt x="2032" y="63"/>
                  </a:lnTo>
                  <a:lnTo>
                    <a:pt x="1781" y="21"/>
                  </a:lnTo>
                  <a:lnTo>
                    <a:pt x="15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6"/>
            <p:cNvSpPr/>
            <p:nvPr/>
          </p:nvSpPr>
          <p:spPr>
            <a:xfrm>
              <a:off x="3855126" y="3057547"/>
              <a:ext cx="114050" cy="49327"/>
            </a:xfrm>
            <a:custGeom>
              <a:avLst/>
              <a:gdLst/>
              <a:ahLst/>
              <a:cxnLst/>
              <a:rect l="l" t="t" r="r" b="b"/>
              <a:pathLst>
                <a:path w="5027" h="2179" extrusionOk="0">
                  <a:moveTo>
                    <a:pt x="1152" y="1"/>
                  </a:moveTo>
                  <a:lnTo>
                    <a:pt x="817" y="42"/>
                  </a:lnTo>
                  <a:lnTo>
                    <a:pt x="712" y="63"/>
                  </a:lnTo>
                  <a:lnTo>
                    <a:pt x="607" y="84"/>
                  </a:lnTo>
                  <a:lnTo>
                    <a:pt x="440" y="168"/>
                  </a:lnTo>
                  <a:lnTo>
                    <a:pt x="293" y="294"/>
                  </a:lnTo>
                  <a:lnTo>
                    <a:pt x="168" y="461"/>
                  </a:lnTo>
                  <a:lnTo>
                    <a:pt x="84" y="650"/>
                  </a:lnTo>
                  <a:lnTo>
                    <a:pt x="21" y="859"/>
                  </a:lnTo>
                  <a:lnTo>
                    <a:pt x="0" y="1069"/>
                  </a:lnTo>
                  <a:lnTo>
                    <a:pt x="0" y="1278"/>
                  </a:lnTo>
                  <a:lnTo>
                    <a:pt x="42" y="1467"/>
                  </a:lnTo>
                  <a:lnTo>
                    <a:pt x="105" y="1655"/>
                  </a:lnTo>
                  <a:lnTo>
                    <a:pt x="189" y="1802"/>
                  </a:lnTo>
                  <a:lnTo>
                    <a:pt x="293" y="1906"/>
                  </a:lnTo>
                  <a:lnTo>
                    <a:pt x="440" y="2011"/>
                  </a:lnTo>
                  <a:lnTo>
                    <a:pt x="587" y="2074"/>
                  </a:lnTo>
                  <a:lnTo>
                    <a:pt x="733" y="2137"/>
                  </a:lnTo>
                  <a:lnTo>
                    <a:pt x="901" y="2158"/>
                  </a:lnTo>
                  <a:lnTo>
                    <a:pt x="1382" y="2179"/>
                  </a:lnTo>
                  <a:lnTo>
                    <a:pt x="1864" y="2179"/>
                  </a:lnTo>
                  <a:lnTo>
                    <a:pt x="2346" y="2158"/>
                  </a:lnTo>
                  <a:lnTo>
                    <a:pt x="2828" y="2116"/>
                  </a:lnTo>
                  <a:lnTo>
                    <a:pt x="3875" y="1990"/>
                  </a:lnTo>
                  <a:lnTo>
                    <a:pt x="5027" y="1823"/>
                  </a:lnTo>
                  <a:lnTo>
                    <a:pt x="3477" y="880"/>
                  </a:lnTo>
                  <a:lnTo>
                    <a:pt x="2786" y="482"/>
                  </a:lnTo>
                  <a:lnTo>
                    <a:pt x="2136" y="147"/>
                  </a:lnTo>
                  <a:lnTo>
                    <a:pt x="1990" y="84"/>
                  </a:lnTo>
                  <a:lnTo>
                    <a:pt x="1843" y="42"/>
                  </a:lnTo>
                  <a:lnTo>
                    <a:pt x="1676" y="21"/>
                  </a:lnTo>
                  <a:lnTo>
                    <a:pt x="1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6"/>
            <p:cNvSpPr/>
            <p:nvPr/>
          </p:nvSpPr>
          <p:spPr>
            <a:xfrm>
              <a:off x="4182017" y="3369069"/>
              <a:ext cx="47077" cy="106691"/>
            </a:xfrm>
            <a:custGeom>
              <a:avLst/>
              <a:gdLst/>
              <a:ahLst/>
              <a:cxnLst/>
              <a:rect l="l" t="t" r="r" b="b"/>
              <a:pathLst>
                <a:path w="2075" h="4713" extrusionOk="0">
                  <a:moveTo>
                    <a:pt x="168" y="0"/>
                  </a:moveTo>
                  <a:lnTo>
                    <a:pt x="85" y="293"/>
                  </a:lnTo>
                  <a:lnTo>
                    <a:pt x="22" y="587"/>
                  </a:lnTo>
                  <a:lnTo>
                    <a:pt x="1" y="880"/>
                  </a:lnTo>
                  <a:lnTo>
                    <a:pt x="1" y="1173"/>
                  </a:lnTo>
                  <a:lnTo>
                    <a:pt x="22" y="1445"/>
                  </a:lnTo>
                  <a:lnTo>
                    <a:pt x="64" y="1738"/>
                  </a:lnTo>
                  <a:lnTo>
                    <a:pt x="189" y="2304"/>
                  </a:lnTo>
                  <a:lnTo>
                    <a:pt x="357" y="2890"/>
                  </a:lnTo>
                  <a:lnTo>
                    <a:pt x="525" y="3477"/>
                  </a:lnTo>
                  <a:lnTo>
                    <a:pt x="587" y="3770"/>
                  </a:lnTo>
                  <a:lnTo>
                    <a:pt x="650" y="4084"/>
                  </a:lnTo>
                  <a:lnTo>
                    <a:pt x="692" y="4398"/>
                  </a:lnTo>
                  <a:lnTo>
                    <a:pt x="734" y="4713"/>
                  </a:lnTo>
                  <a:lnTo>
                    <a:pt x="943" y="4629"/>
                  </a:lnTo>
                  <a:lnTo>
                    <a:pt x="1132" y="4566"/>
                  </a:lnTo>
                  <a:lnTo>
                    <a:pt x="1299" y="4461"/>
                  </a:lnTo>
                  <a:lnTo>
                    <a:pt x="1446" y="4377"/>
                  </a:lnTo>
                  <a:lnTo>
                    <a:pt x="1572" y="4273"/>
                  </a:lnTo>
                  <a:lnTo>
                    <a:pt x="1676" y="4168"/>
                  </a:lnTo>
                  <a:lnTo>
                    <a:pt x="1760" y="4063"/>
                  </a:lnTo>
                  <a:lnTo>
                    <a:pt x="1844" y="3959"/>
                  </a:lnTo>
                  <a:lnTo>
                    <a:pt x="1907" y="3833"/>
                  </a:lnTo>
                  <a:lnTo>
                    <a:pt x="1970" y="3707"/>
                  </a:lnTo>
                  <a:lnTo>
                    <a:pt x="2033" y="3456"/>
                  </a:lnTo>
                  <a:lnTo>
                    <a:pt x="2053" y="3184"/>
                  </a:lnTo>
                  <a:lnTo>
                    <a:pt x="2074" y="2911"/>
                  </a:lnTo>
                  <a:lnTo>
                    <a:pt x="2053" y="2681"/>
                  </a:lnTo>
                  <a:lnTo>
                    <a:pt x="2033" y="2472"/>
                  </a:lnTo>
                  <a:lnTo>
                    <a:pt x="1991" y="2262"/>
                  </a:lnTo>
                  <a:lnTo>
                    <a:pt x="1949" y="2053"/>
                  </a:lnTo>
                  <a:lnTo>
                    <a:pt x="1865" y="1864"/>
                  </a:lnTo>
                  <a:lnTo>
                    <a:pt x="1802" y="1676"/>
                  </a:lnTo>
                  <a:lnTo>
                    <a:pt x="1697" y="1487"/>
                  </a:lnTo>
                  <a:lnTo>
                    <a:pt x="1593" y="1299"/>
                  </a:lnTo>
                  <a:lnTo>
                    <a:pt x="1467" y="1131"/>
                  </a:lnTo>
                  <a:lnTo>
                    <a:pt x="1320" y="964"/>
                  </a:lnTo>
                  <a:lnTo>
                    <a:pt x="1174" y="796"/>
                  </a:lnTo>
                  <a:lnTo>
                    <a:pt x="1006" y="628"/>
                  </a:lnTo>
                  <a:lnTo>
                    <a:pt x="608" y="314"/>
                  </a:lnTo>
                  <a:lnTo>
                    <a:pt x="1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6"/>
            <p:cNvSpPr/>
            <p:nvPr/>
          </p:nvSpPr>
          <p:spPr>
            <a:xfrm>
              <a:off x="4358791" y="2930955"/>
              <a:ext cx="65590" cy="58812"/>
            </a:xfrm>
            <a:custGeom>
              <a:avLst/>
              <a:gdLst/>
              <a:ahLst/>
              <a:cxnLst/>
              <a:rect l="l" t="t" r="r" b="b"/>
              <a:pathLst>
                <a:path w="2891" h="2598" extrusionOk="0">
                  <a:moveTo>
                    <a:pt x="2325" y="0"/>
                  </a:moveTo>
                  <a:lnTo>
                    <a:pt x="2178" y="21"/>
                  </a:lnTo>
                  <a:lnTo>
                    <a:pt x="2053" y="63"/>
                  </a:lnTo>
                  <a:lnTo>
                    <a:pt x="1864" y="168"/>
                  </a:lnTo>
                  <a:lnTo>
                    <a:pt x="1718" y="273"/>
                  </a:lnTo>
                  <a:lnTo>
                    <a:pt x="1571" y="398"/>
                  </a:lnTo>
                  <a:lnTo>
                    <a:pt x="1424" y="524"/>
                  </a:lnTo>
                  <a:lnTo>
                    <a:pt x="1173" y="817"/>
                  </a:lnTo>
                  <a:lnTo>
                    <a:pt x="943" y="1131"/>
                  </a:lnTo>
                  <a:lnTo>
                    <a:pt x="733" y="1466"/>
                  </a:lnTo>
                  <a:lnTo>
                    <a:pt x="503" y="1823"/>
                  </a:lnTo>
                  <a:lnTo>
                    <a:pt x="252" y="2220"/>
                  </a:lnTo>
                  <a:lnTo>
                    <a:pt x="0" y="2597"/>
                  </a:lnTo>
                  <a:lnTo>
                    <a:pt x="0" y="2597"/>
                  </a:lnTo>
                  <a:lnTo>
                    <a:pt x="545" y="2556"/>
                  </a:lnTo>
                  <a:lnTo>
                    <a:pt x="817" y="2514"/>
                  </a:lnTo>
                  <a:lnTo>
                    <a:pt x="1047" y="2451"/>
                  </a:lnTo>
                  <a:lnTo>
                    <a:pt x="1278" y="2388"/>
                  </a:lnTo>
                  <a:lnTo>
                    <a:pt x="1508" y="2304"/>
                  </a:lnTo>
                  <a:lnTo>
                    <a:pt x="1697" y="2220"/>
                  </a:lnTo>
                  <a:lnTo>
                    <a:pt x="1885" y="2116"/>
                  </a:lnTo>
                  <a:lnTo>
                    <a:pt x="2053" y="1990"/>
                  </a:lnTo>
                  <a:lnTo>
                    <a:pt x="2220" y="1864"/>
                  </a:lnTo>
                  <a:lnTo>
                    <a:pt x="2367" y="1718"/>
                  </a:lnTo>
                  <a:lnTo>
                    <a:pt x="2493" y="1550"/>
                  </a:lnTo>
                  <a:lnTo>
                    <a:pt x="2618" y="1383"/>
                  </a:lnTo>
                  <a:lnTo>
                    <a:pt x="2723" y="1173"/>
                  </a:lnTo>
                  <a:lnTo>
                    <a:pt x="2807" y="964"/>
                  </a:lnTo>
                  <a:lnTo>
                    <a:pt x="2891" y="733"/>
                  </a:lnTo>
                  <a:lnTo>
                    <a:pt x="2891" y="650"/>
                  </a:lnTo>
                  <a:lnTo>
                    <a:pt x="2870" y="566"/>
                  </a:lnTo>
                  <a:lnTo>
                    <a:pt x="2807" y="398"/>
                  </a:lnTo>
                  <a:lnTo>
                    <a:pt x="2681" y="210"/>
                  </a:lnTo>
                  <a:lnTo>
                    <a:pt x="2555" y="63"/>
                  </a:lnTo>
                  <a:lnTo>
                    <a:pt x="2514" y="42"/>
                  </a:lnTo>
                  <a:lnTo>
                    <a:pt x="2472" y="21"/>
                  </a:lnTo>
                  <a:lnTo>
                    <a:pt x="23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6"/>
            <p:cNvSpPr/>
            <p:nvPr/>
          </p:nvSpPr>
          <p:spPr>
            <a:xfrm>
              <a:off x="3945872" y="3333504"/>
              <a:ext cx="42789" cy="52655"/>
            </a:xfrm>
            <a:custGeom>
              <a:avLst/>
              <a:gdLst/>
              <a:ahLst/>
              <a:cxnLst/>
              <a:rect l="l" t="t" r="r" b="b"/>
              <a:pathLst>
                <a:path w="1886" h="2326" extrusionOk="0">
                  <a:moveTo>
                    <a:pt x="1886" y="0"/>
                  </a:moveTo>
                  <a:lnTo>
                    <a:pt x="1194" y="398"/>
                  </a:lnTo>
                  <a:lnTo>
                    <a:pt x="692" y="712"/>
                  </a:lnTo>
                  <a:lnTo>
                    <a:pt x="482" y="838"/>
                  </a:lnTo>
                  <a:lnTo>
                    <a:pt x="336" y="964"/>
                  </a:lnTo>
                  <a:lnTo>
                    <a:pt x="210" y="1068"/>
                  </a:lnTo>
                  <a:lnTo>
                    <a:pt x="105" y="1173"/>
                  </a:lnTo>
                  <a:lnTo>
                    <a:pt x="42" y="1278"/>
                  </a:lnTo>
                  <a:lnTo>
                    <a:pt x="0" y="1404"/>
                  </a:lnTo>
                  <a:lnTo>
                    <a:pt x="0" y="1529"/>
                  </a:lnTo>
                  <a:lnTo>
                    <a:pt x="0" y="1655"/>
                  </a:lnTo>
                  <a:lnTo>
                    <a:pt x="42" y="1781"/>
                  </a:lnTo>
                  <a:lnTo>
                    <a:pt x="84" y="1948"/>
                  </a:lnTo>
                  <a:lnTo>
                    <a:pt x="210" y="2325"/>
                  </a:lnTo>
                  <a:lnTo>
                    <a:pt x="524" y="2074"/>
                  </a:lnTo>
                  <a:lnTo>
                    <a:pt x="775" y="1864"/>
                  </a:lnTo>
                  <a:lnTo>
                    <a:pt x="964" y="1655"/>
                  </a:lnTo>
                  <a:lnTo>
                    <a:pt x="1132" y="1466"/>
                  </a:lnTo>
                  <a:lnTo>
                    <a:pt x="1299" y="1215"/>
                  </a:lnTo>
                  <a:lnTo>
                    <a:pt x="1446" y="922"/>
                  </a:lnTo>
                  <a:lnTo>
                    <a:pt x="18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842;p54">
            <a:extLst>
              <a:ext uri="{FF2B5EF4-FFF2-40B4-BE49-F238E27FC236}">
                <a16:creationId xmlns:a16="http://schemas.microsoft.com/office/drawing/2014/main" id="{D974A4C4-C7D0-CA1B-FD1C-01DD6FE296A8}"/>
              </a:ext>
            </a:extLst>
          </p:cNvPr>
          <p:cNvSpPr txBox="1">
            <a:spLocks/>
          </p:cNvSpPr>
          <p:nvPr/>
        </p:nvSpPr>
        <p:spPr>
          <a:xfrm>
            <a:off x="2859140" y="2638682"/>
            <a:ext cx="3434700" cy="964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3200" b="1" dirty="0">
                <a:solidFill>
                  <a:schemeClr val="tx1">
                    <a:lumMod val="75000"/>
                  </a:schemeClr>
                </a:solidFill>
                <a:latin typeface="Mulish" panose="020B0604020202020204" charset="0"/>
              </a:rPr>
              <a:t>QUESTIONS?</a:t>
            </a:r>
          </a:p>
        </p:txBody>
      </p:sp>
      <p:sp>
        <p:nvSpPr>
          <p:cNvPr id="9" name="Google Shape;5843;p54">
            <a:extLst>
              <a:ext uri="{FF2B5EF4-FFF2-40B4-BE49-F238E27FC236}">
                <a16:creationId xmlns:a16="http://schemas.microsoft.com/office/drawing/2014/main" id="{4CB315CE-B744-3667-5E15-32002355BC2A}"/>
              </a:ext>
            </a:extLst>
          </p:cNvPr>
          <p:cNvSpPr txBox="1">
            <a:spLocks/>
          </p:cNvSpPr>
          <p:nvPr/>
        </p:nvSpPr>
        <p:spPr>
          <a:xfrm>
            <a:off x="1941792" y="1430038"/>
            <a:ext cx="5064000" cy="109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Marko One"/>
              <a:buNone/>
              <a:defRPr sz="3500" b="1" i="0" u="none" strike="noStrike" cap="none">
                <a:solidFill>
                  <a:schemeClr val="accent1"/>
                </a:solidFill>
                <a:latin typeface="Marko One"/>
                <a:ea typeface="Marko One"/>
                <a:cs typeface="Marko One"/>
                <a:sym typeface="Marko One"/>
              </a:defRPr>
            </a:lvl1pPr>
            <a:lvl2pPr marR="0" lvl="1" algn="ctr"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2pPr>
            <a:lvl3pPr marR="0" lvl="2" algn="ctr"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3pPr>
            <a:lvl4pPr marR="0" lvl="3" algn="ctr"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4pPr>
            <a:lvl5pPr marR="0" lvl="4" algn="ctr"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5pPr>
            <a:lvl6pPr marR="0" lvl="5" algn="ctr"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6pPr>
            <a:lvl7pPr marR="0" lvl="6" algn="ctr"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7pPr>
            <a:lvl8pPr marR="0" lvl="7" algn="ctr"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8pPr>
            <a:lvl9pPr marR="0" lvl="8" algn="ctr" rtl="0">
              <a:lnSpc>
                <a:spcPct val="100000"/>
              </a:lnSpc>
              <a:spcBef>
                <a:spcPts val="0"/>
              </a:spcBef>
              <a:spcAft>
                <a:spcPts val="0"/>
              </a:spcAft>
              <a:buClr>
                <a:schemeClr val="accent1"/>
              </a:buClr>
              <a:buSzPts val="3500"/>
              <a:buFont typeface="Bebas Neue"/>
              <a:buNone/>
              <a:defRPr sz="3500" b="0" i="0" u="none" strike="noStrike" cap="none">
                <a:solidFill>
                  <a:schemeClr val="accent1"/>
                </a:solidFill>
                <a:latin typeface="Bebas Neue"/>
                <a:ea typeface="Bebas Neue"/>
                <a:cs typeface="Bebas Neue"/>
                <a:sym typeface="Bebas Neue"/>
              </a:defRPr>
            </a:lvl9pPr>
          </a:lstStyle>
          <a:p>
            <a:r>
              <a:rPr lang="en-US" sz="7200" dirty="0"/>
              <a:t>Thanks!</a:t>
            </a:r>
          </a:p>
        </p:txBody>
      </p:sp>
      <p:sp>
        <p:nvSpPr>
          <p:cNvPr id="10" name="Google Shape;5896;p54">
            <a:extLst>
              <a:ext uri="{FF2B5EF4-FFF2-40B4-BE49-F238E27FC236}">
                <a16:creationId xmlns:a16="http://schemas.microsoft.com/office/drawing/2014/main" id="{4F4BD1C2-8719-2F7F-4F0A-B32F8BD42D65}"/>
              </a:ext>
            </a:extLst>
          </p:cNvPr>
          <p:cNvSpPr/>
          <p:nvPr/>
        </p:nvSpPr>
        <p:spPr>
          <a:xfrm>
            <a:off x="1457265" y="1742367"/>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97;p54">
            <a:extLst>
              <a:ext uri="{FF2B5EF4-FFF2-40B4-BE49-F238E27FC236}">
                <a16:creationId xmlns:a16="http://schemas.microsoft.com/office/drawing/2014/main" id="{AC82E55B-3454-3A74-3F15-229B059E3F27}"/>
              </a:ext>
            </a:extLst>
          </p:cNvPr>
          <p:cNvSpPr/>
          <p:nvPr/>
        </p:nvSpPr>
        <p:spPr>
          <a:xfrm flipH="1">
            <a:off x="6565465" y="1742367"/>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itle 12">
            <a:extLst>
              <a:ext uri="{FF2B5EF4-FFF2-40B4-BE49-F238E27FC236}">
                <a16:creationId xmlns:a16="http://schemas.microsoft.com/office/drawing/2014/main" id="{72A0DA01-9F01-1031-1959-5C185F82BA1D}"/>
              </a:ext>
            </a:extLst>
          </p:cNvPr>
          <p:cNvSpPr>
            <a:spLocks noGrp="1"/>
          </p:cNvSpPr>
          <p:nvPr>
            <p:ph type="title"/>
          </p:nvPr>
        </p:nvSpPr>
        <p:spPr/>
        <p:txBody>
          <a:bodyPr/>
          <a:lstStyle/>
          <a:p>
            <a:r>
              <a:rPr lang="en-US" dirty="0"/>
              <a:t>THE END</a:t>
            </a:r>
          </a:p>
        </p:txBody>
      </p:sp>
      <p:grpSp>
        <p:nvGrpSpPr>
          <p:cNvPr id="14" name="Google Shape;5860;p54">
            <a:extLst>
              <a:ext uri="{FF2B5EF4-FFF2-40B4-BE49-F238E27FC236}">
                <a16:creationId xmlns:a16="http://schemas.microsoft.com/office/drawing/2014/main" id="{999221A1-A493-4E58-00C5-43CADA674AA8}"/>
              </a:ext>
            </a:extLst>
          </p:cNvPr>
          <p:cNvGrpSpPr/>
          <p:nvPr/>
        </p:nvGrpSpPr>
        <p:grpSpPr>
          <a:xfrm>
            <a:off x="106431" y="132124"/>
            <a:ext cx="1449050" cy="1457075"/>
            <a:chOff x="0" y="10400"/>
            <a:chExt cx="1449050" cy="1457075"/>
          </a:xfrm>
        </p:grpSpPr>
        <p:sp>
          <p:nvSpPr>
            <p:cNvPr id="15" name="Google Shape;5861;p54">
              <a:extLst>
                <a:ext uri="{FF2B5EF4-FFF2-40B4-BE49-F238E27FC236}">
                  <a16:creationId xmlns:a16="http://schemas.microsoft.com/office/drawing/2014/main" id="{0648E660-1172-665C-207E-D2FC45FEEA2C}"/>
                </a:ext>
              </a:extLst>
            </p:cNvPr>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862;p54">
              <a:extLst>
                <a:ext uri="{FF2B5EF4-FFF2-40B4-BE49-F238E27FC236}">
                  <a16:creationId xmlns:a16="http://schemas.microsoft.com/office/drawing/2014/main" id="{7B267CD4-1C29-9C12-28A3-ED43D4C97889}"/>
                </a:ext>
              </a:extLst>
            </p:cNvPr>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63;p54">
              <a:extLst>
                <a:ext uri="{FF2B5EF4-FFF2-40B4-BE49-F238E27FC236}">
                  <a16:creationId xmlns:a16="http://schemas.microsoft.com/office/drawing/2014/main" id="{AAE956DB-DE9F-8336-D14A-7FD227EC792A}"/>
                </a:ext>
              </a:extLst>
            </p:cNvPr>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64;p54">
              <a:extLst>
                <a:ext uri="{FF2B5EF4-FFF2-40B4-BE49-F238E27FC236}">
                  <a16:creationId xmlns:a16="http://schemas.microsoft.com/office/drawing/2014/main" id="{99EBD367-1911-70F9-B409-AED91B5CBADA}"/>
                </a:ext>
              </a:extLst>
            </p:cNvPr>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65;p54">
              <a:extLst>
                <a:ext uri="{FF2B5EF4-FFF2-40B4-BE49-F238E27FC236}">
                  <a16:creationId xmlns:a16="http://schemas.microsoft.com/office/drawing/2014/main" id="{1D42162F-C2ED-682B-F79C-C36B2C920641}"/>
                </a:ext>
              </a:extLst>
            </p:cNvPr>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66;p54">
              <a:extLst>
                <a:ext uri="{FF2B5EF4-FFF2-40B4-BE49-F238E27FC236}">
                  <a16:creationId xmlns:a16="http://schemas.microsoft.com/office/drawing/2014/main" id="{24957A76-FC97-F1B2-4F3B-1D4157E15AB5}"/>
                </a:ext>
              </a:extLst>
            </p:cNvPr>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67;p54">
              <a:extLst>
                <a:ext uri="{FF2B5EF4-FFF2-40B4-BE49-F238E27FC236}">
                  <a16:creationId xmlns:a16="http://schemas.microsoft.com/office/drawing/2014/main" id="{2479F4CA-0A06-3961-E328-283727C1AA76}"/>
                </a:ext>
              </a:extLst>
            </p:cNvPr>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68;p54">
              <a:extLst>
                <a:ext uri="{FF2B5EF4-FFF2-40B4-BE49-F238E27FC236}">
                  <a16:creationId xmlns:a16="http://schemas.microsoft.com/office/drawing/2014/main" id="{7E137762-844F-2CBF-DB1C-2698CFBEA971}"/>
                </a:ext>
              </a:extLst>
            </p:cNvPr>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878;p54">
            <a:extLst>
              <a:ext uri="{FF2B5EF4-FFF2-40B4-BE49-F238E27FC236}">
                <a16:creationId xmlns:a16="http://schemas.microsoft.com/office/drawing/2014/main" id="{E18736B0-F603-FC0D-5A3A-DD85D147A8CE}"/>
              </a:ext>
            </a:extLst>
          </p:cNvPr>
          <p:cNvGrpSpPr/>
          <p:nvPr/>
        </p:nvGrpSpPr>
        <p:grpSpPr>
          <a:xfrm flipH="1">
            <a:off x="7596201" y="132124"/>
            <a:ext cx="1449050" cy="1457075"/>
            <a:chOff x="0" y="10400"/>
            <a:chExt cx="1449050" cy="1457075"/>
          </a:xfrm>
        </p:grpSpPr>
        <p:sp>
          <p:nvSpPr>
            <p:cNvPr id="24" name="Google Shape;5879;p54">
              <a:extLst>
                <a:ext uri="{FF2B5EF4-FFF2-40B4-BE49-F238E27FC236}">
                  <a16:creationId xmlns:a16="http://schemas.microsoft.com/office/drawing/2014/main" id="{B8B27A39-CCED-F3E8-8C71-EFC0405E920D}"/>
                </a:ext>
              </a:extLst>
            </p:cNvPr>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80;p54">
              <a:extLst>
                <a:ext uri="{FF2B5EF4-FFF2-40B4-BE49-F238E27FC236}">
                  <a16:creationId xmlns:a16="http://schemas.microsoft.com/office/drawing/2014/main" id="{FB2E5B65-68FD-47B3-1EA1-610A28F70DE8}"/>
                </a:ext>
              </a:extLst>
            </p:cNvPr>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81;p54">
              <a:extLst>
                <a:ext uri="{FF2B5EF4-FFF2-40B4-BE49-F238E27FC236}">
                  <a16:creationId xmlns:a16="http://schemas.microsoft.com/office/drawing/2014/main" id="{76076E60-80BA-C805-B793-40FC69118AD3}"/>
                </a:ext>
              </a:extLst>
            </p:cNvPr>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82;p54">
              <a:extLst>
                <a:ext uri="{FF2B5EF4-FFF2-40B4-BE49-F238E27FC236}">
                  <a16:creationId xmlns:a16="http://schemas.microsoft.com/office/drawing/2014/main" id="{8D4DA221-63CC-E09E-C1D5-F64AC6A3CC92}"/>
                </a:ext>
              </a:extLst>
            </p:cNvPr>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3;p54">
              <a:extLst>
                <a:ext uri="{FF2B5EF4-FFF2-40B4-BE49-F238E27FC236}">
                  <a16:creationId xmlns:a16="http://schemas.microsoft.com/office/drawing/2014/main" id="{327EBEF9-3D4A-05A8-A81B-DF4CCBB1CF8C}"/>
                </a:ext>
              </a:extLst>
            </p:cNvPr>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84;p54">
              <a:extLst>
                <a:ext uri="{FF2B5EF4-FFF2-40B4-BE49-F238E27FC236}">
                  <a16:creationId xmlns:a16="http://schemas.microsoft.com/office/drawing/2014/main" id="{DBB9DA59-259B-2437-6F1E-9159CF134178}"/>
                </a:ext>
              </a:extLst>
            </p:cNvPr>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85;p54">
              <a:extLst>
                <a:ext uri="{FF2B5EF4-FFF2-40B4-BE49-F238E27FC236}">
                  <a16:creationId xmlns:a16="http://schemas.microsoft.com/office/drawing/2014/main" id="{2F24279A-ECAE-E204-A19A-7050CA991E4F}"/>
                </a:ext>
              </a:extLst>
            </p:cNvPr>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86;p54">
              <a:extLst>
                <a:ext uri="{FF2B5EF4-FFF2-40B4-BE49-F238E27FC236}">
                  <a16:creationId xmlns:a16="http://schemas.microsoft.com/office/drawing/2014/main" id="{75EA960F-9A17-AF17-D789-8E317B48998C}"/>
                </a:ext>
              </a:extLst>
            </p:cNvPr>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869;p54">
            <a:extLst>
              <a:ext uri="{FF2B5EF4-FFF2-40B4-BE49-F238E27FC236}">
                <a16:creationId xmlns:a16="http://schemas.microsoft.com/office/drawing/2014/main" id="{ED5EFB87-D582-2951-3FD4-700EB7DB24FC}"/>
              </a:ext>
            </a:extLst>
          </p:cNvPr>
          <p:cNvGrpSpPr/>
          <p:nvPr/>
        </p:nvGrpSpPr>
        <p:grpSpPr>
          <a:xfrm rot="10800000">
            <a:off x="7596201" y="3564754"/>
            <a:ext cx="1449050" cy="1457075"/>
            <a:chOff x="0" y="10400"/>
            <a:chExt cx="1449050" cy="1457075"/>
          </a:xfrm>
        </p:grpSpPr>
        <p:sp>
          <p:nvSpPr>
            <p:cNvPr id="33" name="Google Shape;5870;p54">
              <a:extLst>
                <a:ext uri="{FF2B5EF4-FFF2-40B4-BE49-F238E27FC236}">
                  <a16:creationId xmlns:a16="http://schemas.microsoft.com/office/drawing/2014/main" id="{EC029F75-9AC4-D79E-6E8C-75EFF25C99A5}"/>
                </a:ext>
              </a:extLst>
            </p:cNvPr>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71;p54">
              <a:extLst>
                <a:ext uri="{FF2B5EF4-FFF2-40B4-BE49-F238E27FC236}">
                  <a16:creationId xmlns:a16="http://schemas.microsoft.com/office/drawing/2014/main" id="{CA98CD72-058E-9124-19A8-9F6BEEEEFE63}"/>
                </a:ext>
              </a:extLst>
            </p:cNvPr>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72;p54">
              <a:extLst>
                <a:ext uri="{FF2B5EF4-FFF2-40B4-BE49-F238E27FC236}">
                  <a16:creationId xmlns:a16="http://schemas.microsoft.com/office/drawing/2014/main" id="{E42950FE-4063-BB5E-4C7F-C7CF1C9906ED}"/>
                </a:ext>
              </a:extLst>
            </p:cNvPr>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73;p54">
              <a:extLst>
                <a:ext uri="{FF2B5EF4-FFF2-40B4-BE49-F238E27FC236}">
                  <a16:creationId xmlns:a16="http://schemas.microsoft.com/office/drawing/2014/main" id="{5067F271-6EC0-63DB-EE7C-85FE8F6B3239}"/>
                </a:ext>
              </a:extLst>
            </p:cNvPr>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74;p54">
              <a:extLst>
                <a:ext uri="{FF2B5EF4-FFF2-40B4-BE49-F238E27FC236}">
                  <a16:creationId xmlns:a16="http://schemas.microsoft.com/office/drawing/2014/main" id="{FE225822-3A7E-E81C-B34E-85641591EC6D}"/>
                </a:ext>
              </a:extLst>
            </p:cNvPr>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75;p54">
              <a:extLst>
                <a:ext uri="{FF2B5EF4-FFF2-40B4-BE49-F238E27FC236}">
                  <a16:creationId xmlns:a16="http://schemas.microsoft.com/office/drawing/2014/main" id="{8F4BE008-1DBE-85F3-A1C8-2D76146818B1}"/>
                </a:ext>
              </a:extLst>
            </p:cNvPr>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76;p54">
              <a:extLst>
                <a:ext uri="{FF2B5EF4-FFF2-40B4-BE49-F238E27FC236}">
                  <a16:creationId xmlns:a16="http://schemas.microsoft.com/office/drawing/2014/main" id="{C2DAB5C3-A706-3305-0BE3-F548EE0FD742}"/>
                </a:ext>
              </a:extLst>
            </p:cNvPr>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77;p54">
              <a:extLst>
                <a:ext uri="{FF2B5EF4-FFF2-40B4-BE49-F238E27FC236}">
                  <a16:creationId xmlns:a16="http://schemas.microsoft.com/office/drawing/2014/main" id="{0DA46630-D1C9-24C8-73E3-6C1759CE6737}"/>
                </a:ext>
              </a:extLst>
            </p:cNvPr>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5887;p54">
            <a:extLst>
              <a:ext uri="{FF2B5EF4-FFF2-40B4-BE49-F238E27FC236}">
                <a16:creationId xmlns:a16="http://schemas.microsoft.com/office/drawing/2014/main" id="{401DF628-7C44-AD5A-9514-A3059D07A67A}"/>
              </a:ext>
            </a:extLst>
          </p:cNvPr>
          <p:cNvGrpSpPr/>
          <p:nvPr/>
        </p:nvGrpSpPr>
        <p:grpSpPr>
          <a:xfrm rot="10800000" flipH="1">
            <a:off x="106431" y="3564754"/>
            <a:ext cx="1449050" cy="1457075"/>
            <a:chOff x="0" y="10400"/>
            <a:chExt cx="1449050" cy="1457075"/>
          </a:xfrm>
        </p:grpSpPr>
        <p:sp>
          <p:nvSpPr>
            <p:cNvPr id="42" name="Google Shape;5888;p54">
              <a:extLst>
                <a:ext uri="{FF2B5EF4-FFF2-40B4-BE49-F238E27FC236}">
                  <a16:creationId xmlns:a16="http://schemas.microsoft.com/office/drawing/2014/main" id="{B7AAF830-6DE4-DE3B-387C-141EF20FC863}"/>
                </a:ext>
              </a:extLst>
            </p:cNvPr>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89;p54">
              <a:extLst>
                <a:ext uri="{FF2B5EF4-FFF2-40B4-BE49-F238E27FC236}">
                  <a16:creationId xmlns:a16="http://schemas.microsoft.com/office/drawing/2014/main" id="{23EC6557-C847-7C41-1278-1A47175BDA92}"/>
                </a:ext>
              </a:extLst>
            </p:cNvPr>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90;p54">
              <a:extLst>
                <a:ext uri="{FF2B5EF4-FFF2-40B4-BE49-F238E27FC236}">
                  <a16:creationId xmlns:a16="http://schemas.microsoft.com/office/drawing/2014/main" id="{4E6AB352-D464-2738-D68D-34D8C5CE2184}"/>
                </a:ext>
              </a:extLst>
            </p:cNvPr>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91;p54">
              <a:extLst>
                <a:ext uri="{FF2B5EF4-FFF2-40B4-BE49-F238E27FC236}">
                  <a16:creationId xmlns:a16="http://schemas.microsoft.com/office/drawing/2014/main" id="{F1C699DB-31D1-8689-5389-0036209897D1}"/>
                </a:ext>
              </a:extLst>
            </p:cNvPr>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92;p54">
              <a:extLst>
                <a:ext uri="{FF2B5EF4-FFF2-40B4-BE49-F238E27FC236}">
                  <a16:creationId xmlns:a16="http://schemas.microsoft.com/office/drawing/2014/main" id="{1CABE898-B063-2636-024A-A04A39BF8586}"/>
                </a:ext>
              </a:extLst>
            </p:cNvPr>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93;p54">
              <a:extLst>
                <a:ext uri="{FF2B5EF4-FFF2-40B4-BE49-F238E27FC236}">
                  <a16:creationId xmlns:a16="http://schemas.microsoft.com/office/drawing/2014/main" id="{2D908EFA-4C65-84BA-6A29-D055AF29DB41}"/>
                </a:ext>
              </a:extLst>
            </p:cNvPr>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94;p54">
              <a:extLst>
                <a:ext uri="{FF2B5EF4-FFF2-40B4-BE49-F238E27FC236}">
                  <a16:creationId xmlns:a16="http://schemas.microsoft.com/office/drawing/2014/main" id="{70371C38-C084-2FB2-0A35-733F1603D25C}"/>
                </a:ext>
              </a:extLst>
            </p:cNvPr>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95;p54">
              <a:extLst>
                <a:ext uri="{FF2B5EF4-FFF2-40B4-BE49-F238E27FC236}">
                  <a16:creationId xmlns:a16="http://schemas.microsoft.com/office/drawing/2014/main" id="{04EF202D-B99F-AACD-4611-7AB810A05F32}"/>
                </a:ext>
              </a:extLst>
            </p:cNvPr>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6207;p56">
            <a:extLst>
              <a:ext uri="{FF2B5EF4-FFF2-40B4-BE49-F238E27FC236}">
                <a16:creationId xmlns:a16="http://schemas.microsoft.com/office/drawing/2014/main" id="{8AD5AA59-7EC1-336C-39C1-27823DA840CA}"/>
              </a:ext>
            </a:extLst>
          </p:cNvPr>
          <p:cNvGrpSpPr/>
          <p:nvPr/>
        </p:nvGrpSpPr>
        <p:grpSpPr>
          <a:xfrm>
            <a:off x="6169992" y="2656746"/>
            <a:ext cx="991984" cy="858565"/>
            <a:chOff x="1041650" y="238125"/>
            <a:chExt cx="2880925" cy="2493450"/>
          </a:xfrm>
        </p:grpSpPr>
        <p:sp>
          <p:nvSpPr>
            <p:cNvPr id="51" name="Google Shape;6208;p56">
              <a:extLst>
                <a:ext uri="{FF2B5EF4-FFF2-40B4-BE49-F238E27FC236}">
                  <a16:creationId xmlns:a16="http://schemas.microsoft.com/office/drawing/2014/main" id="{3D750E81-F683-5377-65FA-5EC4C164523D}"/>
                </a:ext>
              </a:extLst>
            </p:cNvPr>
            <p:cNvSpPr/>
            <p:nvPr/>
          </p:nvSpPr>
          <p:spPr>
            <a:xfrm>
              <a:off x="2657500" y="355925"/>
              <a:ext cx="776025" cy="1175025"/>
            </a:xfrm>
            <a:custGeom>
              <a:avLst/>
              <a:gdLst/>
              <a:ahLst/>
              <a:cxnLst/>
              <a:rect l="l" t="t" r="r" b="b"/>
              <a:pathLst>
                <a:path w="31041" h="47001" extrusionOk="0">
                  <a:moveTo>
                    <a:pt x="25553" y="1"/>
                  </a:moveTo>
                  <a:lnTo>
                    <a:pt x="25385" y="21"/>
                  </a:lnTo>
                  <a:lnTo>
                    <a:pt x="25239" y="63"/>
                  </a:lnTo>
                  <a:lnTo>
                    <a:pt x="25176" y="84"/>
                  </a:lnTo>
                  <a:lnTo>
                    <a:pt x="25113" y="147"/>
                  </a:lnTo>
                  <a:lnTo>
                    <a:pt x="24778" y="461"/>
                  </a:lnTo>
                  <a:lnTo>
                    <a:pt x="24422" y="775"/>
                  </a:lnTo>
                  <a:lnTo>
                    <a:pt x="24045" y="1069"/>
                  </a:lnTo>
                  <a:lnTo>
                    <a:pt x="23668" y="1362"/>
                  </a:lnTo>
                  <a:lnTo>
                    <a:pt x="22914" y="1906"/>
                  </a:lnTo>
                  <a:lnTo>
                    <a:pt x="22139" y="2409"/>
                  </a:lnTo>
                  <a:lnTo>
                    <a:pt x="21343" y="2891"/>
                  </a:lnTo>
                  <a:lnTo>
                    <a:pt x="20526" y="3331"/>
                  </a:lnTo>
                  <a:lnTo>
                    <a:pt x="19689" y="3771"/>
                  </a:lnTo>
                  <a:lnTo>
                    <a:pt x="18851" y="4168"/>
                  </a:lnTo>
                  <a:lnTo>
                    <a:pt x="17154" y="4964"/>
                  </a:lnTo>
                  <a:lnTo>
                    <a:pt x="15437" y="5718"/>
                  </a:lnTo>
                  <a:lnTo>
                    <a:pt x="14599" y="6116"/>
                  </a:lnTo>
                  <a:lnTo>
                    <a:pt x="13761" y="6535"/>
                  </a:lnTo>
                  <a:lnTo>
                    <a:pt x="12923" y="6954"/>
                  </a:lnTo>
                  <a:lnTo>
                    <a:pt x="12086" y="7394"/>
                  </a:lnTo>
                  <a:lnTo>
                    <a:pt x="11353" y="7834"/>
                  </a:lnTo>
                  <a:lnTo>
                    <a:pt x="10640" y="8295"/>
                  </a:lnTo>
                  <a:lnTo>
                    <a:pt x="9949" y="8776"/>
                  </a:lnTo>
                  <a:lnTo>
                    <a:pt x="9258" y="9279"/>
                  </a:lnTo>
                  <a:lnTo>
                    <a:pt x="8609" y="9803"/>
                  </a:lnTo>
                  <a:lnTo>
                    <a:pt x="7960" y="10368"/>
                  </a:lnTo>
                  <a:lnTo>
                    <a:pt x="7331" y="10934"/>
                  </a:lnTo>
                  <a:lnTo>
                    <a:pt x="6745" y="11541"/>
                  </a:lnTo>
                  <a:lnTo>
                    <a:pt x="6158" y="12148"/>
                  </a:lnTo>
                  <a:lnTo>
                    <a:pt x="5593" y="12777"/>
                  </a:lnTo>
                  <a:lnTo>
                    <a:pt x="5069" y="13447"/>
                  </a:lnTo>
                  <a:lnTo>
                    <a:pt x="4546" y="14117"/>
                  </a:lnTo>
                  <a:lnTo>
                    <a:pt x="4064" y="14808"/>
                  </a:lnTo>
                  <a:lnTo>
                    <a:pt x="3603" y="15520"/>
                  </a:lnTo>
                  <a:lnTo>
                    <a:pt x="3163" y="16253"/>
                  </a:lnTo>
                  <a:lnTo>
                    <a:pt x="2744" y="16987"/>
                  </a:lnTo>
                  <a:lnTo>
                    <a:pt x="2388" y="17699"/>
                  </a:lnTo>
                  <a:lnTo>
                    <a:pt x="2032" y="18432"/>
                  </a:lnTo>
                  <a:lnTo>
                    <a:pt x="1718" y="19165"/>
                  </a:lnTo>
                  <a:lnTo>
                    <a:pt x="1446" y="19919"/>
                  </a:lnTo>
                  <a:lnTo>
                    <a:pt x="1174" y="20673"/>
                  </a:lnTo>
                  <a:lnTo>
                    <a:pt x="943" y="21448"/>
                  </a:lnTo>
                  <a:lnTo>
                    <a:pt x="734" y="22223"/>
                  </a:lnTo>
                  <a:lnTo>
                    <a:pt x="545" y="22998"/>
                  </a:lnTo>
                  <a:lnTo>
                    <a:pt x="399" y="23773"/>
                  </a:lnTo>
                  <a:lnTo>
                    <a:pt x="252" y="24568"/>
                  </a:lnTo>
                  <a:lnTo>
                    <a:pt x="147" y="25364"/>
                  </a:lnTo>
                  <a:lnTo>
                    <a:pt x="84" y="26160"/>
                  </a:lnTo>
                  <a:lnTo>
                    <a:pt x="22" y="26977"/>
                  </a:lnTo>
                  <a:lnTo>
                    <a:pt x="1" y="27773"/>
                  </a:lnTo>
                  <a:lnTo>
                    <a:pt x="1" y="28569"/>
                  </a:lnTo>
                  <a:lnTo>
                    <a:pt x="43" y="29365"/>
                  </a:lnTo>
                  <a:lnTo>
                    <a:pt x="105" y="30182"/>
                  </a:lnTo>
                  <a:lnTo>
                    <a:pt x="189" y="30977"/>
                  </a:lnTo>
                  <a:lnTo>
                    <a:pt x="294" y="31752"/>
                  </a:lnTo>
                  <a:lnTo>
                    <a:pt x="441" y="32548"/>
                  </a:lnTo>
                  <a:lnTo>
                    <a:pt x="608" y="33323"/>
                  </a:lnTo>
                  <a:lnTo>
                    <a:pt x="797" y="34098"/>
                  </a:lnTo>
                  <a:lnTo>
                    <a:pt x="1027" y="34873"/>
                  </a:lnTo>
                  <a:lnTo>
                    <a:pt x="1278" y="35627"/>
                  </a:lnTo>
                  <a:lnTo>
                    <a:pt x="1551" y="36360"/>
                  </a:lnTo>
                  <a:lnTo>
                    <a:pt x="1865" y="37114"/>
                  </a:lnTo>
                  <a:lnTo>
                    <a:pt x="2200" y="37826"/>
                  </a:lnTo>
                  <a:lnTo>
                    <a:pt x="2556" y="38538"/>
                  </a:lnTo>
                  <a:lnTo>
                    <a:pt x="2954" y="39230"/>
                  </a:lnTo>
                  <a:lnTo>
                    <a:pt x="3373" y="39921"/>
                  </a:lnTo>
                  <a:lnTo>
                    <a:pt x="3834" y="40591"/>
                  </a:lnTo>
                  <a:lnTo>
                    <a:pt x="4294" y="41240"/>
                  </a:lnTo>
                  <a:lnTo>
                    <a:pt x="4252" y="41345"/>
                  </a:lnTo>
                  <a:lnTo>
                    <a:pt x="4211" y="41471"/>
                  </a:lnTo>
                  <a:lnTo>
                    <a:pt x="4211" y="41617"/>
                  </a:lnTo>
                  <a:lnTo>
                    <a:pt x="4231" y="41764"/>
                  </a:lnTo>
                  <a:lnTo>
                    <a:pt x="5739" y="46581"/>
                  </a:lnTo>
                  <a:lnTo>
                    <a:pt x="5781" y="46707"/>
                  </a:lnTo>
                  <a:lnTo>
                    <a:pt x="5865" y="46812"/>
                  </a:lnTo>
                  <a:lnTo>
                    <a:pt x="5970" y="46895"/>
                  </a:lnTo>
                  <a:lnTo>
                    <a:pt x="6075" y="46958"/>
                  </a:lnTo>
                  <a:lnTo>
                    <a:pt x="6200" y="47000"/>
                  </a:lnTo>
                  <a:lnTo>
                    <a:pt x="6473" y="47000"/>
                  </a:lnTo>
                  <a:lnTo>
                    <a:pt x="6598" y="46958"/>
                  </a:lnTo>
                  <a:lnTo>
                    <a:pt x="8399" y="46141"/>
                  </a:lnTo>
                  <a:lnTo>
                    <a:pt x="10180" y="45283"/>
                  </a:lnTo>
                  <a:lnTo>
                    <a:pt x="11981" y="44424"/>
                  </a:lnTo>
                  <a:lnTo>
                    <a:pt x="13740" y="43523"/>
                  </a:lnTo>
                  <a:lnTo>
                    <a:pt x="15500" y="42602"/>
                  </a:lnTo>
                  <a:lnTo>
                    <a:pt x="17259" y="41659"/>
                  </a:lnTo>
                  <a:lnTo>
                    <a:pt x="18976" y="40675"/>
                  </a:lnTo>
                  <a:lnTo>
                    <a:pt x="20694" y="39690"/>
                  </a:lnTo>
                  <a:lnTo>
                    <a:pt x="21469" y="39209"/>
                  </a:lnTo>
                  <a:lnTo>
                    <a:pt x="22223" y="38706"/>
                  </a:lnTo>
                  <a:lnTo>
                    <a:pt x="22956" y="38182"/>
                  </a:lnTo>
                  <a:lnTo>
                    <a:pt x="23668" y="37659"/>
                  </a:lnTo>
                  <a:lnTo>
                    <a:pt x="24359" y="37093"/>
                  </a:lnTo>
                  <a:lnTo>
                    <a:pt x="25029" y="36528"/>
                  </a:lnTo>
                  <a:lnTo>
                    <a:pt x="25658" y="35920"/>
                  </a:lnTo>
                  <a:lnTo>
                    <a:pt x="26265" y="35292"/>
                  </a:lnTo>
                  <a:lnTo>
                    <a:pt x="26831" y="34622"/>
                  </a:lnTo>
                  <a:lnTo>
                    <a:pt x="27375" y="33952"/>
                  </a:lnTo>
                  <a:lnTo>
                    <a:pt x="27878" y="33239"/>
                  </a:lnTo>
                  <a:lnTo>
                    <a:pt x="28360" y="32506"/>
                  </a:lnTo>
                  <a:lnTo>
                    <a:pt x="28778" y="31731"/>
                  </a:lnTo>
                  <a:lnTo>
                    <a:pt x="29176" y="30936"/>
                  </a:lnTo>
                  <a:lnTo>
                    <a:pt x="29553" y="30098"/>
                  </a:lnTo>
                  <a:lnTo>
                    <a:pt x="29700" y="29658"/>
                  </a:lnTo>
                  <a:lnTo>
                    <a:pt x="29868" y="29218"/>
                  </a:lnTo>
                  <a:lnTo>
                    <a:pt x="30140" y="28318"/>
                  </a:lnTo>
                  <a:lnTo>
                    <a:pt x="30391" y="27396"/>
                  </a:lnTo>
                  <a:lnTo>
                    <a:pt x="30580" y="26495"/>
                  </a:lnTo>
                  <a:lnTo>
                    <a:pt x="30747" y="25574"/>
                  </a:lnTo>
                  <a:lnTo>
                    <a:pt x="30873" y="24673"/>
                  </a:lnTo>
                  <a:lnTo>
                    <a:pt x="30957" y="23752"/>
                  </a:lnTo>
                  <a:lnTo>
                    <a:pt x="31019" y="22851"/>
                  </a:lnTo>
                  <a:lnTo>
                    <a:pt x="31040" y="21929"/>
                  </a:lnTo>
                  <a:lnTo>
                    <a:pt x="31040" y="21029"/>
                  </a:lnTo>
                  <a:lnTo>
                    <a:pt x="30999" y="20107"/>
                  </a:lnTo>
                  <a:lnTo>
                    <a:pt x="30936" y="19207"/>
                  </a:lnTo>
                  <a:lnTo>
                    <a:pt x="30852" y="18285"/>
                  </a:lnTo>
                  <a:lnTo>
                    <a:pt x="30726" y="17384"/>
                  </a:lnTo>
                  <a:lnTo>
                    <a:pt x="30601" y="16484"/>
                  </a:lnTo>
                  <a:lnTo>
                    <a:pt x="30433" y="15562"/>
                  </a:lnTo>
                  <a:lnTo>
                    <a:pt x="30265" y="14662"/>
                  </a:lnTo>
                  <a:lnTo>
                    <a:pt x="30056" y="13761"/>
                  </a:lnTo>
                  <a:lnTo>
                    <a:pt x="29847" y="12860"/>
                  </a:lnTo>
                  <a:lnTo>
                    <a:pt x="29616" y="11960"/>
                  </a:lnTo>
                  <a:lnTo>
                    <a:pt x="29386" y="11059"/>
                  </a:lnTo>
                  <a:lnTo>
                    <a:pt x="28883" y="9258"/>
                  </a:lnTo>
                  <a:lnTo>
                    <a:pt x="28339" y="7478"/>
                  </a:lnTo>
                  <a:lnTo>
                    <a:pt x="27229" y="3938"/>
                  </a:lnTo>
                  <a:lnTo>
                    <a:pt x="26684" y="2179"/>
                  </a:lnTo>
                  <a:lnTo>
                    <a:pt x="26139" y="440"/>
                  </a:lnTo>
                  <a:lnTo>
                    <a:pt x="26077" y="294"/>
                  </a:lnTo>
                  <a:lnTo>
                    <a:pt x="25972" y="189"/>
                  </a:lnTo>
                  <a:lnTo>
                    <a:pt x="25846" y="105"/>
                  </a:lnTo>
                  <a:lnTo>
                    <a:pt x="25700" y="42"/>
                  </a:lnTo>
                  <a:lnTo>
                    <a:pt x="25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209;p56">
              <a:extLst>
                <a:ext uri="{FF2B5EF4-FFF2-40B4-BE49-F238E27FC236}">
                  <a16:creationId xmlns:a16="http://schemas.microsoft.com/office/drawing/2014/main" id="{C74CAE04-6757-3A5F-6E63-CBF11DA02AD2}"/>
                </a:ext>
              </a:extLst>
            </p:cNvPr>
            <p:cNvSpPr/>
            <p:nvPr/>
          </p:nvSpPr>
          <p:spPr>
            <a:xfrm>
              <a:off x="2657500" y="355925"/>
              <a:ext cx="776025" cy="1175025"/>
            </a:xfrm>
            <a:custGeom>
              <a:avLst/>
              <a:gdLst/>
              <a:ahLst/>
              <a:cxnLst/>
              <a:rect l="l" t="t" r="r" b="b"/>
              <a:pathLst>
                <a:path w="31041" h="47001" extrusionOk="0">
                  <a:moveTo>
                    <a:pt x="25176" y="1886"/>
                  </a:moveTo>
                  <a:lnTo>
                    <a:pt x="25679" y="3498"/>
                  </a:lnTo>
                  <a:lnTo>
                    <a:pt x="26202" y="5132"/>
                  </a:lnTo>
                  <a:lnTo>
                    <a:pt x="26726" y="6766"/>
                  </a:lnTo>
                  <a:lnTo>
                    <a:pt x="27249" y="8420"/>
                  </a:lnTo>
                  <a:lnTo>
                    <a:pt x="27752" y="10096"/>
                  </a:lnTo>
                  <a:lnTo>
                    <a:pt x="28213" y="11771"/>
                  </a:lnTo>
                  <a:lnTo>
                    <a:pt x="28443" y="12609"/>
                  </a:lnTo>
                  <a:lnTo>
                    <a:pt x="28653" y="13447"/>
                  </a:lnTo>
                  <a:lnTo>
                    <a:pt x="28841" y="14306"/>
                  </a:lnTo>
                  <a:lnTo>
                    <a:pt x="29009" y="15143"/>
                  </a:lnTo>
                  <a:lnTo>
                    <a:pt x="29176" y="15981"/>
                  </a:lnTo>
                  <a:lnTo>
                    <a:pt x="29323" y="16840"/>
                  </a:lnTo>
                  <a:lnTo>
                    <a:pt x="29449" y="17678"/>
                  </a:lnTo>
                  <a:lnTo>
                    <a:pt x="29553" y="18536"/>
                  </a:lnTo>
                  <a:lnTo>
                    <a:pt x="29616" y="19374"/>
                  </a:lnTo>
                  <a:lnTo>
                    <a:pt x="29679" y="20233"/>
                  </a:lnTo>
                  <a:lnTo>
                    <a:pt x="29721" y="21071"/>
                  </a:lnTo>
                  <a:lnTo>
                    <a:pt x="29721" y="21929"/>
                  </a:lnTo>
                  <a:lnTo>
                    <a:pt x="29700" y="22767"/>
                  </a:lnTo>
                  <a:lnTo>
                    <a:pt x="29637" y="23626"/>
                  </a:lnTo>
                  <a:lnTo>
                    <a:pt x="29553" y="24464"/>
                  </a:lnTo>
                  <a:lnTo>
                    <a:pt x="29428" y="25302"/>
                  </a:lnTo>
                  <a:lnTo>
                    <a:pt x="29281" y="26160"/>
                  </a:lnTo>
                  <a:lnTo>
                    <a:pt x="29093" y="26998"/>
                  </a:lnTo>
                  <a:lnTo>
                    <a:pt x="28862" y="27836"/>
                  </a:lnTo>
                  <a:lnTo>
                    <a:pt x="28611" y="28674"/>
                  </a:lnTo>
                  <a:lnTo>
                    <a:pt x="28464" y="29113"/>
                  </a:lnTo>
                  <a:lnTo>
                    <a:pt x="28297" y="29532"/>
                  </a:lnTo>
                  <a:lnTo>
                    <a:pt x="28129" y="29951"/>
                  </a:lnTo>
                  <a:lnTo>
                    <a:pt x="27941" y="30349"/>
                  </a:lnTo>
                  <a:lnTo>
                    <a:pt x="27543" y="31145"/>
                  </a:lnTo>
                  <a:lnTo>
                    <a:pt x="27103" y="31878"/>
                  </a:lnTo>
                  <a:lnTo>
                    <a:pt x="26642" y="32590"/>
                  </a:lnTo>
                  <a:lnTo>
                    <a:pt x="26139" y="33281"/>
                  </a:lnTo>
                  <a:lnTo>
                    <a:pt x="25616" y="33931"/>
                  </a:lnTo>
                  <a:lnTo>
                    <a:pt x="25029" y="34559"/>
                  </a:lnTo>
                  <a:lnTo>
                    <a:pt x="24443" y="35166"/>
                  </a:lnTo>
                  <a:lnTo>
                    <a:pt x="23815" y="35732"/>
                  </a:lnTo>
                  <a:lnTo>
                    <a:pt x="23165" y="36297"/>
                  </a:lnTo>
                  <a:lnTo>
                    <a:pt x="22495" y="36821"/>
                  </a:lnTo>
                  <a:lnTo>
                    <a:pt x="21783" y="37324"/>
                  </a:lnTo>
                  <a:lnTo>
                    <a:pt x="21050" y="37826"/>
                  </a:lnTo>
                  <a:lnTo>
                    <a:pt x="20317" y="38308"/>
                  </a:lnTo>
                  <a:lnTo>
                    <a:pt x="19542" y="38769"/>
                  </a:lnTo>
                  <a:lnTo>
                    <a:pt x="17992" y="39669"/>
                  </a:lnTo>
                  <a:lnTo>
                    <a:pt x="16421" y="40549"/>
                  </a:lnTo>
                  <a:lnTo>
                    <a:pt x="14829" y="41408"/>
                  </a:lnTo>
                  <a:lnTo>
                    <a:pt x="13217" y="42246"/>
                  </a:lnTo>
                  <a:lnTo>
                    <a:pt x="11604" y="43062"/>
                  </a:lnTo>
                  <a:lnTo>
                    <a:pt x="9991" y="43858"/>
                  </a:lnTo>
                  <a:lnTo>
                    <a:pt x="8378" y="44654"/>
                  </a:lnTo>
                  <a:lnTo>
                    <a:pt x="6745" y="45429"/>
                  </a:lnTo>
                  <a:lnTo>
                    <a:pt x="5404" y="41303"/>
                  </a:lnTo>
                  <a:lnTo>
                    <a:pt x="5342" y="41177"/>
                  </a:lnTo>
                  <a:lnTo>
                    <a:pt x="5279" y="41094"/>
                  </a:lnTo>
                  <a:lnTo>
                    <a:pt x="5195" y="41010"/>
                  </a:lnTo>
                  <a:lnTo>
                    <a:pt x="5111" y="40968"/>
                  </a:lnTo>
                  <a:lnTo>
                    <a:pt x="4692" y="40214"/>
                  </a:lnTo>
                  <a:lnTo>
                    <a:pt x="4294" y="39439"/>
                  </a:lnTo>
                  <a:lnTo>
                    <a:pt x="3938" y="38685"/>
                  </a:lnTo>
                  <a:lnTo>
                    <a:pt x="3582" y="37910"/>
                  </a:lnTo>
                  <a:lnTo>
                    <a:pt x="3268" y="37114"/>
                  </a:lnTo>
                  <a:lnTo>
                    <a:pt x="2975" y="36339"/>
                  </a:lnTo>
                  <a:lnTo>
                    <a:pt x="2703" y="35543"/>
                  </a:lnTo>
                  <a:lnTo>
                    <a:pt x="2451" y="34747"/>
                  </a:lnTo>
                  <a:lnTo>
                    <a:pt x="2242" y="33931"/>
                  </a:lnTo>
                  <a:lnTo>
                    <a:pt x="2032" y="33135"/>
                  </a:lnTo>
                  <a:lnTo>
                    <a:pt x="1865" y="32318"/>
                  </a:lnTo>
                  <a:lnTo>
                    <a:pt x="1739" y="31501"/>
                  </a:lnTo>
                  <a:lnTo>
                    <a:pt x="1613" y="30684"/>
                  </a:lnTo>
                  <a:lnTo>
                    <a:pt x="1530" y="29867"/>
                  </a:lnTo>
                  <a:lnTo>
                    <a:pt x="1467" y="29051"/>
                  </a:lnTo>
                  <a:lnTo>
                    <a:pt x="1446" y="28234"/>
                  </a:lnTo>
                  <a:lnTo>
                    <a:pt x="1446" y="27417"/>
                  </a:lnTo>
                  <a:lnTo>
                    <a:pt x="1467" y="26600"/>
                  </a:lnTo>
                  <a:lnTo>
                    <a:pt x="1530" y="25783"/>
                  </a:lnTo>
                  <a:lnTo>
                    <a:pt x="1613" y="24966"/>
                  </a:lnTo>
                  <a:lnTo>
                    <a:pt x="1739" y="24150"/>
                  </a:lnTo>
                  <a:lnTo>
                    <a:pt x="1886" y="23354"/>
                  </a:lnTo>
                  <a:lnTo>
                    <a:pt x="2074" y="22537"/>
                  </a:lnTo>
                  <a:lnTo>
                    <a:pt x="2284" y="21741"/>
                  </a:lnTo>
                  <a:lnTo>
                    <a:pt x="2535" y="20945"/>
                  </a:lnTo>
                  <a:lnTo>
                    <a:pt x="2807" y="20149"/>
                  </a:lnTo>
                  <a:lnTo>
                    <a:pt x="3121" y="19374"/>
                  </a:lnTo>
                  <a:lnTo>
                    <a:pt x="3477" y="18599"/>
                  </a:lnTo>
                  <a:lnTo>
                    <a:pt x="3854" y="17824"/>
                  </a:lnTo>
                  <a:lnTo>
                    <a:pt x="4252" y="17070"/>
                  </a:lnTo>
                  <a:lnTo>
                    <a:pt x="4713" y="16316"/>
                  </a:lnTo>
                  <a:lnTo>
                    <a:pt x="5195" y="15583"/>
                  </a:lnTo>
                  <a:lnTo>
                    <a:pt x="5698" y="14871"/>
                  </a:lnTo>
                  <a:lnTo>
                    <a:pt x="6221" y="14180"/>
                  </a:lnTo>
                  <a:lnTo>
                    <a:pt x="6766" y="13531"/>
                  </a:lnTo>
                  <a:lnTo>
                    <a:pt x="7352" y="12902"/>
                  </a:lnTo>
                  <a:lnTo>
                    <a:pt x="7939" y="12295"/>
                  </a:lnTo>
                  <a:lnTo>
                    <a:pt x="8567" y="11709"/>
                  </a:lnTo>
                  <a:lnTo>
                    <a:pt x="9195" y="11164"/>
                  </a:lnTo>
                  <a:lnTo>
                    <a:pt x="9845" y="10619"/>
                  </a:lnTo>
                  <a:lnTo>
                    <a:pt x="10515" y="10117"/>
                  </a:lnTo>
                  <a:lnTo>
                    <a:pt x="11206" y="9635"/>
                  </a:lnTo>
                  <a:lnTo>
                    <a:pt x="11918" y="9153"/>
                  </a:lnTo>
                  <a:lnTo>
                    <a:pt x="12651" y="8713"/>
                  </a:lnTo>
                  <a:lnTo>
                    <a:pt x="13384" y="8295"/>
                  </a:lnTo>
                  <a:lnTo>
                    <a:pt x="14138" y="7876"/>
                  </a:lnTo>
                  <a:lnTo>
                    <a:pt x="14913" y="7499"/>
                  </a:lnTo>
                  <a:lnTo>
                    <a:pt x="15688" y="7122"/>
                  </a:lnTo>
                  <a:lnTo>
                    <a:pt x="18181" y="5991"/>
                  </a:lnTo>
                  <a:lnTo>
                    <a:pt x="19416" y="5404"/>
                  </a:lnTo>
                  <a:lnTo>
                    <a:pt x="20631" y="4797"/>
                  </a:lnTo>
                  <a:lnTo>
                    <a:pt x="21238" y="4483"/>
                  </a:lnTo>
                  <a:lnTo>
                    <a:pt x="21825" y="4168"/>
                  </a:lnTo>
                  <a:lnTo>
                    <a:pt x="22411" y="3833"/>
                  </a:lnTo>
                  <a:lnTo>
                    <a:pt x="22977" y="3477"/>
                  </a:lnTo>
                  <a:lnTo>
                    <a:pt x="23542" y="3100"/>
                  </a:lnTo>
                  <a:lnTo>
                    <a:pt x="24108" y="2723"/>
                  </a:lnTo>
                  <a:lnTo>
                    <a:pt x="24652" y="2304"/>
                  </a:lnTo>
                  <a:lnTo>
                    <a:pt x="25176" y="1886"/>
                  </a:lnTo>
                  <a:close/>
                  <a:moveTo>
                    <a:pt x="25553" y="1"/>
                  </a:moveTo>
                  <a:lnTo>
                    <a:pt x="25385" y="21"/>
                  </a:lnTo>
                  <a:lnTo>
                    <a:pt x="25239" y="63"/>
                  </a:lnTo>
                  <a:lnTo>
                    <a:pt x="25176" y="84"/>
                  </a:lnTo>
                  <a:lnTo>
                    <a:pt x="25113" y="147"/>
                  </a:lnTo>
                  <a:lnTo>
                    <a:pt x="24778" y="461"/>
                  </a:lnTo>
                  <a:lnTo>
                    <a:pt x="24422" y="775"/>
                  </a:lnTo>
                  <a:lnTo>
                    <a:pt x="24045" y="1069"/>
                  </a:lnTo>
                  <a:lnTo>
                    <a:pt x="23668" y="1362"/>
                  </a:lnTo>
                  <a:lnTo>
                    <a:pt x="22914" y="1906"/>
                  </a:lnTo>
                  <a:lnTo>
                    <a:pt x="22139" y="2409"/>
                  </a:lnTo>
                  <a:lnTo>
                    <a:pt x="21343" y="2891"/>
                  </a:lnTo>
                  <a:lnTo>
                    <a:pt x="20526" y="3331"/>
                  </a:lnTo>
                  <a:lnTo>
                    <a:pt x="19689" y="3771"/>
                  </a:lnTo>
                  <a:lnTo>
                    <a:pt x="18851" y="4168"/>
                  </a:lnTo>
                  <a:lnTo>
                    <a:pt x="17154" y="4964"/>
                  </a:lnTo>
                  <a:lnTo>
                    <a:pt x="15437" y="5718"/>
                  </a:lnTo>
                  <a:lnTo>
                    <a:pt x="14599" y="6116"/>
                  </a:lnTo>
                  <a:lnTo>
                    <a:pt x="13761" y="6535"/>
                  </a:lnTo>
                  <a:lnTo>
                    <a:pt x="12923" y="6954"/>
                  </a:lnTo>
                  <a:lnTo>
                    <a:pt x="12086" y="7394"/>
                  </a:lnTo>
                  <a:lnTo>
                    <a:pt x="11353" y="7834"/>
                  </a:lnTo>
                  <a:lnTo>
                    <a:pt x="10640" y="8295"/>
                  </a:lnTo>
                  <a:lnTo>
                    <a:pt x="9949" y="8776"/>
                  </a:lnTo>
                  <a:lnTo>
                    <a:pt x="9258" y="9279"/>
                  </a:lnTo>
                  <a:lnTo>
                    <a:pt x="8609" y="9803"/>
                  </a:lnTo>
                  <a:lnTo>
                    <a:pt x="7960" y="10368"/>
                  </a:lnTo>
                  <a:lnTo>
                    <a:pt x="7331" y="10934"/>
                  </a:lnTo>
                  <a:lnTo>
                    <a:pt x="6745" y="11541"/>
                  </a:lnTo>
                  <a:lnTo>
                    <a:pt x="6158" y="12148"/>
                  </a:lnTo>
                  <a:lnTo>
                    <a:pt x="5593" y="12777"/>
                  </a:lnTo>
                  <a:lnTo>
                    <a:pt x="5069" y="13447"/>
                  </a:lnTo>
                  <a:lnTo>
                    <a:pt x="4546" y="14117"/>
                  </a:lnTo>
                  <a:lnTo>
                    <a:pt x="4064" y="14808"/>
                  </a:lnTo>
                  <a:lnTo>
                    <a:pt x="3603" y="15520"/>
                  </a:lnTo>
                  <a:lnTo>
                    <a:pt x="3163" y="16253"/>
                  </a:lnTo>
                  <a:lnTo>
                    <a:pt x="2744" y="16987"/>
                  </a:lnTo>
                  <a:lnTo>
                    <a:pt x="2388" y="17699"/>
                  </a:lnTo>
                  <a:lnTo>
                    <a:pt x="2032" y="18432"/>
                  </a:lnTo>
                  <a:lnTo>
                    <a:pt x="1718" y="19165"/>
                  </a:lnTo>
                  <a:lnTo>
                    <a:pt x="1446" y="19919"/>
                  </a:lnTo>
                  <a:lnTo>
                    <a:pt x="1174" y="20673"/>
                  </a:lnTo>
                  <a:lnTo>
                    <a:pt x="943" y="21448"/>
                  </a:lnTo>
                  <a:lnTo>
                    <a:pt x="734" y="22223"/>
                  </a:lnTo>
                  <a:lnTo>
                    <a:pt x="545" y="22998"/>
                  </a:lnTo>
                  <a:lnTo>
                    <a:pt x="399" y="23773"/>
                  </a:lnTo>
                  <a:lnTo>
                    <a:pt x="252" y="24568"/>
                  </a:lnTo>
                  <a:lnTo>
                    <a:pt x="147" y="25364"/>
                  </a:lnTo>
                  <a:lnTo>
                    <a:pt x="84" y="26160"/>
                  </a:lnTo>
                  <a:lnTo>
                    <a:pt x="22" y="26977"/>
                  </a:lnTo>
                  <a:lnTo>
                    <a:pt x="1" y="27773"/>
                  </a:lnTo>
                  <a:lnTo>
                    <a:pt x="1" y="28569"/>
                  </a:lnTo>
                  <a:lnTo>
                    <a:pt x="43" y="29365"/>
                  </a:lnTo>
                  <a:lnTo>
                    <a:pt x="105" y="30182"/>
                  </a:lnTo>
                  <a:lnTo>
                    <a:pt x="189" y="30977"/>
                  </a:lnTo>
                  <a:lnTo>
                    <a:pt x="294" y="31752"/>
                  </a:lnTo>
                  <a:lnTo>
                    <a:pt x="441" y="32548"/>
                  </a:lnTo>
                  <a:lnTo>
                    <a:pt x="608" y="33323"/>
                  </a:lnTo>
                  <a:lnTo>
                    <a:pt x="797" y="34098"/>
                  </a:lnTo>
                  <a:lnTo>
                    <a:pt x="1027" y="34873"/>
                  </a:lnTo>
                  <a:lnTo>
                    <a:pt x="1278" y="35627"/>
                  </a:lnTo>
                  <a:lnTo>
                    <a:pt x="1551" y="36360"/>
                  </a:lnTo>
                  <a:lnTo>
                    <a:pt x="1865" y="37114"/>
                  </a:lnTo>
                  <a:lnTo>
                    <a:pt x="2200" y="37826"/>
                  </a:lnTo>
                  <a:lnTo>
                    <a:pt x="2556" y="38538"/>
                  </a:lnTo>
                  <a:lnTo>
                    <a:pt x="2954" y="39230"/>
                  </a:lnTo>
                  <a:lnTo>
                    <a:pt x="3373" y="39921"/>
                  </a:lnTo>
                  <a:lnTo>
                    <a:pt x="3834" y="40591"/>
                  </a:lnTo>
                  <a:lnTo>
                    <a:pt x="4294" y="41240"/>
                  </a:lnTo>
                  <a:lnTo>
                    <a:pt x="4252" y="41345"/>
                  </a:lnTo>
                  <a:lnTo>
                    <a:pt x="4211" y="41471"/>
                  </a:lnTo>
                  <a:lnTo>
                    <a:pt x="4211" y="41617"/>
                  </a:lnTo>
                  <a:lnTo>
                    <a:pt x="4231" y="41764"/>
                  </a:lnTo>
                  <a:lnTo>
                    <a:pt x="5739" y="46581"/>
                  </a:lnTo>
                  <a:lnTo>
                    <a:pt x="5781" y="46707"/>
                  </a:lnTo>
                  <a:lnTo>
                    <a:pt x="5865" y="46812"/>
                  </a:lnTo>
                  <a:lnTo>
                    <a:pt x="5970" y="46895"/>
                  </a:lnTo>
                  <a:lnTo>
                    <a:pt x="6075" y="46958"/>
                  </a:lnTo>
                  <a:lnTo>
                    <a:pt x="6200" y="47000"/>
                  </a:lnTo>
                  <a:lnTo>
                    <a:pt x="6473" y="47000"/>
                  </a:lnTo>
                  <a:lnTo>
                    <a:pt x="6598" y="46958"/>
                  </a:lnTo>
                  <a:lnTo>
                    <a:pt x="8399" y="46141"/>
                  </a:lnTo>
                  <a:lnTo>
                    <a:pt x="10180" y="45283"/>
                  </a:lnTo>
                  <a:lnTo>
                    <a:pt x="11981" y="44424"/>
                  </a:lnTo>
                  <a:lnTo>
                    <a:pt x="13740" y="43523"/>
                  </a:lnTo>
                  <a:lnTo>
                    <a:pt x="15500" y="42602"/>
                  </a:lnTo>
                  <a:lnTo>
                    <a:pt x="17259" y="41659"/>
                  </a:lnTo>
                  <a:lnTo>
                    <a:pt x="18976" y="40675"/>
                  </a:lnTo>
                  <a:lnTo>
                    <a:pt x="20694" y="39690"/>
                  </a:lnTo>
                  <a:lnTo>
                    <a:pt x="21469" y="39209"/>
                  </a:lnTo>
                  <a:lnTo>
                    <a:pt x="22223" y="38706"/>
                  </a:lnTo>
                  <a:lnTo>
                    <a:pt x="22956" y="38182"/>
                  </a:lnTo>
                  <a:lnTo>
                    <a:pt x="23668" y="37659"/>
                  </a:lnTo>
                  <a:lnTo>
                    <a:pt x="24359" y="37093"/>
                  </a:lnTo>
                  <a:lnTo>
                    <a:pt x="25029" y="36528"/>
                  </a:lnTo>
                  <a:lnTo>
                    <a:pt x="25658" y="35920"/>
                  </a:lnTo>
                  <a:lnTo>
                    <a:pt x="26265" y="35292"/>
                  </a:lnTo>
                  <a:lnTo>
                    <a:pt x="26831" y="34622"/>
                  </a:lnTo>
                  <a:lnTo>
                    <a:pt x="27375" y="33952"/>
                  </a:lnTo>
                  <a:lnTo>
                    <a:pt x="27878" y="33239"/>
                  </a:lnTo>
                  <a:lnTo>
                    <a:pt x="28360" y="32506"/>
                  </a:lnTo>
                  <a:lnTo>
                    <a:pt x="28778" y="31731"/>
                  </a:lnTo>
                  <a:lnTo>
                    <a:pt x="29176" y="30936"/>
                  </a:lnTo>
                  <a:lnTo>
                    <a:pt x="29553" y="30098"/>
                  </a:lnTo>
                  <a:lnTo>
                    <a:pt x="29700" y="29658"/>
                  </a:lnTo>
                  <a:lnTo>
                    <a:pt x="29868" y="29218"/>
                  </a:lnTo>
                  <a:lnTo>
                    <a:pt x="30140" y="28318"/>
                  </a:lnTo>
                  <a:lnTo>
                    <a:pt x="30391" y="27396"/>
                  </a:lnTo>
                  <a:lnTo>
                    <a:pt x="30580" y="26495"/>
                  </a:lnTo>
                  <a:lnTo>
                    <a:pt x="30747" y="25574"/>
                  </a:lnTo>
                  <a:lnTo>
                    <a:pt x="30873" y="24673"/>
                  </a:lnTo>
                  <a:lnTo>
                    <a:pt x="30957" y="23752"/>
                  </a:lnTo>
                  <a:lnTo>
                    <a:pt x="31019" y="22851"/>
                  </a:lnTo>
                  <a:lnTo>
                    <a:pt x="31040" y="21929"/>
                  </a:lnTo>
                  <a:lnTo>
                    <a:pt x="31040" y="21029"/>
                  </a:lnTo>
                  <a:lnTo>
                    <a:pt x="30999" y="20107"/>
                  </a:lnTo>
                  <a:lnTo>
                    <a:pt x="30936" y="19207"/>
                  </a:lnTo>
                  <a:lnTo>
                    <a:pt x="30852" y="18285"/>
                  </a:lnTo>
                  <a:lnTo>
                    <a:pt x="30726" y="17384"/>
                  </a:lnTo>
                  <a:lnTo>
                    <a:pt x="30601" y="16484"/>
                  </a:lnTo>
                  <a:lnTo>
                    <a:pt x="30433" y="15562"/>
                  </a:lnTo>
                  <a:lnTo>
                    <a:pt x="30265" y="14662"/>
                  </a:lnTo>
                  <a:lnTo>
                    <a:pt x="30056" y="13761"/>
                  </a:lnTo>
                  <a:lnTo>
                    <a:pt x="29847" y="12860"/>
                  </a:lnTo>
                  <a:lnTo>
                    <a:pt x="29616" y="11960"/>
                  </a:lnTo>
                  <a:lnTo>
                    <a:pt x="29386" y="11059"/>
                  </a:lnTo>
                  <a:lnTo>
                    <a:pt x="28883" y="9258"/>
                  </a:lnTo>
                  <a:lnTo>
                    <a:pt x="28339" y="7478"/>
                  </a:lnTo>
                  <a:lnTo>
                    <a:pt x="27229" y="3938"/>
                  </a:lnTo>
                  <a:lnTo>
                    <a:pt x="26684" y="2179"/>
                  </a:lnTo>
                  <a:lnTo>
                    <a:pt x="26139" y="440"/>
                  </a:lnTo>
                  <a:lnTo>
                    <a:pt x="26077" y="294"/>
                  </a:lnTo>
                  <a:lnTo>
                    <a:pt x="25972" y="189"/>
                  </a:lnTo>
                  <a:lnTo>
                    <a:pt x="25846" y="105"/>
                  </a:lnTo>
                  <a:lnTo>
                    <a:pt x="25700" y="42"/>
                  </a:lnTo>
                  <a:lnTo>
                    <a:pt x="255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210;p56">
              <a:extLst>
                <a:ext uri="{FF2B5EF4-FFF2-40B4-BE49-F238E27FC236}">
                  <a16:creationId xmlns:a16="http://schemas.microsoft.com/office/drawing/2014/main" id="{07360967-2A56-6BED-8B5D-1A3E903DB03F}"/>
                </a:ext>
              </a:extLst>
            </p:cNvPr>
            <p:cNvSpPr/>
            <p:nvPr/>
          </p:nvSpPr>
          <p:spPr>
            <a:xfrm>
              <a:off x="2741800" y="469550"/>
              <a:ext cx="570250" cy="951425"/>
            </a:xfrm>
            <a:custGeom>
              <a:avLst/>
              <a:gdLst/>
              <a:ahLst/>
              <a:cxnLst/>
              <a:rect l="l" t="t" r="r" b="b"/>
              <a:pathLst>
                <a:path w="22810" h="38057" extrusionOk="0">
                  <a:moveTo>
                    <a:pt x="14997" y="10431"/>
                  </a:moveTo>
                  <a:lnTo>
                    <a:pt x="15165" y="10452"/>
                  </a:lnTo>
                  <a:lnTo>
                    <a:pt x="15353" y="10473"/>
                  </a:lnTo>
                  <a:lnTo>
                    <a:pt x="15542" y="10536"/>
                  </a:lnTo>
                  <a:lnTo>
                    <a:pt x="15709" y="10577"/>
                  </a:lnTo>
                  <a:lnTo>
                    <a:pt x="15898" y="10661"/>
                  </a:lnTo>
                  <a:lnTo>
                    <a:pt x="16065" y="10745"/>
                  </a:lnTo>
                  <a:lnTo>
                    <a:pt x="16233" y="10850"/>
                  </a:lnTo>
                  <a:lnTo>
                    <a:pt x="16400" y="10975"/>
                  </a:lnTo>
                  <a:lnTo>
                    <a:pt x="16568" y="11101"/>
                  </a:lnTo>
                  <a:lnTo>
                    <a:pt x="16694" y="11227"/>
                  </a:lnTo>
                  <a:lnTo>
                    <a:pt x="16819" y="11373"/>
                  </a:lnTo>
                  <a:lnTo>
                    <a:pt x="16924" y="11520"/>
                  </a:lnTo>
                  <a:lnTo>
                    <a:pt x="17029" y="11667"/>
                  </a:lnTo>
                  <a:lnTo>
                    <a:pt x="17112" y="11813"/>
                  </a:lnTo>
                  <a:lnTo>
                    <a:pt x="17175" y="11981"/>
                  </a:lnTo>
                  <a:lnTo>
                    <a:pt x="17238" y="12127"/>
                  </a:lnTo>
                  <a:lnTo>
                    <a:pt x="17280" y="12295"/>
                  </a:lnTo>
                  <a:lnTo>
                    <a:pt x="17343" y="12630"/>
                  </a:lnTo>
                  <a:lnTo>
                    <a:pt x="17343" y="12965"/>
                  </a:lnTo>
                  <a:lnTo>
                    <a:pt x="17301" y="13300"/>
                  </a:lnTo>
                  <a:lnTo>
                    <a:pt x="17238" y="13635"/>
                  </a:lnTo>
                  <a:lnTo>
                    <a:pt x="17112" y="13950"/>
                  </a:lnTo>
                  <a:lnTo>
                    <a:pt x="16945" y="14264"/>
                  </a:lnTo>
                  <a:lnTo>
                    <a:pt x="16756" y="14536"/>
                  </a:lnTo>
                  <a:lnTo>
                    <a:pt x="16526" y="14808"/>
                  </a:lnTo>
                  <a:lnTo>
                    <a:pt x="16254" y="15060"/>
                  </a:lnTo>
                  <a:lnTo>
                    <a:pt x="15960" y="15269"/>
                  </a:lnTo>
                  <a:lnTo>
                    <a:pt x="15646" y="15458"/>
                  </a:lnTo>
                  <a:lnTo>
                    <a:pt x="15542" y="15269"/>
                  </a:lnTo>
                  <a:lnTo>
                    <a:pt x="15437" y="15081"/>
                  </a:lnTo>
                  <a:lnTo>
                    <a:pt x="15332" y="14892"/>
                  </a:lnTo>
                  <a:lnTo>
                    <a:pt x="15206" y="14724"/>
                  </a:lnTo>
                  <a:lnTo>
                    <a:pt x="15060" y="14578"/>
                  </a:lnTo>
                  <a:lnTo>
                    <a:pt x="14913" y="14431"/>
                  </a:lnTo>
                  <a:lnTo>
                    <a:pt x="14746" y="14285"/>
                  </a:lnTo>
                  <a:lnTo>
                    <a:pt x="14557" y="14159"/>
                  </a:lnTo>
                  <a:lnTo>
                    <a:pt x="14369" y="14033"/>
                  </a:lnTo>
                  <a:lnTo>
                    <a:pt x="14159" y="13929"/>
                  </a:lnTo>
                  <a:lnTo>
                    <a:pt x="13929" y="13845"/>
                  </a:lnTo>
                  <a:lnTo>
                    <a:pt x="13698" y="13761"/>
                  </a:lnTo>
                  <a:lnTo>
                    <a:pt x="13426" y="13698"/>
                  </a:lnTo>
                  <a:lnTo>
                    <a:pt x="13154" y="13656"/>
                  </a:lnTo>
                  <a:lnTo>
                    <a:pt x="12861" y="13614"/>
                  </a:lnTo>
                  <a:lnTo>
                    <a:pt x="12567" y="13593"/>
                  </a:lnTo>
                  <a:lnTo>
                    <a:pt x="12379" y="13593"/>
                  </a:lnTo>
                  <a:lnTo>
                    <a:pt x="12421" y="13510"/>
                  </a:lnTo>
                  <a:lnTo>
                    <a:pt x="12421" y="13405"/>
                  </a:lnTo>
                  <a:lnTo>
                    <a:pt x="12400" y="13216"/>
                  </a:lnTo>
                  <a:lnTo>
                    <a:pt x="12379" y="13007"/>
                  </a:lnTo>
                  <a:lnTo>
                    <a:pt x="12400" y="12819"/>
                  </a:lnTo>
                  <a:lnTo>
                    <a:pt x="12421" y="12630"/>
                  </a:lnTo>
                  <a:lnTo>
                    <a:pt x="12442" y="12462"/>
                  </a:lnTo>
                  <a:lnTo>
                    <a:pt x="12484" y="12274"/>
                  </a:lnTo>
                  <a:lnTo>
                    <a:pt x="12546" y="12106"/>
                  </a:lnTo>
                  <a:lnTo>
                    <a:pt x="12609" y="11939"/>
                  </a:lnTo>
                  <a:lnTo>
                    <a:pt x="12777" y="11625"/>
                  </a:lnTo>
                  <a:lnTo>
                    <a:pt x="12986" y="11331"/>
                  </a:lnTo>
                  <a:lnTo>
                    <a:pt x="13238" y="11080"/>
                  </a:lnTo>
                  <a:lnTo>
                    <a:pt x="13510" y="10871"/>
                  </a:lnTo>
                  <a:lnTo>
                    <a:pt x="13803" y="10703"/>
                  </a:lnTo>
                  <a:lnTo>
                    <a:pt x="14138" y="10557"/>
                  </a:lnTo>
                  <a:lnTo>
                    <a:pt x="14306" y="10515"/>
                  </a:lnTo>
                  <a:lnTo>
                    <a:pt x="14473" y="10473"/>
                  </a:lnTo>
                  <a:lnTo>
                    <a:pt x="14641" y="10452"/>
                  </a:lnTo>
                  <a:lnTo>
                    <a:pt x="14809" y="10431"/>
                  </a:lnTo>
                  <a:close/>
                  <a:moveTo>
                    <a:pt x="9300" y="11897"/>
                  </a:moveTo>
                  <a:lnTo>
                    <a:pt x="9530" y="11918"/>
                  </a:lnTo>
                  <a:lnTo>
                    <a:pt x="9761" y="11960"/>
                  </a:lnTo>
                  <a:lnTo>
                    <a:pt x="9970" y="12023"/>
                  </a:lnTo>
                  <a:lnTo>
                    <a:pt x="10201" y="12106"/>
                  </a:lnTo>
                  <a:lnTo>
                    <a:pt x="10410" y="12211"/>
                  </a:lnTo>
                  <a:lnTo>
                    <a:pt x="10620" y="12316"/>
                  </a:lnTo>
                  <a:lnTo>
                    <a:pt x="10808" y="12442"/>
                  </a:lnTo>
                  <a:lnTo>
                    <a:pt x="11018" y="12588"/>
                  </a:lnTo>
                  <a:lnTo>
                    <a:pt x="11395" y="12881"/>
                  </a:lnTo>
                  <a:lnTo>
                    <a:pt x="11751" y="13216"/>
                  </a:lnTo>
                  <a:lnTo>
                    <a:pt x="11772" y="13384"/>
                  </a:lnTo>
                  <a:lnTo>
                    <a:pt x="11813" y="13552"/>
                  </a:lnTo>
                  <a:lnTo>
                    <a:pt x="11834" y="13614"/>
                  </a:lnTo>
                  <a:lnTo>
                    <a:pt x="11562" y="13656"/>
                  </a:lnTo>
                  <a:lnTo>
                    <a:pt x="11290" y="13698"/>
                  </a:lnTo>
                  <a:lnTo>
                    <a:pt x="11018" y="13782"/>
                  </a:lnTo>
                  <a:lnTo>
                    <a:pt x="10766" y="13845"/>
                  </a:lnTo>
                  <a:lnTo>
                    <a:pt x="10515" y="13950"/>
                  </a:lnTo>
                  <a:lnTo>
                    <a:pt x="10264" y="14054"/>
                  </a:lnTo>
                  <a:lnTo>
                    <a:pt x="10033" y="14180"/>
                  </a:lnTo>
                  <a:lnTo>
                    <a:pt x="9803" y="14327"/>
                  </a:lnTo>
                  <a:lnTo>
                    <a:pt x="8609" y="13279"/>
                  </a:lnTo>
                  <a:lnTo>
                    <a:pt x="8546" y="13216"/>
                  </a:lnTo>
                  <a:lnTo>
                    <a:pt x="8483" y="13196"/>
                  </a:lnTo>
                  <a:lnTo>
                    <a:pt x="8399" y="13175"/>
                  </a:lnTo>
                  <a:lnTo>
                    <a:pt x="8337" y="13196"/>
                  </a:lnTo>
                  <a:lnTo>
                    <a:pt x="8295" y="13196"/>
                  </a:lnTo>
                  <a:lnTo>
                    <a:pt x="8232" y="13237"/>
                  </a:lnTo>
                  <a:lnTo>
                    <a:pt x="8148" y="13321"/>
                  </a:lnTo>
                  <a:lnTo>
                    <a:pt x="8085" y="13426"/>
                  </a:lnTo>
                  <a:lnTo>
                    <a:pt x="8064" y="13552"/>
                  </a:lnTo>
                  <a:lnTo>
                    <a:pt x="8064" y="13614"/>
                  </a:lnTo>
                  <a:lnTo>
                    <a:pt x="8085" y="13677"/>
                  </a:lnTo>
                  <a:lnTo>
                    <a:pt x="8127" y="13761"/>
                  </a:lnTo>
                  <a:lnTo>
                    <a:pt x="8169" y="13803"/>
                  </a:lnTo>
                  <a:lnTo>
                    <a:pt x="9153" y="14787"/>
                  </a:lnTo>
                  <a:lnTo>
                    <a:pt x="8902" y="15018"/>
                  </a:lnTo>
                  <a:lnTo>
                    <a:pt x="8651" y="15248"/>
                  </a:lnTo>
                  <a:lnTo>
                    <a:pt x="8420" y="15520"/>
                  </a:lnTo>
                  <a:lnTo>
                    <a:pt x="8169" y="15772"/>
                  </a:lnTo>
                  <a:lnTo>
                    <a:pt x="7960" y="16065"/>
                  </a:lnTo>
                  <a:lnTo>
                    <a:pt x="7750" y="16358"/>
                  </a:lnTo>
                  <a:lnTo>
                    <a:pt x="7331" y="16966"/>
                  </a:lnTo>
                  <a:lnTo>
                    <a:pt x="7248" y="16798"/>
                  </a:lnTo>
                  <a:lnTo>
                    <a:pt x="7143" y="16651"/>
                  </a:lnTo>
                  <a:lnTo>
                    <a:pt x="7206" y="16693"/>
                  </a:lnTo>
                  <a:lnTo>
                    <a:pt x="7268" y="16714"/>
                  </a:lnTo>
                  <a:lnTo>
                    <a:pt x="7331" y="16735"/>
                  </a:lnTo>
                  <a:lnTo>
                    <a:pt x="7394" y="16714"/>
                  </a:lnTo>
                  <a:lnTo>
                    <a:pt x="7436" y="16672"/>
                  </a:lnTo>
                  <a:lnTo>
                    <a:pt x="7478" y="16630"/>
                  </a:lnTo>
                  <a:lnTo>
                    <a:pt x="7499" y="16568"/>
                  </a:lnTo>
                  <a:lnTo>
                    <a:pt x="7499" y="16505"/>
                  </a:lnTo>
                  <a:lnTo>
                    <a:pt x="7457" y="16442"/>
                  </a:lnTo>
                  <a:lnTo>
                    <a:pt x="7310" y="16191"/>
                  </a:lnTo>
                  <a:lnTo>
                    <a:pt x="7185" y="15897"/>
                  </a:lnTo>
                  <a:lnTo>
                    <a:pt x="7080" y="15604"/>
                  </a:lnTo>
                  <a:lnTo>
                    <a:pt x="6996" y="15311"/>
                  </a:lnTo>
                  <a:lnTo>
                    <a:pt x="6954" y="14976"/>
                  </a:lnTo>
                  <a:lnTo>
                    <a:pt x="6912" y="14662"/>
                  </a:lnTo>
                  <a:lnTo>
                    <a:pt x="6912" y="14347"/>
                  </a:lnTo>
                  <a:lnTo>
                    <a:pt x="6954" y="14033"/>
                  </a:lnTo>
                  <a:lnTo>
                    <a:pt x="7017" y="13719"/>
                  </a:lnTo>
                  <a:lnTo>
                    <a:pt x="7101" y="13426"/>
                  </a:lnTo>
                  <a:lnTo>
                    <a:pt x="7206" y="13133"/>
                  </a:lnTo>
                  <a:lnTo>
                    <a:pt x="7373" y="12881"/>
                  </a:lnTo>
                  <a:lnTo>
                    <a:pt x="7562" y="12630"/>
                  </a:lnTo>
                  <a:lnTo>
                    <a:pt x="7771" y="12421"/>
                  </a:lnTo>
                  <a:lnTo>
                    <a:pt x="8022" y="12232"/>
                  </a:lnTo>
                  <a:lnTo>
                    <a:pt x="8169" y="12169"/>
                  </a:lnTo>
                  <a:lnTo>
                    <a:pt x="8316" y="12085"/>
                  </a:lnTo>
                  <a:lnTo>
                    <a:pt x="8567" y="12002"/>
                  </a:lnTo>
                  <a:lnTo>
                    <a:pt x="8818" y="11939"/>
                  </a:lnTo>
                  <a:lnTo>
                    <a:pt x="9070" y="11918"/>
                  </a:lnTo>
                  <a:lnTo>
                    <a:pt x="9300" y="11897"/>
                  </a:lnTo>
                  <a:close/>
                  <a:moveTo>
                    <a:pt x="16861" y="16400"/>
                  </a:moveTo>
                  <a:lnTo>
                    <a:pt x="17238" y="16421"/>
                  </a:lnTo>
                  <a:lnTo>
                    <a:pt x="17615" y="16442"/>
                  </a:lnTo>
                  <a:lnTo>
                    <a:pt x="17845" y="16505"/>
                  </a:lnTo>
                  <a:lnTo>
                    <a:pt x="18118" y="16609"/>
                  </a:lnTo>
                  <a:lnTo>
                    <a:pt x="18369" y="16735"/>
                  </a:lnTo>
                  <a:lnTo>
                    <a:pt x="18599" y="16924"/>
                  </a:lnTo>
                  <a:lnTo>
                    <a:pt x="18788" y="17133"/>
                  </a:lnTo>
                  <a:lnTo>
                    <a:pt x="18893" y="17259"/>
                  </a:lnTo>
                  <a:lnTo>
                    <a:pt x="18976" y="17405"/>
                  </a:lnTo>
                  <a:lnTo>
                    <a:pt x="19060" y="17552"/>
                  </a:lnTo>
                  <a:lnTo>
                    <a:pt x="19102" y="17720"/>
                  </a:lnTo>
                  <a:lnTo>
                    <a:pt x="19144" y="17866"/>
                  </a:lnTo>
                  <a:lnTo>
                    <a:pt x="19186" y="18034"/>
                  </a:lnTo>
                  <a:lnTo>
                    <a:pt x="19207" y="18201"/>
                  </a:lnTo>
                  <a:lnTo>
                    <a:pt x="19207" y="18369"/>
                  </a:lnTo>
                  <a:lnTo>
                    <a:pt x="19186" y="18704"/>
                  </a:lnTo>
                  <a:lnTo>
                    <a:pt x="19102" y="19018"/>
                  </a:lnTo>
                  <a:lnTo>
                    <a:pt x="18997" y="19332"/>
                  </a:lnTo>
                  <a:lnTo>
                    <a:pt x="18830" y="19626"/>
                  </a:lnTo>
                  <a:lnTo>
                    <a:pt x="18662" y="19877"/>
                  </a:lnTo>
                  <a:lnTo>
                    <a:pt x="18474" y="20107"/>
                  </a:lnTo>
                  <a:lnTo>
                    <a:pt x="18243" y="20296"/>
                  </a:lnTo>
                  <a:lnTo>
                    <a:pt x="18013" y="20463"/>
                  </a:lnTo>
                  <a:lnTo>
                    <a:pt x="17741" y="20610"/>
                  </a:lnTo>
                  <a:lnTo>
                    <a:pt x="17468" y="20715"/>
                  </a:lnTo>
                  <a:lnTo>
                    <a:pt x="17196" y="20819"/>
                  </a:lnTo>
                  <a:lnTo>
                    <a:pt x="16903" y="20882"/>
                  </a:lnTo>
                  <a:lnTo>
                    <a:pt x="16673" y="20903"/>
                  </a:lnTo>
                  <a:lnTo>
                    <a:pt x="16442" y="20903"/>
                  </a:lnTo>
                  <a:lnTo>
                    <a:pt x="16023" y="20882"/>
                  </a:lnTo>
                  <a:lnTo>
                    <a:pt x="15583" y="20882"/>
                  </a:lnTo>
                  <a:lnTo>
                    <a:pt x="15374" y="20924"/>
                  </a:lnTo>
                  <a:lnTo>
                    <a:pt x="15165" y="20987"/>
                  </a:lnTo>
                  <a:lnTo>
                    <a:pt x="15311" y="20589"/>
                  </a:lnTo>
                  <a:lnTo>
                    <a:pt x="15458" y="20170"/>
                  </a:lnTo>
                  <a:lnTo>
                    <a:pt x="15604" y="19751"/>
                  </a:lnTo>
                  <a:lnTo>
                    <a:pt x="15709" y="19311"/>
                  </a:lnTo>
                  <a:lnTo>
                    <a:pt x="16924" y="19374"/>
                  </a:lnTo>
                  <a:lnTo>
                    <a:pt x="17489" y="19416"/>
                  </a:lnTo>
                  <a:lnTo>
                    <a:pt x="17636" y="19416"/>
                  </a:lnTo>
                  <a:lnTo>
                    <a:pt x="17783" y="19395"/>
                  </a:lnTo>
                  <a:lnTo>
                    <a:pt x="17929" y="19374"/>
                  </a:lnTo>
                  <a:lnTo>
                    <a:pt x="18055" y="19332"/>
                  </a:lnTo>
                  <a:lnTo>
                    <a:pt x="18160" y="19269"/>
                  </a:lnTo>
                  <a:lnTo>
                    <a:pt x="18222" y="19186"/>
                  </a:lnTo>
                  <a:lnTo>
                    <a:pt x="18264" y="19102"/>
                  </a:lnTo>
                  <a:lnTo>
                    <a:pt x="18285" y="18997"/>
                  </a:lnTo>
                  <a:lnTo>
                    <a:pt x="18264" y="18892"/>
                  </a:lnTo>
                  <a:lnTo>
                    <a:pt x="18243" y="18809"/>
                  </a:lnTo>
                  <a:lnTo>
                    <a:pt x="18160" y="18725"/>
                  </a:lnTo>
                  <a:lnTo>
                    <a:pt x="18076" y="18662"/>
                  </a:lnTo>
                  <a:lnTo>
                    <a:pt x="17929" y="18620"/>
                  </a:lnTo>
                  <a:lnTo>
                    <a:pt x="17804" y="18599"/>
                  </a:lnTo>
                  <a:lnTo>
                    <a:pt x="17657" y="18578"/>
                  </a:lnTo>
                  <a:lnTo>
                    <a:pt x="17510" y="18578"/>
                  </a:lnTo>
                  <a:lnTo>
                    <a:pt x="17217" y="18599"/>
                  </a:lnTo>
                  <a:lnTo>
                    <a:pt x="16924" y="18620"/>
                  </a:lnTo>
                  <a:lnTo>
                    <a:pt x="15856" y="18662"/>
                  </a:lnTo>
                  <a:lnTo>
                    <a:pt x="15856" y="18662"/>
                  </a:lnTo>
                  <a:lnTo>
                    <a:pt x="15940" y="18097"/>
                  </a:lnTo>
                  <a:lnTo>
                    <a:pt x="15981" y="17531"/>
                  </a:lnTo>
                  <a:lnTo>
                    <a:pt x="15981" y="16986"/>
                  </a:lnTo>
                  <a:lnTo>
                    <a:pt x="15960" y="16714"/>
                  </a:lnTo>
                  <a:lnTo>
                    <a:pt x="15919" y="16463"/>
                  </a:lnTo>
                  <a:lnTo>
                    <a:pt x="15981" y="16421"/>
                  </a:lnTo>
                  <a:lnTo>
                    <a:pt x="16023" y="16505"/>
                  </a:lnTo>
                  <a:lnTo>
                    <a:pt x="16086" y="16568"/>
                  </a:lnTo>
                  <a:lnTo>
                    <a:pt x="16254" y="16714"/>
                  </a:lnTo>
                  <a:lnTo>
                    <a:pt x="16317" y="16756"/>
                  </a:lnTo>
                  <a:lnTo>
                    <a:pt x="16379" y="16777"/>
                  </a:lnTo>
                  <a:lnTo>
                    <a:pt x="16442" y="16777"/>
                  </a:lnTo>
                  <a:lnTo>
                    <a:pt x="16526" y="16756"/>
                  </a:lnTo>
                  <a:lnTo>
                    <a:pt x="16589" y="16714"/>
                  </a:lnTo>
                  <a:lnTo>
                    <a:pt x="16631" y="16672"/>
                  </a:lnTo>
                  <a:lnTo>
                    <a:pt x="16673" y="16609"/>
                  </a:lnTo>
                  <a:lnTo>
                    <a:pt x="16694" y="16547"/>
                  </a:lnTo>
                  <a:lnTo>
                    <a:pt x="16694" y="16463"/>
                  </a:lnTo>
                  <a:lnTo>
                    <a:pt x="16714" y="16442"/>
                  </a:lnTo>
                  <a:lnTo>
                    <a:pt x="16735" y="16421"/>
                  </a:lnTo>
                  <a:lnTo>
                    <a:pt x="16861" y="16400"/>
                  </a:lnTo>
                  <a:close/>
                  <a:moveTo>
                    <a:pt x="5572" y="17028"/>
                  </a:moveTo>
                  <a:lnTo>
                    <a:pt x="5844" y="17049"/>
                  </a:lnTo>
                  <a:lnTo>
                    <a:pt x="6117" y="17112"/>
                  </a:lnTo>
                  <a:lnTo>
                    <a:pt x="6410" y="17175"/>
                  </a:lnTo>
                  <a:lnTo>
                    <a:pt x="6975" y="17363"/>
                  </a:lnTo>
                  <a:lnTo>
                    <a:pt x="7101" y="17363"/>
                  </a:lnTo>
                  <a:lnTo>
                    <a:pt x="6850" y="17824"/>
                  </a:lnTo>
                  <a:lnTo>
                    <a:pt x="6619" y="18285"/>
                  </a:lnTo>
                  <a:lnTo>
                    <a:pt x="6410" y="18746"/>
                  </a:lnTo>
                  <a:lnTo>
                    <a:pt x="6200" y="19228"/>
                  </a:lnTo>
                  <a:lnTo>
                    <a:pt x="6033" y="19144"/>
                  </a:lnTo>
                  <a:lnTo>
                    <a:pt x="5865" y="19102"/>
                  </a:lnTo>
                  <a:lnTo>
                    <a:pt x="5551" y="19018"/>
                  </a:lnTo>
                  <a:lnTo>
                    <a:pt x="5216" y="18955"/>
                  </a:lnTo>
                  <a:lnTo>
                    <a:pt x="4902" y="18913"/>
                  </a:lnTo>
                  <a:lnTo>
                    <a:pt x="4588" y="18892"/>
                  </a:lnTo>
                  <a:lnTo>
                    <a:pt x="4273" y="18892"/>
                  </a:lnTo>
                  <a:lnTo>
                    <a:pt x="4211" y="18913"/>
                  </a:lnTo>
                  <a:lnTo>
                    <a:pt x="4148" y="18934"/>
                  </a:lnTo>
                  <a:lnTo>
                    <a:pt x="4064" y="18997"/>
                  </a:lnTo>
                  <a:lnTo>
                    <a:pt x="4001" y="19102"/>
                  </a:lnTo>
                  <a:lnTo>
                    <a:pt x="4001" y="19228"/>
                  </a:lnTo>
                  <a:lnTo>
                    <a:pt x="4001" y="19332"/>
                  </a:lnTo>
                  <a:lnTo>
                    <a:pt x="4064" y="19437"/>
                  </a:lnTo>
                  <a:lnTo>
                    <a:pt x="4148" y="19500"/>
                  </a:lnTo>
                  <a:lnTo>
                    <a:pt x="4190" y="19521"/>
                  </a:lnTo>
                  <a:lnTo>
                    <a:pt x="4252" y="19542"/>
                  </a:lnTo>
                  <a:lnTo>
                    <a:pt x="4546" y="19563"/>
                  </a:lnTo>
                  <a:lnTo>
                    <a:pt x="4797" y="19605"/>
                  </a:lnTo>
                  <a:lnTo>
                    <a:pt x="5069" y="19667"/>
                  </a:lnTo>
                  <a:lnTo>
                    <a:pt x="5342" y="19751"/>
                  </a:lnTo>
                  <a:lnTo>
                    <a:pt x="5614" y="19877"/>
                  </a:lnTo>
                  <a:lnTo>
                    <a:pt x="5865" y="20023"/>
                  </a:lnTo>
                  <a:lnTo>
                    <a:pt x="5509" y="21008"/>
                  </a:lnTo>
                  <a:lnTo>
                    <a:pt x="5216" y="21929"/>
                  </a:lnTo>
                  <a:lnTo>
                    <a:pt x="4965" y="21846"/>
                  </a:lnTo>
                  <a:lnTo>
                    <a:pt x="4713" y="21783"/>
                  </a:lnTo>
                  <a:lnTo>
                    <a:pt x="4462" y="21762"/>
                  </a:lnTo>
                  <a:lnTo>
                    <a:pt x="4211" y="21762"/>
                  </a:lnTo>
                  <a:lnTo>
                    <a:pt x="4001" y="21448"/>
                  </a:lnTo>
                  <a:lnTo>
                    <a:pt x="3792" y="21113"/>
                  </a:lnTo>
                  <a:lnTo>
                    <a:pt x="3624" y="20777"/>
                  </a:lnTo>
                  <a:lnTo>
                    <a:pt x="3478" y="20421"/>
                  </a:lnTo>
                  <a:lnTo>
                    <a:pt x="3373" y="20065"/>
                  </a:lnTo>
                  <a:lnTo>
                    <a:pt x="3310" y="19709"/>
                  </a:lnTo>
                  <a:lnTo>
                    <a:pt x="3289" y="19353"/>
                  </a:lnTo>
                  <a:lnTo>
                    <a:pt x="3310" y="19018"/>
                  </a:lnTo>
                  <a:lnTo>
                    <a:pt x="3352" y="18704"/>
                  </a:lnTo>
                  <a:lnTo>
                    <a:pt x="3457" y="18432"/>
                  </a:lnTo>
                  <a:lnTo>
                    <a:pt x="3603" y="18180"/>
                  </a:lnTo>
                  <a:lnTo>
                    <a:pt x="3771" y="17929"/>
                  </a:lnTo>
                  <a:lnTo>
                    <a:pt x="3959" y="17720"/>
                  </a:lnTo>
                  <a:lnTo>
                    <a:pt x="4190" y="17510"/>
                  </a:lnTo>
                  <a:lnTo>
                    <a:pt x="4441" y="17343"/>
                  </a:lnTo>
                  <a:lnTo>
                    <a:pt x="4692" y="17217"/>
                  </a:lnTo>
                  <a:lnTo>
                    <a:pt x="5006" y="17112"/>
                  </a:lnTo>
                  <a:lnTo>
                    <a:pt x="5300" y="17049"/>
                  </a:lnTo>
                  <a:lnTo>
                    <a:pt x="5572" y="17028"/>
                  </a:lnTo>
                  <a:close/>
                  <a:moveTo>
                    <a:pt x="14871" y="21636"/>
                  </a:moveTo>
                  <a:lnTo>
                    <a:pt x="15081" y="21741"/>
                  </a:lnTo>
                  <a:lnTo>
                    <a:pt x="15290" y="21888"/>
                  </a:lnTo>
                  <a:lnTo>
                    <a:pt x="15479" y="22034"/>
                  </a:lnTo>
                  <a:lnTo>
                    <a:pt x="15667" y="22223"/>
                  </a:lnTo>
                  <a:lnTo>
                    <a:pt x="15835" y="22411"/>
                  </a:lnTo>
                  <a:lnTo>
                    <a:pt x="15981" y="22600"/>
                  </a:lnTo>
                  <a:lnTo>
                    <a:pt x="16086" y="22809"/>
                  </a:lnTo>
                  <a:lnTo>
                    <a:pt x="16191" y="23039"/>
                  </a:lnTo>
                  <a:lnTo>
                    <a:pt x="16275" y="23270"/>
                  </a:lnTo>
                  <a:lnTo>
                    <a:pt x="16317" y="23521"/>
                  </a:lnTo>
                  <a:lnTo>
                    <a:pt x="16337" y="23752"/>
                  </a:lnTo>
                  <a:lnTo>
                    <a:pt x="16337" y="24003"/>
                  </a:lnTo>
                  <a:lnTo>
                    <a:pt x="16296" y="24233"/>
                  </a:lnTo>
                  <a:lnTo>
                    <a:pt x="16233" y="24485"/>
                  </a:lnTo>
                  <a:lnTo>
                    <a:pt x="16128" y="24715"/>
                  </a:lnTo>
                  <a:lnTo>
                    <a:pt x="16002" y="24945"/>
                  </a:lnTo>
                  <a:lnTo>
                    <a:pt x="15856" y="25134"/>
                  </a:lnTo>
                  <a:lnTo>
                    <a:pt x="15688" y="25281"/>
                  </a:lnTo>
                  <a:lnTo>
                    <a:pt x="15521" y="25427"/>
                  </a:lnTo>
                  <a:lnTo>
                    <a:pt x="15332" y="25574"/>
                  </a:lnTo>
                  <a:lnTo>
                    <a:pt x="15123" y="25678"/>
                  </a:lnTo>
                  <a:lnTo>
                    <a:pt x="14913" y="25762"/>
                  </a:lnTo>
                  <a:lnTo>
                    <a:pt x="14683" y="25825"/>
                  </a:lnTo>
                  <a:lnTo>
                    <a:pt x="14452" y="25888"/>
                  </a:lnTo>
                  <a:lnTo>
                    <a:pt x="14055" y="25888"/>
                  </a:lnTo>
                  <a:lnTo>
                    <a:pt x="13657" y="25825"/>
                  </a:lnTo>
                  <a:lnTo>
                    <a:pt x="13259" y="25762"/>
                  </a:lnTo>
                  <a:lnTo>
                    <a:pt x="13049" y="25762"/>
                  </a:lnTo>
                  <a:lnTo>
                    <a:pt x="12840" y="25783"/>
                  </a:lnTo>
                  <a:lnTo>
                    <a:pt x="12714" y="25825"/>
                  </a:lnTo>
                  <a:lnTo>
                    <a:pt x="12609" y="25888"/>
                  </a:lnTo>
                  <a:lnTo>
                    <a:pt x="12546" y="25993"/>
                  </a:lnTo>
                  <a:lnTo>
                    <a:pt x="12505" y="26097"/>
                  </a:lnTo>
                  <a:lnTo>
                    <a:pt x="12442" y="26076"/>
                  </a:lnTo>
                  <a:lnTo>
                    <a:pt x="13007" y="25155"/>
                  </a:lnTo>
                  <a:lnTo>
                    <a:pt x="13531" y="24212"/>
                  </a:lnTo>
                  <a:lnTo>
                    <a:pt x="13573" y="24254"/>
                  </a:lnTo>
                  <a:lnTo>
                    <a:pt x="13636" y="24296"/>
                  </a:lnTo>
                  <a:lnTo>
                    <a:pt x="13698" y="24338"/>
                  </a:lnTo>
                  <a:lnTo>
                    <a:pt x="13782" y="24380"/>
                  </a:lnTo>
                  <a:lnTo>
                    <a:pt x="14075" y="24443"/>
                  </a:lnTo>
                  <a:lnTo>
                    <a:pt x="14390" y="24506"/>
                  </a:lnTo>
                  <a:lnTo>
                    <a:pt x="14976" y="24610"/>
                  </a:lnTo>
                  <a:lnTo>
                    <a:pt x="15081" y="24631"/>
                  </a:lnTo>
                  <a:lnTo>
                    <a:pt x="15186" y="24610"/>
                  </a:lnTo>
                  <a:lnTo>
                    <a:pt x="15269" y="24568"/>
                  </a:lnTo>
                  <a:lnTo>
                    <a:pt x="15332" y="24527"/>
                  </a:lnTo>
                  <a:lnTo>
                    <a:pt x="15395" y="24464"/>
                  </a:lnTo>
                  <a:lnTo>
                    <a:pt x="15437" y="24380"/>
                  </a:lnTo>
                  <a:lnTo>
                    <a:pt x="15479" y="24296"/>
                  </a:lnTo>
                  <a:lnTo>
                    <a:pt x="15500" y="24212"/>
                  </a:lnTo>
                  <a:lnTo>
                    <a:pt x="15500" y="24129"/>
                  </a:lnTo>
                  <a:lnTo>
                    <a:pt x="15500" y="24024"/>
                  </a:lnTo>
                  <a:lnTo>
                    <a:pt x="15479" y="23940"/>
                  </a:lnTo>
                  <a:lnTo>
                    <a:pt x="15437" y="23877"/>
                  </a:lnTo>
                  <a:lnTo>
                    <a:pt x="15374" y="23793"/>
                  </a:lnTo>
                  <a:lnTo>
                    <a:pt x="15311" y="23752"/>
                  </a:lnTo>
                  <a:lnTo>
                    <a:pt x="15227" y="23710"/>
                  </a:lnTo>
                  <a:lnTo>
                    <a:pt x="15123" y="23689"/>
                  </a:lnTo>
                  <a:lnTo>
                    <a:pt x="14515" y="23605"/>
                  </a:lnTo>
                  <a:lnTo>
                    <a:pt x="14201" y="23584"/>
                  </a:lnTo>
                  <a:lnTo>
                    <a:pt x="13908" y="23563"/>
                  </a:lnTo>
                  <a:lnTo>
                    <a:pt x="13887" y="23563"/>
                  </a:lnTo>
                  <a:lnTo>
                    <a:pt x="14390" y="22600"/>
                  </a:lnTo>
                  <a:lnTo>
                    <a:pt x="14871" y="21636"/>
                  </a:lnTo>
                  <a:close/>
                  <a:moveTo>
                    <a:pt x="4441" y="22767"/>
                  </a:moveTo>
                  <a:lnTo>
                    <a:pt x="4902" y="22998"/>
                  </a:lnTo>
                  <a:lnTo>
                    <a:pt x="4713" y="23647"/>
                  </a:lnTo>
                  <a:lnTo>
                    <a:pt x="4546" y="24296"/>
                  </a:lnTo>
                  <a:lnTo>
                    <a:pt x="4378" y="24233"/>
                  </a:lnTo>
                  <a:lnTo>
                    <a:pt x="4190" y="24170"/>
                  </a:lnTo>
                  <a:lnTo>
                    <a:pt x="3896" y="24129"/>
                  </a:lnTo>
                  <a:lnTo>
                    <a:pt x="3498" y="24129"/>
                  </a:lnTo>
                  <a:lnTo>
                    <a:pt x="3373" y="24150"/>
                  </a:lnTo>
                  <a:lnTo>
                    <a:pt x="3310" y="24191"/>
                  </a:lnTo>
                  <a:lnTo>
                    <a:pt x="3268" y="24212"/>
                  </a:lnTo>
                  <a:lnTo>
                    <a:pt x="3163" y="24275"/>
                  </a:lnTo>
                  <a:lnTo>
                    <a:pt x="3080" y="24338"/>
                  </a:lnTo>
                  <a:lnTo>
                    <a:pt x="3017" y="24401"/>
                  </a:lnTo>
                  <a:lnTo>
                    <a:pt x="2996" y="24506"/>
                  </a:lnTo>
                  <a:lnTo>
                    <a:pt x="2996" y="24589"/>
                  </a:lnTo>
                  <a:lnTo>
                    <a:pt x="3017" y="24673"/>
                  </a:lnTo>
                  <a:lnTo>
                    <a:pt x="3059" y="24757"/>
                  </a:lnTo>
                  <a:lnTo>
                    <a:pt x="3142" y="24820"/>
                  </a:lnTo>
                  <a:lnTo>
                    <a:pt x="3226" y="24841"/>
                  </a:lnTo>
                  <a:lnTo>
                    <a:pt x="3373" y="24883"/>
                  </a:lnTo>
                  <a:lnTo>
                    <a:pt x="3561" y="24924"/>
                  </a:lnTo>
                  <a:lnTo>
                    <a:pt x="3771" y="24945"/>
                  </a:lnTo>
                  <a:lnTo>
                    <a:pt x="3959" y="24987"/>
                  </a:lnTo>
                  <a:lnTo>
                    <a:pt x="4169" y="25071"/>
                  </a:lnTo>
                  <a:lnTo>
                    <a:pt x="4357" y="25134"/>
                  </a:lnTo>
                  <a:lnTo>
                    <a:pt x="4211" y="25762"/>
                  </a:lnTo>
                  <a:lnTo>
                    <a:pt x="4106" y="26370"/>
                  </a:lnTo>
                  <a:lnTo>
                    <a:pt x="4001" y="26998"/>
                  </a:lnTo>
                  <a:lnTo>
                    <a:pt x="3917" y="27626"/>
                  </a:lnTo>
                  <a:lnTo>
                    <a:pt x="3687" y="27522"/>
                  </a:lnTo>
                  <a:lnTo>
                    <a:pt x="3457" y="27396"/>
                  </a:lnTo>
                  <a:lnTo>
                    <a:pt x="3247" y="27249"/>
                  </a:lnTo>
                  <a:lnTo>
                    <a:pt x="3038" y="27082"/>
                  </a:lnTo>
                  <a:lnTo>
                    <a:pt x="2870" y="26914"/>
                  </a:lnTo>
                  <a:lnTo>
                    <a:pt x="2682" y="26726"/>
                  </a:lnTo>
                  <a:lnTo>
                    <a:pt x="2535" y="26516"/>
                  </a:lnTo>
                  <a:lnTo>
                    <a:pt x="2409" y="26307"/>
                  </a:lnTo>
                  <a:lnTo>
                    <a:pt x="2284" y="26097"/>
                  </a:lnTo>
                  <a:lnTo>
                    <a:pt x="2200" y="25867"/>
                  </a:lnTo>
                  <a:lnTo>
                    <a:pt x="2137" y="25616"/>
                  </a:lnTo>
                  <a:lnTo>
                    <a:pt x="2095" y="25364"/>
                  </a:lnTo>
                  <a:lnTo>
                    <a:pt x="2074" y="25113"/>
                  </a:lnTo>
                  <a:lnTo>
                    <a:pt x="2095" y="24862"/>
                  </a:lnTo>
                  <a:lnTo>
                    <a:pt x="2158" y="24589"/>
                  </a:lnTo>
                  <a:lnTo>
                    <a:pt x="2242" y="24338"/>
                  </a:lnTo>
                  <a:lnTo>
                    <a:pt x="2326" y="24150"/>
                  </a:lnTo>
                  <a:lnTo>
                    <a:pt x="2409" y="23982"/>
                  </a:lnTo>
                  <a:lnTo>
                    <a:pt x="2514" y="23835"/>
                  </a:lnTo>
                  <a:lnTo>
                    <a:pt x="2619" y="23689"/>
                  </a:lnTo>
                  <a:lnTo>
                    <a:pt x="2744" y="23563"/>
                  </a:lnTo>
                  <a:lnTo>
                    <a:pt x="2870" y="23437"/>
                  </a:lnTo>
                  <a:lnTo>
                    <a:pt x="2996" y="23333"/>
                  </a:lnTo>
                  <a:lnTo>
                    <a:pt x="3142" y="23249"/>
                  </a:lnTo>
                  <a:lnTo>
                    <a:pt x="3436" y="23102"/>
                  </a:lnTo>
                  <a:lnTo>
                    <a:pt x="3771" y="22956"/>
                  </a:lnTo>
                  <a:lnTo>
                    <a:pt x="4106" y="22851"/>
                  </a:lnTo>
                  <a:lnTo>
                    <a:pt x="4441" y="22767"/>
                  </a:lnTo>
                  <a:close/>
                  <a:moveTo>
                    <a:pt x="12128" y="26600"/>
                  </a:moveTo>
                  <a:lnTo>
                    <a:pt x="12274" y="26705"/>
                  </a:lnTo>
                  <a:lnTo>
                    <a:pt x="12421" y="26830"/>
                  </a:lnTo>
                  <a:lnTo>
                    <a:pt x="12567" y="26956"/>
                  </a:lnTo>
                  <a:lnTo>
                    <a:pt x="12693" y="27103"/>
                  </a:lnTo>
                  <a:lnTo>
                    <a:pt x="12819" y="27249"/>
                  </a:lnTo>
                  <a:lnTo>
                    <a:pt x="12923" y="27396"/>
                  </a:lnTo>
                  <a:lnTo>
                    <a:pt x="13007" y="27563"/>
                  </a:lnTo>
                  <a:lnTo>
                    <a:pt x="13091" y="27731"/>
                  </a:lnTo>
                  <a:lnTo>
                    <a:pt x="13154" y="27899"/>
                  </a:lnTo>
                  <a:lnTo>
                    <a:pt x="13196" y="28087"/>
                  </a:lnTo>
                  <a:lnTo>
                    <a:pt x="13238" y="28255"/>
                  </a:lnTo>
                  <a:lnTo>
                    <a:pt x="13259" y="28443"/>
                  </a:lnTo>
                  <a:lnTo>
                    <a:pt x="13259" y="28611"/>
                  </a:lnTo>
                  <a:lnTo>
                    <a:pt x="13238" y="28799"/>
                  </a:lnTo>
                  <a:lnTo>
                    <a:pt x="13217" y="28967"/>
                  </a:lnTo>
                  <a:lnTo>
                    <a:pt x="13175" y="29155"/>
                  </a:lnTo>
                  <a:lnTo>
                    <a:pt x="13133" y="29092"/>
                  </a:lnTo>
                  <a:lnTo>
                    <a:pt x="13070" y="29030"/>
                  </a:lnTo>
                  <a:lnTo>
                    <a:pt x="12840" y="28904"/>
                  </a:lnTo>
                  <a:lnTo>
                    <a:pt x="12609" y="28778"/>
                  </a:lnTo>
                  <a:lnTo>
                    <a:pt x="12107" y="28569"/>
                  </a:lnTo>
                  <a:lnTo>
                    <a:pt x="11604" y="28380"/>
                  </a:lnTo>
                  <a:lnTo>
                    <a:pt x="11101" y="28213"/>
                  </a:lnTo>
                  <a:lnTo>
                    <a:pt x="12128" y="26600"/>
                  </a:lnTo>
                  <a:close/>
                  <a:moveTo>
                    <a:pt x="1362" y="26370"/>
                  </a:moveTo>
                  <a:lnTo>
                    <a:pt x="1488" y="26642"/>
                  </a:lnTo>
                  <a:lnTo>
                    <a:pt x="1655" y="26914"/>
                  </a:lnTo>
                  <a:lnTo>
                    <a:pt x="1823" y="27186"/>
                  </a:lnTo>
                  <a:lnTo>
                    <a:pt x="2032" y="27417"/>
                  </a:lnTo>
                  <a:lnTo>
                    <a:pt x="2263" y="27647"/>
                  </a:lnTo>
                  <a:lnTo>
                    <a:pt x="2514" y="27857"/>
                  </a:lnTo>
                  <a:lnTo>
                    <a:pt x="2765" y="28045"/>
                  </a:lnTo>
                  <a:lnTo>
                    <a:pt x="3059" y="28213"/>
                  </a:lnTo>
                  <a:lnTo>
                    <a:pt x="2744" y="28443"/>
                  </a:lnTo>
                  <a:lnTo>
                    <a:pt x="2451" y="28694"/>
                  </a:lnTo>
                  <a:lnTo>
                    <a:pt x="2179" y="28967"/>
                  </a:lnTo>
                  <a:lnTo>
                    <a:pt x="1949" y="29239"/>
                  </a:lnTo>
                  <a:lnTo>
                    <a:pt x="1760" y="28527"/>
                  </a:lnTo>
                  <a:lnTo>
                    <a:pt x="1613" y="27794"/>
                  </a:lnTo>
                  <a:lnTo>
                    <a:pt x="1467" y="27082"/>
                  </a:lnTo>
                  <a:lnTo>
                    <a:pt x="1362" y="26370"/>
                  </a:lnTo>
                  <a:close/>
                  <a:moveTo>
                    <a:pt x="10703" y="28820"/>
                  </a:moveTo>
                  <a:lnTo>
                    <a:pt x="11709" y="29323"/>
                  </a:lnTo>
                  <a:lnTo>
                    <a:pt x="12232" y="29553"/>
                  </a:lnTo>
                  <a:lnTo>
                    <a:pt x="12484" y="29658"/>
                  </a:lnTo>
                  <a:lnTo>
                    <a:pt x="12756" y="29742"/>
                  </a:lnTo>
                  <a:lnTo>
                    <a:pt x="12819" y="29742"/>
                  </a:lnTo>
                  <a:lnTo>
                    <a:pt x="12630" y="29951"/>
                  </a:lnTo>
                  <a:lnTo>
                    <a:pt x="12463" y="30077"/>
                  </a:lnTo>
                  <a:lnTo>
                    <a:pt x="12295" y="30182"/>
                  </a:lnTo>
                  <a:lnTo>
                    <a:pt x="12128" y="30265"/>
                  </a:lnTo>
                  <a:lnTo>
                    <a:pt x="11960" y="30328"/>
                  </a:lnTo>
                  <a:lnTo>
                    <a:pt x="11792" y="30370"/>
                  </a:lnTo>
                  <a:lnTo>
                    <a:pt x="11625" y="30370"/>
                  </a:lnTo>
                  <a:lnTo>
                    <a:pt x="11457" y="30391"/>
                  </a:lnTo>
                  <a:lnTo>
                    <a:pt x="11290" y="30370"/>
                  </a:lnTo>
                  <a:lnTo>
                    <a:pt x="10934" y="30307"/>
                  </a:lnTo>
                  <a:lnTo>
                    <a:pt x="10599" y="30223"/>
                  </a:lnTo>
                  <a:lnTo>
                    <a:pt x="10243" y="30140"/>
                  </a:lnTo>
                  <a:lnTo>
                    <a:pt x="9887" y="30035"/>
                  </a:lnTo>
                  <a:lnTo>
                    <a:pt x="10703" y="28820"/>
                  </a:lnTo>
                  <a:close/>
                  <a:moveTo>
                    <a:pt x="19856" y="1948"/>
                  </a:moveTo>
                  <a:lnTo>
                    <a:pt x="19877" y="2514"/>
                  </a:lnTo>
                  <a:lnTo>
                    <a:pt x="19898" y="3079"/>
                  </a:lnTo>
                  <a:lnTo>
                    <a:pt x="20003" y="4210"/>
                  </a:lnTo>
                  <a:lnTo>
                    <a:pt x="20149" y="5320"/>
                  </a:lnTo>
                  <a:lnTo>
                    <a:pt x="20317" y="6451"/>
                  </a:lnTo>
                  <a:lnTo>
                    <a:pt x="20484" y="7561"/>
                  </a:lnTo>
                  <a:lnTo>
                    <a:pt x="20694" y="8692"/>
                  </a:lnTo>
                  <a:lnTo>
                    <a:pt x="21092" y="10934"/>
                  </a:lnTo>
                  <a:lnTo>
                    <a:pt x="21280" y="12044"/>
                  </a:lnTo>
                  <a:lnTo>
                    <a:pt x="21427" y="13154"/>
                  </a:lnTo>
                  <a:lnTo>
                    <a:pt x="21574" y="14285"/>
                  </a:lnTo>
                  <a:lnTo>
                    <a:pt x="21657" y="15395"/>
                  </a:lnTo>
                  <a:lnTo>
                    <a:pt x="21699" y="15960"/>
                  </a:lnTo>
                  <a:lnTo>
                    <a:pt x="21699" y="16526"/>
                  </a:lnTo>
                  <a:lnTo>
                    <a:pt x="21720" y="17091"/>
                  </a:lnTo>
                  <a:lnTo>
                    <a:pt x="21699" y="17657"/>
                  </a:lnTo>
                  <a:lnTo>
                    <a:pt x="21678" y="18201"/>
                  </a:lnTo>
                  <a:lnTo>
                    <a:pt x="21636" y="18767"/>
                  </a:lnTo>
                  <a:lnTo>
                    <a:pt x="21574" y="19332"/>
                  </a:lnTo>
                  <a:lnTo>
                    <a:pt x="21490" y="19898"/>
                  </a:lnTo>
                  <a:lnTo>
                    <a:pt x="21385" y="20484"/>
                  </a:lnTo>
                  <a:lnTo>
                    <a:pt x="21259" y="21050"/>
                  </a:lnTo>
                  <a:lnTo>
                    <a:pt x="21113" y="21594"/>
                  </a:lnTo>
                  <a:lnTo>
                    <a:pt x="20945" y="22139"/>
                  </a:lnTo>
                  <a:lnTo>
                    <a:pt x="20778" y="22662"/>
                  </a:lnTo>
                  <a:lnTo>
                    <a:pt x="20568" y="23186"/>
                  </a:lnTo>
                  <a:lnTo>
                    <a:pt x="20359" y="23689"/>
                  </a:lnTo>
                  <a:lnTo>
                    <a:pt x="20128" y="24191"/>
                  </a:lnTo>
                  <a:lnTo>
                    <a:pt x="19877" y="24673"/>
                  </a:lnTo>
                  <a:lnTo>
                    <a:pt x="19605" y="25134"/>
                  </a:lnTo>
                  <a:lnTo>
                    <a:pt x="19312" y="25595"/>
                  </a:lnTo>
                  <a:lnTo>
                    <a:pt x="19018" y="26055"/>
                  </a:lnTo>
                  <a:lnTo>
                    <a:pt x="18725" y="26495"/>
                  </a:lnTo>
                  <a:lnTo>
                    <a:pt x="18390" y="26935"/>
                  </a:lnTo>
                  <a:lnTo>
                    <a:pt x="18055" y="27354"/>
                  </a:lnTo>
                  <a:lnTo>
                    <a:pt x="17699" y="27773"/>
                  </a:lnTo>
                  <a:lnTo>
                    <a:pt x="17343" y="28171"/>
                  </a:lnTo>
                  <a:lnTo>
                    <a:pt x="16966" y="28569"/>
                  </a:lnTo>
                  <a:lnTo>
                    <a:pt x="16589" y="28967"/>
                  </a:lnTo>
                  <a:lnTo>
                    <a:pt x="16191" y="29344"/>
                  </a:lnTo>
                  <a:lnTo>
                    <a:pt x="15374" y="30077"/>
                  </a:lnTo>
                  <a:lnTo>
                    <a:pt x="14515" y="30789"/>
                  </a:lnTo>
                  <a:lnTo>
                    <a:pt x="13636" y="31480"/>
                  </a:lnTo>
                  <a:lnTo>
                    <a:pt x="12735" y="32129"/>
                  </a:lnTo>
                  <a:lnTo>
                    <a:pt x="11813" y="32758"/>
                  </a:lnTo>
                  <a:lnTo>
                    <a:pt x="10850" y="33365"/>
                  </a:lnTo>
                  <a:lnTo>
                    <a:pt x="10913" y="33156"/>
                  </a:lnTo>
                  <a:lnTo>
                    <a:pt x="10955" y="32925"/>
                  </a:lnTo>
                  <a:lnTo>
                    <a:pt x="10976" y="32695"/>
                  </a:lnTo>
                  <a:lnTo>
                    <a:pt x="10997" y="32465"/>
                  </a:lnTo>
                  <a:lnTo>
                    <a:pt x="10976" y="32255"/>
                  </a:lnTo>
                  <a:lnTo>
                    <a:pt x="10934" y="32025"/>
                  </a:lnTo>
                  <a:lnTo>
                    <a:pt x="10892" y="31794"/>
                  </a:lnTo>
                  <a:lnTo>
                    <a:pt x="10829" y="31585"/>
                  </a:lnTo>
                  <a:lnTo>
                    <a:pt x="11248" y="31585"/>
                  </a:lnTo>
                  <a:lnTo>
                    <a:pt x="11457" y="31564"/>
                  </a:lnTo>
                  <a:lnTo>
                    <a:pt x="11667" y="31522"/>
                  </a:lnTo>
                  <a:lnTo>
                    <a:pt x="12086" y="31417"/>
                  </a:lnTo>
                  <a:lnTo>
                    <a:pt x="12484" y="31250"/>
                  </a:lnTo>
                  <a:lnTo>
                    <a:pt x="12861" y="31061"/>
                  </a:lnTo>
                  <a:lnTo>
                    <a:pt x="13049" y="30956"/>
                  </a:lnTo>
                  <a:lnTo>
                    <a:pt x="13217" y="30831"/>
                  </a:lnTo>
                  <a:lnTo>
                    <a:pt x="13363" y="30705"/>
                  </a:lnTo>
                  <a:lnTo>
                    <a:pt x="13489" y="30579"/>
                  </a:lnTo>
                  <a:lnTo>
                    <a:pt x="13615" y="30433"/>
                  </a:lnTo>
                  <a:lnTo>
                    <a:pt x="13719" y="30286"/>
                  </a:lnTo>
                  <a:lnTo>
                    <a:pt x="13845" y="30098"/>
                  </a:lnTo>
                  <a:lnTo>
                    <a:pt x="13929" y="29909"/>
                  </a:lnTo>
                  <a:lnTo>
                    <a:pt x="14013" y="29721"/>
                  </a:lnTo>
                  <a:lnTo>
                    <a:pt x="14075" y="29511"/>
                  </a:lnTo>
                  <a:lnTo>
                    <a:pt x="14117" y="29302"/>
                  </a:lnTo>
                  <a:lnTo>
                    <a:pt x="14138" y="29113"/>
                  </a:lnTo>
                  <a:lnTo>
                    <a:pt x="14159" y="28904"/>
                  </a:lnTo>
                  <a:lnTo>
                    <a:pt x="14159" y="28694"/>
                  </a:lnTo>
                  <a:lnTo>
                    <a:pt x="14138" y="28464"/>
                  </a:lnTo>
                  <a:lnTo>
                    <a:pt x="14117" y="28276"/>
                  </a:lnTo>
                  <a:lnTo>
                    <a:pt x="14055" y="28066"/>
                  </a:lnTo>
                  <a:lnTo>
                    <a:pt x="14013" y="27857"/>
                  </a:lnTo>
                  <a:lnTo>
                    <a:pt x="13929" y="27668"/>
                  </a:lnTo>
                  <a:lnTo>
                    <a:pt x="13845" y="27459"/>
                  </a:lnTo>
                  <a:lnTo>
                    <a:pt x="13740" y="27270"/>
                  </a:lnTo>
                  <a:lnTo>
                    <a:pt x="13636" y="27103"/>
                  </a:lnTo>
                  <a:lnTo>
                    <a:pt x="13887" y="27124"/>
                  </a:lnTo>
                  <a:lnTo>
                    <a:pt x="14138" y="27103"/>
                  </a:lnTo>
                  <a:lnTo>
                    <a:pt x="14390" y="27061"/>
                  </a:lnTo>
                  <a:lnTo>
                    <a:pt x="14641" y="26998"/>
                  </a:lnTo>
                  <a:lnTo>
                    <a:pt x="14913" y="26914"/>
                  </a:lnTo>
                  <a:lnTo>
                    <a:pt x="15165" y="26809"/>
                  </a:lnTo>
                  <a:lnTo>
                    <a:pt x="15416" y="26684"/>
                  </a:lnTo>
                  <a:lnTo>
                    <a:pt x="15667" y="26537"/>
                  </a:lnTo>
                  <a:lnTo>
                    <a:pt x="15898" y="26370"/>
                  </a:lnTo>
                  <a:lnTo>
                    <a:pt x="16128" y="26202"/>
                  </a:lnTo>
                  <a:lnTo>
                    <a:pt x="16337" y="26035"/>
                  </a:lnTo>
                  <a:lnTo>
                    <a:pt x="16526" y="25846"/>
                  </a:lnTo>
                  <a:lnTo>
                    <a:pt x="16694" y="25658"/>
                  </a:lnTo>
                  <a:lnTo>
                    <a:pt x="16840" y="25469"/>
                  </a:lnTo>
                  <a:lnTo>
                    <a:pt x="16945" y="25281"/>
                  </a:lnTo>
                  <a:lnTo>
                    <a:pt x="17050" y="25092"/>
                  </a:lnTo>
                  <a:lnTo>
                    <a:pt x="17112" y="24883"/>
                  </a:lnTo>
                  <a:lnTo>
                    <a:pt x="17175" y="24694"/>
                  </a:lnTo>
                  <a:lnTo>
                    <a:pt x="17217" y="24485"/>
                  </a:lnTo>
                  <a:lnTo>
                    <a:pt x="17238" y="24275"/>
                  </a:lnTo>
                  <a:lnTo>
                    <a:pt x="17259" y="24087"/>
                  </a:lnTo>
                  <a:lnTo>
                    <a:pt x="17259" y="23877"/>
                  </a:lnTo>
                  <a:lnTo>
                    <a:pt x="17238" y="23689"/>
                  </a:lnTo>
                  <a:lnTo>
                    <a:pt x="17196" y="23500"/>
                  </a:lnTo>
                  <a:lnTo>
                    <a:pt x="17154" y="23291"/>
                  </a:lnTo>
                  <a:lnTo>
                    <a:pt x="17112" y="23102"/>
                  </a:lnTo>
                  <a:lnTo>
                    <a:pt x="16966" y="22746"/>
                  </a:lnTo>
                  <a:lnTo>
                    <a:pt x="16756" y="22390"/>
                  </a:lnTo>
                  <a:lnTo>
                    <a:pt x="16526" y="22076"/>
                  </a:lnTo>
                  <a:lnTo>
                    <a:pt x="16840" y="22034"/>
                  </a:lnTo>
                  <a:lnTo>
                    <a:pt x="17175" y="21971"/>
                  </a:lnTo>
                  <a:lnTo>
                    <a:pt x="17489" y="21888"/>
                  </a:lnTo>
                  <a:lnTo>
                    <a:pt x="17783" y="21783"/>
                  </a:lnTo>
                  <a:lnTo>
                    <a:pt x="18076" y="21657"/>
                  </a:lnTo>
                  <a:lnTo>
                    <a:pt x="18348" y="21511"/>
                  </a:lnTo>
                  <a:lnTo>
                    <a:pt x="18599" y="21385"/>
                  </a:lnTo>
                  <a:lnTo>
                    <a:pt x="18809" y="21238"/>
                  </a:lnTo>
                  <a:lnTo>
                    <a:pt x="18997" y="21071"/>
                  </a:lnTo>
                  <a:lnTo>
                    <a:pt x="19186" y="20903"/>
                  </a:lnTo>
                  <a:lnTo>
                    <a:pt x="19353" y="20736"/>
                  </a:lnTo>
                  <a:lnTo>
                    <a:pt x="19521" y="20526"/>
                  </a:lnTo>
                  <a:lnTo>
                    <a:pt x="19668" y="20317"/>
                  </a:lnTo>
                  <a:lnTo>
                    <a:pt x="19793" y="20107"/>
                  </a:lnTo>
                  <a:lnTo>
                    <a:pt x="19898" y="19877"/>
                  </a:lnTo>
                  <a:lnTo>
                    <a:pt x="20003" y="19646"/>
                  </a:lnTo>
                  <a:lnTo>
                    <a:pt x="20087" y="19416"/>
                  </a:lnTo>
                  <a:lnTo>
                    <a:pt x="20149" y="19165"/>
                  </a:lnTo>
                  <a:lnTo>
                    <a:pt x="20191" y="18934"/>
                  </a:lnTo>
                  <a:lnTo>
                    <a:pt x="20233" y="18683"/>
                  </a:lnTo>
                  <a:lnTo>
                    <a:pt x="20233" y="18432"/>
                  </a:lnTo>
                  <a:lnTo>
                    <a:pt x="20233" y="18180"/>
                  </a:lnTo>
                  <a:lnTo>
                    <a:pt x="20191" y="17929"/>
                  </a:lnTo>
                  <a:lnTo>
                    <a:pt x="20149" y="17678"/>
                  </a:lnTo>
                  <a:lnTo>
                    <a:pt x="20087" y="17447"/>
                  </a:lnTo>
                  <a:lnTo>
                    <a:pt x="20003" y="17238"/>
                  </a:lnTo>
                  <a:lnTo>
                    <a:pt x="19898" y="17028"/>
                  </a:lnTo>
                  <a:lnTo>
                    <a:pt x="19772" y="16819"/>
                  </a:lnTo>
                  <a:lnTo>
                    <a:pt x="19647" y="16630"/>
                  </a:lnTo>
                  <a:lnTo>
                    <a:pt x="19500" y="16463"/>
                  </a:lnTo>
                  <a:lnTo>
                    <a:pt x="19333" y="16295"/>
                  </a:lnTo>
                  <a:lnTo>
                    <a:pt x="19165" y="16149"/>
                  </a:lnTo>
                  <a:lnTo>
                    <a:pt x="18976" y="16002"/>
                  </a:lnTo>
                  <a:lnTo>
                    <a:pt x="18788" y="15876"/>
                  </a:lnTo>
                  <a:lnTo>
                    <a:pt x="18579" y="15772"/>
                  </a:lnTo>
                  <a:lnTo>
                    <a:pt x="18369" y="15688"/>
                  </a:lnTo>
                  <a:lnTo>
                    <a:pt x="18139" y="15625"/>
                  </a:lnTo>
                  <a:lnTo>
                    <a:pt x="17908" y="15562"/>
                  </a:lnTo>
                  <a:lnTo>
                    <a:pt x="17678" y="15520"/>
                  </a:lnTo>
                  <a:lnTo>
                    <a:pt x="17322" y="15520"/>
                  </a:lnTo>
                  <a:lnTo>
                    <a:pt x="17573" y="15206"/>
                  </a:lnTo>
                  <a:lnTo>
                    <a:pt x="17804" y="14871"/>
                  </a:lnTo>
                  <a:lnTo>
                    <a:pt x="17992" y="14515"/>
                  </a:lnTo>
                  <a:lnTo>
                    <a:pt x="18139" y="14138"/>
                  </a:lnTo>
                  <a:lnTo>
                    <a:pt x="18243" y="13761"/>
                  </a:lnTo>
                  <a:lnTo>
                    <a:pt x="18327" y="13363"/>
                  </a:lnTo>
                  <a:lnTo>
                    <a:pt x="18348" y="12986"/>
                  </a:lnTo>
                  <a:lnTo>
                    <a:pt x="18327" y="12588"/>
                  </a:lnTo>
                  <a:lnTo>
                    <a:pt x="18264" y="12190"/>
                  </a:lnTo>
                  <a:lnTo>
                    <a:pt x="18181" y="11813"/>
                  </a:lnTo>
                  <a:lnTo>
                    <a:pt x="18034" y="11436"/>
                  </a:lnTo>
                  <a:lnTo>
                    <a:pt x="17825" y="11080"/>
                  </a:lnTo>
                  <a:lnTo>
                    <a:pt x="17720" y="10913"/>
                  </a:lnTo>
                  <a:lnTo>
                    <a:pt x="17594" y="10745"/>
                  </a:lnTo>
                  <a:lnTo>
                    <a:pt x="17468" y="10577"/>
                  </a:lnTo>
                  <a:lnTo>
                    <a:pt x="17301" y="10431"/>
                  </a:lnTo>
                  <a:lnTo>
                    <a:pt x="17154" y="10284"/>
                  </a:lnTo>
                  <a:lnTo>
                    <a:pt x="16987" y="10159"/>
                  </a:lnTo>
                  <a:lnTo>
                    <a:pt x="16798" y="10012"/>
                  </a:lnTo>
                  <a:lnTo>
                    <a:pt x="16589" y="9886"/>
                  </a:lnTo>
                  <a:lnTo>
                    <a:pt x="16400" y="9803"/>
                  </a:lnTo>
                  <a:lnTo>
                    <a:pt x="16212" y="9698"/>
                  </a:lnTo>
                  <a:lnTo>
                    <a:pt x="16023" y="9635"/>
                  </a:lnTo>
                  <a:lnTo>
                    <a:pt x="15835" y="9572"/>
                  </a:lnTo>
                  <a:lnTo>
                    <a:pt x="15458" y="9488"/>
                  </a:lnTo>
                  <a:lnTo>
                    <a:pt x="15081" y="9446"/>
                  </a:lnTo>
                  <a:lnTo>
                    <a:pt x="14704" y="9446"/>
                  </a:lnTo>
                  <a:lnTo>
                    <a:pt x="14327" y="9509"/>
                  </a:lnTo>
                  <a:lnTo>
                    <a:pt x="13971" y="9593"/>
                  </a:lnTo>
                  <a:lnTo>
                    <a:pt x="13636" y="9740"/>
                  </a:lnTo>
                  <a:lnTo>
                    <a:pt x="13321" y="9907"/>
                  </a:lnTo>
                  <a:lnTo>
                    <a:pt x="13007" y="10096"/>
                  </a:lnTo>
                  <a:lnTo>
                    <a:pt x="12735" y="10347"/>
                  </a:lnTo>
                  <a:lnTo>
                    <a:pt x="12484" y="10598"/>
                  </a:lnTo>
                  <a:lnTo>
                    <a:pt x="12253" y="10892"/>
                  </a:lnTo>
                  <a:lnTo>
                    <a:pt x="12086" y="11206"/>
                  </a:lnTo>
                  <a:lnTo>
                    <a:pt x="11918" y="11541"/>
                  </a:lnTo>
                  <a:lnTo>
                    <a:pt x="11813" y="11897"/>
                  </a:lnTo>
                  <a:lnTo>
                    <a:pt x="11604" y="11729"/>
                  </a:lnTo>
                  <a:lnTo>
                    <a:pt x="11395" y="11562"/>
                  </a:lnTo>
                  <a:lnTo>
                    <a:pt x="11164" y="11394"/>
                  </a:lnTo>
                  <a:lnTo>
                    <a:pt x="10913" y="11269"/>
                  </a:lnTo>
                  <a:lnTo>
                    <a:pt x="10641" y="11164"/>
                  </a:lnTo>
                  <a:lnTo>
                    <a:pt x="10368" y="11080"/>
                  </a:lnTo>
                  <a:lnTo>
                    <a:pt x="10096" y="10996"/>
                  </a:lnTo>
                  <a:lnTo>
                    <a:pt x="9803" y="10954"/>
                  </a:lnTo>
                  <a:lnTo>
                    <a:pt x="9510" y="10913"/>
                  </a:lnTo>
                  <a:lnTo>
                    <a:pt x="8923" y="10913"/>
                  </a:lnTo>
                  <a:lnTo>
                    <a:pt x="8651" y="10954"/>
                  </a:lnTo>
                  <a:lnTo>
                    <a:pt x="8379" y="10996"/>
                  </a:lnTo>
                  <a:lnTo>
                    <a:pt x="8106" y="11080"/>
                  </a:lnTo>
                  <a:lnTo>
                    <a:pt x="7855" y="11164"/>
                  </a:lnTo>
                  <a:lnTo>
                    <a:pt x="7625" y="11290"/>
                  </a:lnTo>
                  <a:lnTo>
                    <a:pt x="7310" y="11499"/>
                  </a:lnTo>
                  <a:lnTo>
                    <a:pt x="7017" y="11729"/>
                  </a:lnTo>
                  <a:lnTo>
                    <a:pt x="6766" y="11981"/>
                  </a:lnTo>
                  <a:lnTo>
                    <a:pt x="6556" y="12274"/>
                  </a:lnTo>
                  <a:lnTo>
                    <a:pt x="6368" y="12588"/>
                  </a:lnTo>
                  <a:lnTo>
                    <a:pt x="6221" y="12902"/>
                  </a:lnTo>
                  <a:lnTo>
                    <a:pt x="6096" y="13258"/>
                  </a:lnTo>
                  <a:lnTo>
                    <a:pt x="6012" y="13593"/>
                  </a:lnTo>
                  <a:lnTo>
                    <a:pt x="5970" y="13950"/>
                  </a:lnTo>
                  <a:lnTo>
                    <a:pt x="5949" y="14306"/>
                  </a:lnTo>
                  <a:lnTo>
                    <a:pt x="5991" y="14662"/>
                  </a:lnTo>
                  <a:lnTo>
                    <a:pt x="6054" y="15018"/>
                  </a:lnTo>
                  <a:lnTo>
                    <a:pt x="6158" y="15353"/>
                  </a:lnTo>
                  <a:lnTo>
                    <a:pt x="6284" y="15667"/>
                  </a:lnTo>
                  <a:lnTo>
                    <a:pt x="6473" y="15981"/>
                  </a:lnTo>
                  <a:lnTo>
                    <a:pt x="6703" y="16253"/>
                  </a:lnTo>
                  <a:lnTo>
                    <a:pt x="6703" y="16253"/>
                  </a:lnTo>
                  <a:lnTo>
                    <a:pt x="6452" y="16128"/>
                  </a:lnTo>
                  <a:lnTo>
                    <a:pt x="6200" y="16065"/>
                  </a:lnTo>
                  <a:lnTo>
                    <a:pt x="5928" y="16023"/>
                  </a:lnTo>
                  <a:lnTo>
                    <a:pt x="5635" y="16023"/>
                  </a:lnTo>
                  <a:lnTo>
                    <a:pt x="5342" y="16044"/>
                  </a:lnTo>
                  <a:lnTo>
                    <a:pt x="5048" y="16107"/>
                  </a:lnTo>
                  <a:lnTo>
                    <a:pt x="4734" y="16212"/>
                  </a:lnTo>
                  <a:lnTo>
                    <a:pt x="4441" y="16316"/>
                  </a:lnTo>
                  <a:lnTo>
                    <a:pt x="4169" y="16463"/>
                  </a:lnTo>
                  <a:lnTo>
                    <a:pt x="3896" y="16609"/>
                  </a:lnTo>
                  <a:lnTo>
                    <a:pt x="3624" y="16798"/>
                  </a:lnTo>
                  <a:lnTo>
                    <a:pt x="3394" y="16986"/>
                  </a:lnTo>
                  <a:lnTo>
                    <a:pt x="3163" y="17175"/>
                  </a:lnTo>
                  <a:lnTo>
                    <a:pt x="2975" y="17384"/>
                  </a:lnTo>
                  <a:lnTo>
                    <a:pt x="2807" y="17615"/>
                  </a:lnTo>
                  <a:lnTo>
                    <a:pt x="2682" y="17824"/>
                  </a:lnTo>
                  <a:lnTo>
                    <a:pt x="2577" y="18013"/>
                  </a:lnTo>
                  <a:lnTo>
                    <a:pt x="2514" y="18222"/>
                  </a:lnTo>
                  <a:lnTo>
                    <a:pt x="2451" y="18411"/>
                  </a:lnTo>
                  <a:lnTo>
                    <a:pt x="2388" y="18620"/>
                  </a:lnTo>
                  <a:lnTo>
                    <a:pt x="2367" y="18830"/>
                  </a:lnTo>
                  <a:lnTo>
                    <a:pt x="2347" y="19018"/>
                  </a:lnTo>
                  <a:lnTo>
                    <a:pt x="2326" y="19437"/>
                  </a:lnTo>
                  <a:lnTo>
                    <a:pt x="2367" y="19856"/>
                  </a:lnTo>
                  <a:lnTo>
                    <a:pt x="2451" y="20275"/>
                  </a:lnTo>
                  <a:lnTo>
                    <a:pt x="2577" y="20673"/>
                  </a:lnTo>
                  <a:lnTo>
                    <a:pt x="2744" y="21050"/>
                  </a:lnTo>
                  <a:lnTo>
                    <a:pt x="2891" y="21322"/>
                  </a:lnTo>
                  <a:lnTo>
                    <a:pt x="3038" y="21552"/>
                  </a:lnTo>
                  <a:lnTo>
                    <a:pt x="3205" y="21783"/>
                  </a:lnTo>
                  <a:lnTo>
                    <a:pt x="3373" y="21971"/>
                  </a:lnTo>
                  <a:lnTo>
                    <a:pt x="3184" y="22055"/>
                  </a:lnTo>
                  <a:lnTo>
                    <a:pt x="2996" y="22160"/>
                  </a:lnTo>
                  <a:lnTo>
                    <a:pt x="2807" y="22265"/>
                  </a:lnTo>
                  <a:lnTo>
                    <a:pt x="2619" y="22390"/>
                  </a:lnTo>
                  <a:lnTo>
                    <a:pt x="2284" y="22683"/>
                  </a:lnTo>
                  <a:lnTo>
                    <a:pt x="1970" y="22998"/>
                  </a:lnTo>
                  <a:lnTo>
                    <a:pt x="1718" y="23333"/>
                  </a:lnTo>
                  <a:lnTo>
                    <a:pt x="1488" y="23710"/>
                  </a:lnTo>
                  <a:lnTo>
                    <a:pt x="1383" y="23898"/>
                  </a:lnTo>
                  <a:lnTo>
                    <a:pt x="1320" y="24087"/>
                  </a:lnTo>
                  <a:lnTo>
                    <a:pt x="1257" y="24275"/>
                  </a:lnTo>
                  <a:lnTo>
                    <a:pt x="1195" y="24464"/>
                  </a:lnTo>
                  <a:lnTo>
                    <a:pt x="1174" y="24631"/>
                  </a:lnTo>
                  <a:lnTo>
                    <a:pt x="1132" y="23898"/>
                  </a:lnTo>
                  <a:lnTo>
                    <a:pt x="1132" y="23186"/>
                  </a:lnTo>
                  <a:lnTo>
                    <a:pt x="1153" y="22453"/>
                  </a:lnTo>
                  <a:lnTo>
                    <a:pt x="1195" y="21741"/>
                  </a:lnTo>
                  <a:lnTo>
                    <a:pt x="1278" y="21029"/>
                  </a:lnTo>
                  <a:lnTo>
                    <a:pt x="1383" y="20317"/>
                  </a:lnTo>
                  <a:lnTo>
                    <a:pt x="1530" y="19626"/>
                  </a:lnTo>
                  <a:lnTo>
                    <a:pt x="1697" y="18913"/>
                  </a:lnTo>
                  <a:lnTo>
                    <a:pt x="1907" y="18222"/>
                  </a:lnTo>
                  <a:lnTo>
                    <a:pt x="2137" y="17531"/>
                  </a:lnTo>
                  <a:lnTo>
                    <a:pt x="2430" y="16861"/>
                  </a:lnTo>
                  <a:lnTo>
                    <a:pt x="2744" y="16191"/>
                  </a:lnTo>
                  <a:lnTo>
                    <a:pt x="3101" y="15520"/>
                  </a:lnTo>
                  <a:lnTo>
                    <a:pt x="3498" y="14871"/>
                  </a:lnTo>
                  <a:lnTo>
                    <a:pt x="3917" y="14222"/>
                  </a:lnTo>
                  <a:lnTo>
                    <a:pt x="4399" y="13593"/>
                  </a:lnTo>
                  <a:lnTo>
                    <a:pt x="4797" y="13112"/>
                  </a:lnTo>
                  <a:lnTo>
                    <a:pt x="5195" y="12672"/>
                  </a:lnTo>
                  <a:lnTo>
                    <a:pt x="5614" y="12232"/>
                  </a:lnTo>
                  <a:lnTo>
                    <a:pt x="6054" y="11792"/>
                  </a:lnTo>
                  <a:lnTo>
                    <a:pt x="6494" y="11394"/>
                  </a:lnTo>
                  <a:lnTo>
                    <a:pt x="6954" y="10996"/>
                  </a:lnTo>
                  <a:lnTo>
                    <a:pt x="7415" y="10619"/>
                  </a:lnTo>
                  <a:lnTo>
                    <a:pt x="7897" y="10242"/>
                  </a:lnTo>
                  <a:lnTo>
                    <a:pt x="8379" y="9886"/>
                  </a:lnTo>
                  <a:lnTo>
                    <a:pt x="8881" y="9530"/>
                  </a:lnTo>
                  <a:lnTo>
                    <a:pt x="9887" y="8860"/>
                  </a:lnTo>
                  <a:lnTo>
                    <a:pt x="10913" y="8211"/>
                  </a:lnTo>
                  <a:lnTo>
                    <a:pt x="11939" y="7561"/>
                  </a:lnTo>
                  <a:lnTo>
                    <a:pt x="14034" y="6305"/>
                  </a:lnTo>
                  <a:lnTo>
                    <a:pt x="15060" y="5656"/>
                  </a:lnTo>
                  <a:lnTo>
                    <a:pt x="16086" y="4985"/>
                  </a:lnTo>
                  <a:lnTo>
                    <a:pt x="17071" y="4294"/>
                  </a:lnTo>
                  <a:lnTo>
                    <a:pt x="17573" y="3938"/>
                  </a:lnTo>
                  <a:lnTo>
                    <a:pt x="18034" y="3561"/>
                  </a:lnTo>
                  <a:lnTo>
                    <a:pt x="18516" y="3184"/>
                  </a:lnTo>
                  <a:lnTo>
                    <a:pt x="18976" y="2786"/>
                  </a:lnTo>
                  <a:lnTo>
                    <a:pt x="19416" y="2388"/>
                  </a:lnTo>
                  <a:lnTo>
                    <a:pt x="19856" y="1948"/>
                  </a:lnTo>
                  <a:close/>
                  <a:moveTo>
                    <a:pt x="9384" y="30789"/>
                  </a:moveTo>
                  <a:lnTo>
                    <a:pt x="9510" y="30956"/>
                  </a:lnTo>
                  <a:lnTo>
                    <a:pt x="9635" y="31103"/>
                  </a:lnTo>
                  <a:lnTo>
                    <a:pt x="9782" y="31229"/>
                  </a:lnTo>
                  <a:lnTo>
                    <a:pt x="9949" y="31333"/>
                  </a:lnTo>
                  <a:lnTo>
                    <a:pt x="10054" y="31585"/>
                  </a:lnTo>
                  <a:lnTo>
                    <a:pt x="10117" y="31857"/>
                  </a:lnTo>
                  <a:lnTo>
                    <a:pt x="10138" y="32129"/>
                  </a:lnTo>
                  <a:lnTo>
                    <a:pt x="10138" y="32402"/>
                  </a:lnTo>
                  <a:lnTo>
                    <a:pt x="10096" y="32674"/>
                  </a:lnTo>
                  <a:lnTo>
                    <a:pt x="10012" y="32925"/>
                  </a:lnTo>
                  <a:lnTo>
                    <a:pt x="9887" y="33177"/>
                  </a:lnTo>
                  <a:lnTo>
                    <a:pt x="9719" y="33428"/>
                  </a:lnTo>
                  <a:lnTo>
                    <a:pt x="9593" y="33575"/>
                  </a:lnTo>
                  <a:lnTo>
                    <a:pt x="9468" y="33700"/>
                  </a:lnTo>
                  <a:lnTo>
                    <a:pt x="9342" y="33805"/>
                  </a:lnTo>
                  <a:lnTo>
                    <a:pt x="9195" y="33889"/>
                  </a:lnTo>
                  <a:lnTo>
                    <a:pt x="9049" y="33973"/>
                  </a:lnTo>
                  <a:lnTo>
                    <a:pt x="8881" y="34035"/>
                  </a:lnTo>
                  <a:lnTo>
                    <a:pt x="8735" y="34077"/>
                  </a:lnTo>
                  <a:lnTo>
                    <a:pt x="8567" y="34119"/>
                  </a:lnTo>
                  <a:lnTo>
                    <a:pt x="8399" y="34140"/>
                  </a:lnTo>
                  <a:lnTo>
                    <a:pt x="8232" y="34140"/>
                  </a:lnTo>
                  <a:lnTo>
                    <a:pt x="7897" y="34119"/>
                  </a:lnTo>
                  <a:lnTo>
                    <a:pt x="7562" y="34056"/>
                  </a:lnTo>
                  <a:lnTo>
                    <a:pt x="7227" y="33952"/>
                  </a:lnTo>
                  <a:lnTo>
                    <a:pt x="8190" y="32548"/>
                  </a:lnTo>
                  <a:lnTo>
                    <a:pt x="8274" y="32674"/>
                  </a:lnTo>
                  <a:lnTo>
                    <a:pt x="8379" y="32800"/>
                  </a:lnTo>
                  <a:lnTo>
                    <a:pt x="8504" y="32925"/>
                  </a:lnTo>
                  <a:lnTo>
                    <a:pt x="8630" y="33030"/>
                  </a:lnTo>
                  <a:lnTo>
                    <a:pt x="8818" y="33135"/>
                  </a:lnTo>
                  <a:lnTo>
                    <a:pt x="8923" y="33198"/>
                  </a:lnTo>
                  <a:lnTo>
                    <a:pt x="9028" y="33239"/>
                  </a:lnTo>
                  <a:lnTo>
                    <a:pt x="9153" y="33260"/>
                  </a:lnTo>
                  <a:lnTo>
                    <a:pt x="9258" y="33260"/>
                  </a:lnTo>
                  <a:lnTo>
                    <a:pt x="9363" y="33239"/>
                  </a:lnTo>
                  <a:lnTo>
                    <a:pt x="9468" y="33177"/>
                  </a:lnTo>
                  <a:lnTo>
                    <a:pt x="9530" y="33114"/>
                  </a:lnTo>
                  <a:lnTo>
                    <a:pt x="9572" y="33009"/>
                  </a:lnTo>
                  <a:lnTo>
                    <a:pt x="9572" y="32904"/>
                  </a:lnTo>
                  <a:lnTo>
                    <a:pt x="9530" y="32800"/>
                  </a:lnTo>
                  <a:lnTo>
                    <a:pt x="9468" y="32737"/>
                  </a:lnTo>
                  <a:lnTo>
                    <a:pt x="9405" y="32695"/>
                  </a:lnTo>
                  <a:lnTo>
                    <a:pt x="9258" y="32632"/>
                  </a:lnTo>
                  <a:lnTo>
                    <a:pt x="9112" y="32590"/>
                  </a:lnTo>
                  <a:lnTo>
                    <a:pt x="8965" y="32527"/>
                  </a:lnTo>
                  <a:lnTo>
                    <a:pt x="8839" y="32444"/>
                  </a:lnTo>
                  <a:lnTo>
                    <a:pt x="8714" y="32339"/>
                  </a:lnTo>
                  <a:lnTo>
                    <a:pt x="8630" y="32213"/>
                  </a:lnTo>
                  <a:lnTo>
                    <a:pt x="8546" y="32087"/>
                  </a:lnTo>
                  <a:lnTo>
                    <a:pt x="8525" y="32067"/>
                  </a:lnTo>
                  <a:lnTo>
                    <a:pt x="9384" y="30789"/>
                  </a:lnTo>
                  <a:close/>
                  <a:moveTo>
                    <a:pt x="3792" y="28778"/>
                  </a:moveTo>
                  <a:lnTo>
                    <a:pt x="3729" y="29490"/>
                  </a:lnTo>
                  <a:lnTo>
                    <a:pt x="3687" y="30223"/>
                  </a:lnTo>
                  <a:lnTo>
                    <a:pt x="3666" y="30475"/>
                  </a:lnTo>
                  <a:lnTo>
                    <a:pt x="2975" y="30642"/>
                  </a:lnTo>
                  <a:lnTo>
                    <a:pt x="2912" y="30663"/>
                  </a:lnTo>
                  <a:lnTo>
                    <a:pt x="2870" y="30705"/>
                  </a:lnTo>
                  <a:lnTo>
                    <a:pt x="2828" y="30747"/>
                  </a:lnTo>
                  <a:lnTo>
                    <a:pt x="2807" y="30789"/>
                  </a:lnTo>
                  <a:lnTo>
                    <a:pt x="2786" y="30894"/>
                  </a:lnTo>
                  <a:lnTo>
                    <a:pt x="2786" y="30998"/>
                  </a:lnTo>
                  <a:lnTo>
                    <a:pt x="2849" y="31103"/>
                  </a:lnTo>
                  <a:lnTo>
                    <a:pt x="2912" y="31187"/>
                  </a:lnTo>
                  <a:lnTo>
                    <a:pt x="3017" y="31250"/>
                  </a:lnTo>
                  <a:lnTo>
                    <a:pt x="3142" y="31250"/>
                  </a:lnTo>
                  <a:lnTo>
                    <a:pt x="3624" y="31208"/>
                  </a:lnTo>
                  <a:lnTo>
                    <a:pt x="3603" y="31962"/>
                  </a:lnTo>
                  <a:lnTo>
                    <a:pt x="3603" y="32737"/>
                  </a:lnTo>
                  <a:lnTo>
                    <a:pt x="3603" y="33135"/>
                  </a:lnTo>
                  <a:lnTo>
                    <a:pt x="3624" y="33512"/>
                  </a:lnTo>
                  <a:lnTo>
                    <a:pt x="3666" y="33910"/>
                  </a:lnTo>
                  <a:lnTo>
                    <a:pt x="3708" y="34287"/>
                  </a:lnTo>
                  <a:lnTo>
                    <a:pt x="3310" y="33323"/>
                  </a:lnTo>
                  <a:lnTo>
                    <a:pt x="2933" y="32360"/>
                  </a:lnTo>
                  <a:lnTo>
                    <a:pt x="2598" y="31375"/>
                  </a:lnTo>
                  <a:lnTo>
                    <a:pt x="2263" y="30370"/>
                  </a:lnTo>
                  <a:lnTo>
                    <a:pt x="2305" y="30244"/>
                  </a:lnTo>
                  <a:lnTo>
                    <a:pt x="2347" y="30119"/>
                  </a:lnTo>
                  <a:lnTo>
                    <a:pt x="2388" y="29993"/>
                  </a:lnTo>
                  <a:lnTo>
                    <a:pt x="2472" y="29867"/>
                  </a:lnTo>
                  <a:lnTo>
                    <a:pt x="2619" y="29637"/>
                  </a:lnTo>
                  <a:lnTo>
                    <a:pt x="2828" y="29428"/>
                  </a:lnTo>
                  <a:lnTo>
                    <a:pt x="3038" y="29239"/>
                  </a:lnTo>
                  <a:lnTo>
                    <a:pt x="3289" y="29071"/>
                  </a:lnTo>
                  <a:lnTo>
                    <a:pt x="3519" y="28925"/>
                  </a:lnTo>
                  <a:lnTo>
                    <a:pt x="3792" y="28778"/>
                  </a:lnTo>
                  <a:close/>
                  <a:moveTo>
                    <a:pt x="12358" y="14724"/>
                  </a:moveTo>
                  <a:lnTo>
                    <a:pt x="12651" y="14745"/>
                  </a:lnTo>
                  <a:lnTo>
                    <a:pt x="12944" y="14808"/>
                  </a:lnTo>
                  <a:lnTo>
                    <a:pt x="13238" y="14892"/>
                  </a:lnTo>
                  <a:lnTo>
                    <a:pt x="13489" y="15018"/>
                  </a:lnTo>
                  <a:lnTo>
                    <a:pt x="13740" y="15164"/>
                  </a:lnTo>
                  <a:lnTo>
                    <a:pt x="13971" y="15332"/>
                  </a:lnTo>
                  <a:lnTo>
                    <a:pt x="14180" y="15520"/>
                  </a:lnTo>
                  <a:lnTo>
                    <a:pt x="14369" y="15751"/>
                  </a:lnTo>
                  <a:lnTo>
                    <a:pt x="14536" y="15981"/>
                  </a:lnTo>
                  <a:lnTo>
                    <a:pt x="14683" y="16232"/>
                  </a:lnTo>
                  <a:lnTo>
                    <a:pt x="14809" y="16505"/>
                  </a:lnTo>
                  <a:lnTo>
                    <a:pt x="14892" y="16777"/>
                  </a:lnTo>
                  <a:lnTo>
                    <a:pt x="14955" y="17070"/>
                  </a:lnTo>
                  <a:lnTo>
                    <a:pt x="14997" y="17363"/>
                  </a:lnTo>
                  <a:lnTo>
                    <a:pt x="14997" y="17678"/>
                  </a:lnTo>
                  <a:lnTo>
                    <a:pt x="14955" y="18034"/>
                  </a:lnTo>
                  <a:lnTo>
                    <a:pt x="14892" y="18411"/>
                  </a:lnTo>
                  <a:lnTo>
                    <a:pt x="14809" y="18767"/>
                  </a:lnTo>
                  <a:lnTo>
                    <a:pt x="14704" y="19123"/>
                  </a:lnTo>
                  <a:lnTo>
                    <a:pt x="14578" y="19458"/>
                  </a:lnTo>
                  <a:lnTo>
                    <a:pt x="14452" y="19814"/>
                  </a:lnTo>
                  <a:lnTo>
                    <a:pt x="14159" y="20484"/>
                  </a:lnTo>
                  <a:lnTo>
                    <a:pt x="13845" y="21134"/>
                  </a:lnTo>
                  <a:lnTo>
                    <a:pt x="13531" y="21762"/>
                  </a:lnTo>
                  <a:lnTo>
                    <a:pt x="13196" y="22390"/>
                  </a:lnTo>
                  <a:lnTo>
                    <a:pt x="12840" y="22998"/>
                  </a:lnTo>
                  <a:lnTo>
                    <a:pt x="12086" y="24212"/>
                  </a:lnTo>
                  <a:lnTo>
                    <a:pt x="11311" y="25406"/>
                  </a:lnTo>
                  <a:lnTo>
                    <a:pt x="8085" y="30391"/>
                  </a:lnTo>
                  <a:lnTo>
                    <a:pt x="6494" y="32883"/>
                  </a:lnTo>
                  <a:lnTo>
                    <a:pt x="4902" y="35376"/>
                  </a:lnTo>
                  <a:lnTo>
                    <a:pt x="4860" y="35418"/>
                  </a:lnTo>
                  <a:lnTo>
                    <a:pt x="4776" y="35083"/>
                  </a:lnTo>
                  <a:lnTo>
                    <a:pt x="4713" y="34747"/>
                  </a:lnTo>
                  <a:lnTo>
                    <a:pt x="4650" y="34370"/>
                  </a:lnTo>
                  <a:lnTo>
                    <a:pt x="4609" y="34014"/>
                  </a:lnTo>
                  <a:lnTo>
                    <a:pt x="4588" y="33637"/>
                  </a:lnTo>
                  <a:lnTo>
                    <a:pt x="4588" y="33239"/>
                  </a:lnTo>
                  <a:lnTo>
                    <a:pt x="4609" y="32465"/>
                  </a:lnTo>
                  <a:lnTo>
                    <a:pt x="4650" y="31690"/>
                  </a:lnTo>
                  <a:lnTo>
                    <a:pt x="4734" y="30936"/>
                  </a:lnTo>
                  <a:lnTo>
                    <a:pt x="4860" y="29595"/>
                  </a:lnTo>
                  <a:lnTo>
                    <a:pt x="4923" y="28904"/>
                  </a:lnTo>
                  <a:lnTo>
                    <a:pt x="5006" y="28213"/>
                  </a:lnTo>
                  <a:lnTo>
                    <a:pt x="5111" y="27522"/>
                  </a:lnTo>
                  <a:lnTo>
                    <a:pt x="5216" y="26830"/>
                  </a:lnTo>
                  <a:lnTo>
                    <a:pt x="5342" y="26139"/>
                  </a:lnTo>
                  <a:lnTo>
                    <a:pt x="5467" y="25469"/>
                  </a:lnTo>
                  <a:lnTo>
                    <a:pt x="5635" y="24799"/>
                  </a:lnTo>
                  <a:lnTo>
                    <a:pt x="5802" y="24108"/>
                  </a:lnTo>
                  <a:lnTo>
                    <a:pt x="6137" y="22851"/>
                  </a:lnTo>
                  <a:lnTo>
                    <a:pt x="6347" y="22160"/>
                  </a:lnTo>
                  <a:lnTo>
                    <a:pt x="6577" y="21427"/>
                  </a:lnTo>
                  <a:lnTo>
                    <a:pt x="6829" y="20673"/>
                  </a:lnTo>
                  <a:lnTo>
                    <a:pt x="7122" y="19919"/>
                  </a:lnTo>
                  <a:lnTo>
                    <a:pt x="7436" y="19165"/>
                  </a:lnTo>
                  <a:lnTo>
                    <a:pt x="7771" y="18432"/>
                  </a:lnTo>
                  <a:lnTo>
                    <a:pt x="7960" y="18076"/>
                  </a:lnTo>
                  <a:lnTo>
                    <a:pt x="8169" y="17720"/>
                  </a:lnTo>
                  <a:lnTo>
                    <a:pt x="8379" y="17384"/>
                  </a:lnTo>
                  <a:lnTo>
                    <a:pt x="8588" y="17070"/>
                  </a:lnTo>
                  <a:lnTo>
                    <a:pt x="8818" y="16756"/>
                  </a:lnTo>
                  <a:lnTo>
                    <a:pt x="9049" y="16463"/>
                  </a:lnTo>
                  <a:lnTo>
                    <a:pt x="9300" y="16191"/>
                  </a:lnTo>
                  <a:lnTo>
                    <a:pt x="9551" y="15918"/>
                  </a:lnTo>
                  <a:lnTo>
                    <a:pt x="9824" y="15688"/>
                  </a:lnTo>
                  <a:lnTo>
                    <a:pt x="10096" y="15478"/>
                  </a:lnTo>
                  <a:lnTo>
                    <a:pt x="10389" y="15290"/>
                  </a:lnTo>
                  <a:lnTo>
                    <a:pt x="10703" y="15122"/>
                  </a:lnTo>
                  <a:lnTo>
                    <a:pt x="11018" y="14976"/>
                  </a:lnTo>
                  <a:lnTo>
                    <a:pt x="11332" y="14871"/>
                  </a:lnTo>
                  <a:lnTo>
                    <a:pt x="11688" y="14787"/>
                  </a:lnTo>
                  <a:lnTo>
                    <a:pt x="12023" y="14724"/>
                  </a:lnTo>
                  <a:close/>
                  <a:moveTo>
                    <a:pt x="6640" y="34810"/>
                  </a:moveTo>
                  <a:lnTo>
                    <a:pt x="6891" y="34957"/>
                  </a:lnTo>
                  <a:lnTo>
                    <a:pt x="7164" y="35083"/>
                  </a:lnTo>
                  <a:lnTo>
                    <a:pt x="7436" y="35145"/>
                  </a:lnTo>
                  <a:lnTo>
                    <a:pt x="7729" y="35208"/>
                  </a:lnTo>
                  <a:lnTo>
                    <a:pt x="6305" y="36004"/>
                  </a:lnTo>
                  <a:lnTo>
                    <a:pt x="4881" y="36758"/>
                  </a:lnTo>
                  <a:lnTo>
                    <a:pt x="4755" y="36528"/>
                  </a:lnTo>
                  <a:lnTo>
                    <a:pt x="4839" y="36528"/>
                  </a:lnTo>
                  <a:lnTo>
                    <a:pt x="5300" y="36402"/>
                  </a:lnTo>
                  <a:lnTo>
                    <a:pt x="5321" y="36402"/>
                  </a:lnTo>
                  <a:lnTo>
                    <a:pt x="5321" y="36381"/>
                  </a:lnTo>
                  <a:lnTo>
                    <a:pt x="5279" y="36318"/>
                  </a:lnTo>
                  <a:lnTo>
                    <a:pt x="5425" y="36318"/>
                  </a:lnTo>
                  <a:lnTo>
                    <a:pt x="5551" y="36297"/>
                  </a:lnTo>
                  <a:lnTo>
                    <a:pt x="5677" y="36214"/>
                  </a:lnTo>
                  <a:lnTo>
                    <a:pt x="5781" y="36088"/>
                  </a:lnTo>
                  <a:lnTo>
                    <a:pt x="6640" y="34810"/>
                  </a:lnTo>
                  <a:close/>
                  <a:moveTo>
                    <a:pt x="20359" y="0"/>
                  </a:moveTo>
                  <a:lnTo>
                    <a:pt x="20275" y="21"/>
                  </a:lnTo>
                  <a:lnTo>
                    <a:pt x="20212" y="42"/>
                  </a:lnTo>
                  <a:lnTo>
                    <a:pt x="20128" y="84"/>
                  </a:lnTo>
                  <a:lnTo>
                    <a:pt x="20045" y="126"/>
                  </a:lnTo>
                  <a:lnTo>
                    <a:pt x="19982" y="210"/>
                  </a:lnTo>
                  <a:lnTo>
                    <a:pt x="19479" y="754"/>
                  </a:lnTo>
                  <a:lnTo>
                    <a:pt x="18976" y="1299"/>
                  </a:lnTo>
                  <a:lnTo>
                    <a:pt x="18453" y="1802"/>
                  </a:lnTo>
                  <a:lnTo>
                    <a:pt x="17908" y="2304"/>
                  </a:lnTo>
                  <a:lnTo>
                    <a:pt x="17343" y="2765"/>
                  </a:lnTo>
                  <a:lnTo>
                    <a:pt x="16777" y="3226"/>
                  </a:lnTo>
                  <a:lnTo>
                    <a:pt x="16191" y="3666"/>
                  </a:lnTo>
                  <a:lnTo>
                    <a:pt x="15583" y="4085"/>
                  </a:lnTo>
                  <a:lnTo>
                    <a:pt x="14976" y="4504"/>
                  </a:lnTo>
                  <a:lnTo>
                    <a:pt x="14369" y="4902"/>
                  </a:lnTo>
                  <a:lnTo>
                    <a:pt x="13112" y="5697"/>
                  </a:lnTo>
                  <a:lnTo>
                    <a:pt x="10599" y="7247"/>
                  </a:lnTo>
                  <a:lnTo>
                    <a:pt x="9342" y="8043"/>
                  </a:lnTo>
                  <a:lnTo>
                    <a:pt x="8735" y="8441"/>
                  </a:lnTo>
                  <a:lnTo>
                    <a:pt x="8127" y="8839"/>
                  </a:lnTo>
                  <a:lnTo>
                    <a:pt x="7541" y="9279"/>
                  </a:lnTo>
                  <a:lnTo>
                    <a:pt x="6954" y="9698"/>
                  </a:lnTo>
                  <a:lnTo>
                    <a:pt x="6389" y="10159"/>
                  </a:lnTo>
                  <a:lnTo>
                    <a:pt x="5823" y="10619"/>
                  </a:lnTo>
                  <a:lnTo>
                    <a:pt x="5279" y="11101"/>
                  </a:lnTo>
                  <a:lnTo>
                    <a:pt x="4755" y="11604"/>
                  </a:lnTo>
                  <a:lnTo>
                    <a:pt x="4252" y="12127"/>
                  </a:lnTo>
                  <a:lnTo>
                    <a:pt x="3771" y="12672"/>
                  </a:lnTo>
                  <a:lnTo>
                    <a:pt x="3310" y="13258"/>
                  </a:lnTo>
                  <a:lnTo>
                    <a:pt x="2891" y="13866"/>
                  </a:lnTo>
                  <a:lnTo>
                    <a:pt x="2472" y="14494"/>
                  </a:lnTo>
                  <a:lnTo>
                    <a:pt x="2095" y="15143"/>
                  </a:lnTo>
                  <a:lnTo>
                    <a:pt x="1739" y="15814"/>
                  </a:lnTo>
                  <a:lnTo>
                    <a:pt x="1446" y="16505"/>
                  </a:lnTo>
                  <a:lnTo>
                    <a:pt x="1153" y="17196"/>
                  </a:lnTo>
                  <a:lnTo>
                    <a:pt x="922" y="17887"/>
                  </a:lnTo>
                  <a:lnTo>
                    <a:pt x="692" y="18578"/>
                  </a:lnTo>
                  <a:lnTo>
                    <a:pt x="503" y="19290"/>
                  </a:lnTo>
                  <a:lnTo>
                    <a:pt x="357" y="20003"/>
                  </a:lnTo>
                  <a:lnTo>
                    <a:pt x="231" y="20715"/>
                  </a:lnTo>
                  <a:lnTo>
                    <a:pt x="126" y="21427"/>
                  </a:lnTo>
                  <a:lnTo>
                    <a:pt x="64" y="22160"/>
                  </a:lnTo>
                  <a:lnTo>
                    <a:pt x="22" y="22872"/>
                  </a:lnTo>
                  <a:lnTo>
                    <a:pt x="1" y="23605"/>
                  </a:lnTo>
                  <a:lnTo>
                    <a:pt x="22" y="24317"/>
                  </a:lnTo>
                  <a:lnTo>
                    <a:pt x="64" y="25050"/>
                  </a:lnTo>
                  <a:lnTo>
                    <a:pt x="126" y="25783"/>
                  </a:lnTo>
                  <a:lnTo>
                    <a:pt x="210" y="26495"/>
                  </a:lnTo>
                  <a:lnTo>
                    <a:pt x="315" y="27228"/>
                  </a:lnTo>
                  <a:lnTo>
                    <a:pt x="462" y="27940"/>
                  </a:lnTo>
                  <a:lnTo>
                    <a:pt x="608" y="28653"/>
                  </a:lnTo>
                  <a:lnTo>
                    <a:pt x="776" y="29365"/>
                  </a:lnTo>
                  <a:lnTo>
                    <a:pt x="985" y="30077"/>
                  </a:lnTo>
                  <a:lnTo>
                    <a:pt x="1195" y="30789"/>
                  </a:lnTo>
                  <a:lnTo>
                    <a:pt x="1446" y="31480"/>
                  </a:lnTo>
                  <a:lnTo>
                    <a:pt x="1697" y="32171"/>
                  </a:lnTo>
                  <a:lnTo>
                    <a:pt x="1990" y="32842"/>
                  </a:lnTo>
                  <a:lnTo>
                    <a:pt x="2284" y="33533"/>
                  </a:lnTo>
                  <a:lnTo>
                    <a:pt x="2598" y="34182"/>
                  </a:lnTo>
                  <a:lnTo>
                    <a:pt x="2933" y="34852"/>
                  </a:lnTo>
                  <a:lnTo>
                    <a:pt x="3268" y="35501"/>
                  </a:lnTo>
                  <a:lnTo>
                    <a:pt x="3624" y="36130"/>
                  </a:lnTo>
                  <a:lnTo>
                    <a:pt x="4022" y="36758"/>
                  </a:lnTo>
                  <a:lnTo>
                    <a:pt x="4399" y="37366"/>
                  </a:lnTo>
                  <a:lnTo>
                    <a:pt x="4399" y="37470"/>
                  </a:lnTo>
                  <a:lnTo>
                    <a:pt x="4420" y="37575"/>
                  </a:lnTo>
                  <a:lnTo>
                    <a:pt x="4462" y="37680"/>
                  </a:lnTo>
                  <a:lnTo>
                    <a:pt x="4525" y="37763"/>
                  </a:lnTo>
                  <a:lnTo>
                    <a:pt x="4588" y="37847"/>
                  </a:lnTo>
                  <a:lnTo>
                    <a:pt x="4650" y="37910"/>
                  </a:lnTo>
                  <a:lnTo>
                    <a:pt x="4755" y="37973"/>
                  </a:lnTo>
                  <a:lnTo>
                    <a:pt x="4839" y="37994"/>
                  </a:lnTo>
                  <a:lnTo>
                    <a:pt x="4923" y="38036"/>
                  </a:lnTo>
                  <a:lnTo>
                    <a:pt x="4986" y="38057"/>
                  </a:lnTo>
                  <a:lnTo>
                    <a:pt x="5069" y="38057"/>
                  </a:lnTo>
                  <a:lnTo>
                    <a:pt x="5132" y="38036"/>
                  </a:lnTo>
                  <a:lnTo>
                    <a:pt x="5216" y="38015"/>
                  </a:lnTo>
                  <a:lnTo>
                    <a:pt x="5279" y="37973"/>
                  </a:lnTo>
                  <a:lnTo>
                    <a:pt x="5321" y="37910"/>
                  </a:lnTo>
                  <a:lnTo>
                    <a:pt x="5363" y="37847"/>
                  </a:lnTo>
                  <a:lnTo>
                    <a:pt x="6640" y="37198"/>
                  </a:lnTo>
                  <a:lnTo>
                    <a:pt x="7939" y="36528"/>
                  </a:lnTo>
                  <a:lnTo>
                    <a:pt x="9216" y="35816"/>
                  </a:lnTo>
                  <a:lnTo>
                    <a:pt x="10515" y="35062"/>
                  </a:lnTo>
                  <a:lnTo>
                    <a:pt x="11772" y="34287"/>
                  </a:lnTo>
                  <a:lnTo>
                    <a:pt x="12400" y="33889"/>
                  </a:lnTo>
                  <a:lnTo>
                    <a:pt x="13007" y="33470"/>
                  </a:lnTo>
                  <a:lnTo>
                    <a:pt x="13615" y="33030"/>
                  </a:lnTo>
                  <a:lnTo>
                    <a:pt x="14222" y="32590"/>
                  </a:lnTo>
                  <a:lnTo>
                    <a:pt x="14809" y="32150"/>
                  </a:lnTo>
                  <a:lnTo>
                    <a:pt x="15395" y="31690"/>
                  </a:lnTo>
                  <a:lnTo>
                    <a:pt x="15940" y="31208"/>
                  </a:lnTo>
                  <a:lnTo>
                    <a:pt x="16505" y="30726"/>
                  </a:lnTo>
                  <a:lnTo>
                    <a:pt x="17029" y="30223"/>
                  </a:lnTo>
                  <a:lnTo>
                    <a:pt x="17552" y="29700"/>
                  </a:lnTo>
                  <a:lnTo>
                    <a:pt x="18055" y="29176"/>
                  </a:lnTo>
                  <a:lnTo>
                    <a:pt x="18537" y="28632"/>
                  </a:lnTo>
                  <a:lnTo>
                    <a:pt x="18997" y="28066"/>
                  </a:lnTo>
                  <a:lnTo>
                    <a:pt x="19437" y="27480"/>
                  </a:lnTo>
                  <a:lnTo>
                    <a:pt x="19856" y="26893"/>
                  </a:lnTo>
                  <a:lnTo>
                    <a:pt x="20254" y="26286"/>
                  </a:lnTo>
                  <a:lnTo>
                    <a:pt x="20631" y="25658"/>
                  </a:lnTo>
                  <a:lnTo>
                    <a:pt x="20966" y="25029"/>
                  </a:lnTo>
                  <a:lnTo>
                    <a:pt x="21301" y="24359"/>
                  </a:lnTo>
                  <a:lnTo>
                    <a:pt x="21595" y="23689"/>
                  </a:lnTo>
                  <a:lnTo>
                    <a:pt x="21846" y="22998"/>
                  </a:lnTo>
                  <a:lnTo>
                    <a:pt x="22097" y="22265"/>
                  </a:lnTo>
                  <a:lnTo>
                    <a:pt x="22286" y="21594"/>
                  </a:lnTo>
                  <a:lnTo>
                    <a:pt x="22432" y="20924"/>
                  </a:lnTo>
                  <a:lnTo>
                    <a:pt x="22579" y="20254"/>
                  </a:lnTo>
                  <a:lnTo>
                    <a:pt x="22663" y="19584"/>
                  </a:lnTo>
                  <a:lnTo>
                    <a:pt x="22746" y="18913"/>
                  </a:lnTo>
                  <a:lnTo>
                    <a:pt x="22788" y="18222"/>
                  </a:lnTo>
                  <a:lnTo>
                    <a:pt x="22809" y="17552"/>
                  </a:lnTo>
                  <a:lnTo>
                    <a:pt x="22809" y="16882"/>
                  </a:lnTo>
                  <a:lnTo>
                    <a:pt x="22788" y="16212"/>
                  </a:lnTo>
                  <a:lnTo>
                    <a:pt x="22746" y="15520"/>
                  </a:lnTo>
                  <a:lnTo>
                    <a:pt x="22684" y="14850"/>
                  </a:lnTo>
                  <a:lnTo>
                    <a:pt x="22621" y="14180"/>
                  </a:lnTo>
                  <a:lnTo>
                    <a:pt x="22432" y="12819"/>
                  </a:lnTo>
                  <a:lnTo>
                    <a:pt x="22223" y="11478"/>
                  </a:lnTo>
                  <a:lnTo>
                    <a:pt x="21741" y="8755"/>
                  </a:lnTo>
                  <a:lnTo>
                    <a:pt x="21511" y="7415"/>
                  </a:lnTo>
                  <a:lnTo>
                    <a:pt x="21301" y="6053"/>
                  </a:lnTo>
                  <a:lnTo>
                    <a:pt x="21113" y="4692"/>
                  </a:lnTo>
                  <a:lnTo>
                    <a:pt x="21050" y="4022"/>
                  </a:lnTo>
                  <a:lnTo>
                    <a:pt x="20987" y="3331"/>
                  </a:lnTo>
                  <a:lnTo>
                    <a:pt x="20945" y="2660"/>
                  </a:lnTo>
                  <a:lnTo>
                    <a:pt x="20924" y="1990"/>
                  </a:lnTo>
                  <a:lnTo>
                    <a:pt x="20924" y="1299"/>
                  </a:lnTo>
                  <a:lnTo>
                    <a:pt x="20945" y="629"/>
                  </a:lnTo>
                  <a:lnTo>
                    <a:pt x="20945" y="524"/>
                  </a:lnTo>
                  <a:lnTo>
                    <a:pt x="20924" y="440"/>
                  </a:lnTo>
                  <a:lnTo>
                    <a:pt x="20882" y="357"/>
                  </a:lnTo>
                  <a:lnTo>
                    <a:pt x="20841" y="273"/>
                  </a:lnTo>
                  <a:lnTo>
                    <a:pt x="20736" y="147"/>
                  </a:lnTo>
                  <a:lnTo>
                    <a:pt x="20610" y="63"/>
                  </a:lnTo>
                  <a:lnTo>
                    <a:pt x="20526" y="21"/>
                  </a:lnTo>
                  <a:lnTo>
                    <a:pt x="20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211;p56">
              <a:extLst>
                <a:ext uri="{FF2B5EF4-FFF2-40B4-BE49-F238E27FC236}">
                  <a16:creationId xmlns:a16="http://schemas.microsoft.com/office/drawing/2014/main" id="{DE995B73-C2E5-D040-49D5-2A34034D1851}"/>
                </a:ext>
              </a:extLst>
            </p:cNvPr>
            <p:cNvSpPr/>
            <p:nvPr/>
          </p:nvSpPr>
          <p:spPr>
            <a:xfrm>
              <a:off x="3086350" y="764350"/>
              <a:ext cx="41900" cy="53425"/>
            </a:xfrm>
            <a:custGeom>
              <a:avLst/>
              <a:gdLst/>
              <a:ahLst/>
              <a:cxnLst/>
              <a:rect l="l" t="t" r="r" b="b"/>
              <a:pathLst>
                <a:path w="1676" h="2137" extrusionOk="0">
                  <a:moveTo>
                    <a:pt x="1152" y="0"/>
                  </a:moveTo>
                  <a:lnTo>
                    <a:pt x="1027" y="21"/>
                  </a:lnTo>
                  <a:lnTo>
                    <a:pt x="901" y="63"/>
                  </a:lnTo>
                  <a:lnTo>
                    <a:pt x="775" y="147"/>
                  </a:lnTo>
                  <a:lnTo>
                    <a:pt x="650" y="231"/>
                  </a:lnTo>
                  <a:lnTo>
                    <a:pt x="545" y="314"/>
                  </a:lnTo>
                  <a:lnTo>
                    <a:pt x="461" y="440"/>
                  </a:lnTo>
                  <a:lnTo>
                    <a:pt x="377" y="545"/>
                  </a:lnTo>
                  <a:lnTo>
                    <a:pt x="210" y="817"/>
                  </a:lnTo>
                  <a:lnTo>
                    <a:pt x="105" y="1110"/>
                  </a:lnTo>
                  <a:lnTo>
                    <a:pt x="42" y="1383"/>
                  </a:lnTo>
                  <a:lnTo>
                    <a:pt x="0" y="1655"/>
                  </a:lnTo>
                  <a:lnTo>
                    <a:pt x="0" y="1760"/>
                  </a:lnTo>
                  <a:lnTo>
                    <a:pt x="21" y="1843"/>
                  </a:lnTo>
                  <a:lnTo>
                    <a:pt x="63" y="1927"/>
                  </a:lnTo>
                  <a:lnTo>
                    <a:pt x="105" y="1990"/>
                  </a:lnTo>
                  <a:lnTo>
                    <a:pt x="168" y="2053"/>
                  </a:lnTo>
                  <a:lnTo>
                    <a:pt x="231" y="2095"/>
                  </a:lnTo>
                  <a:lnTo>
                    <a:pt x="314" y="2116"/>
                  </a:lnTo>
                  <a:lnTo>
                    <a:pt x="377" y="2137"/>
                  </a:lnTo>
                  <a:lnTo>
                    <a:pt x="545" y="2137"/>
                  </a:lnTo>
                  <a:lnTo>
                    <a:pt x="608" y="2116"/>
                  </a:lnTo>
                  <a:lnTo>
                    <a:pt x="670" y="2074"/>
                  </a:lnTo>
                  <a:lnTo>
                    <a:pt x="733" y="2032"/>
                  </a:lnTo>
                  <a:lnTo>
                    <a:pt x="796" y="1948"/>
                  </a:lnTo>
                  <a:lnTo>
                    <a:pt x="838" y="1885"/>
                  </a:lnTo>
                  <a:lnTo>
                    <a:pt x="859" y="1781"/>
                  </a:lnTo>
                  <a:lnTo>
                    <a:pt x="901" y="1613"/>
                  </a:lnTo>
                  <a:lnTo>
                    <a:pt x="964" y="1466"/>
                  </a:lnTo>
                  <a:lnTo>
                    <a:pt x="1047" y="1320"/>
                  </a:lnTo>
                  <a:lnTo>
                    <a:pt x="1152" y="1173"/>
                  </a:lnTo>
                  <a:lnTo>
                    <a:pt x="1278" y="1047"/>
                  </a:lnTo>
                  <a:lnTo>
                    <a:pt x="1424" y="922"/>
                  </a:lnTo>
                  <a:lnTo>
                    <a:pt x="1550" y="775"/>
                  </a:lnTo>
                  <a:lnTo>
                    <a:pt x="1613" y="712"/>
                  </a:lnTo>
                  <a:lnTo>
                    <a:pt x="1655" y="608"/>
                  </a:lnTo>
                  <a:lnTo>
                    <a:pt x="1676" y="524"/>
                  </a:lnTo>
                  <a:lnTo>
                    <a:pt x="1676" y="419"/>
                  </a:lnTo>
                  <a:lnTo>
                    <a:pt x="1655" y="314"/>
                  </a:lnTo>
                  <a:lnTo>
                    <a:pt x="1634" y="231"/>
                  </a:lnTo>
                  <a:lnTo>
                    <a:pt x="1571" y="147"/>
                  </a:lnTo>
                  <a:lnTo>
                    <a:pt x="1508" y="84"/>
                  </a:lnTo>
                  <a:lnTo>
                    <a:pt x="1404" y="21"/>
                  </a:lnTo>
                  <a:lnTo>
                    <a:pt x="1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212;p56">
              <a:extLst>
                <a:ext uri="{FF2B5EF4-FFF2-40B4-BE49-F238E27FC236}">
                  <a16:creationId xmlns:a16="http://schemas.microsoft.com/office/drawing/2014/main" id="{301EE395-385F-1A21-B831-A3FEA99320FC}"/>
                </a:ext>
              </a:extLst>
            </p:cNvPr>
            <p:cNvSpPr/>
            <p:nvPr/>
          </p:nvSpPr>
          <p:spPr>
            <a:xfrm>
              <a:off x="1454250" y="355925"/>
              <a:ext cx="776000" cy="1175025"/>
            </a:xfrm>
            <a:custGeom>
              <a:avLst/>
              <a:gdLst/>
              <a:ahLst/>
              <a:cxnLst/>
              <a:rect l="l" t="t" r="r" b="b"/>
              <a:pathLst>
                <a:path w="31040" h="47001" extrusionOk="0">
                  <a:moveTo>
                    <a:pt x="5488" y="1"/>
                  </a:moveTo>
                  <a:lnTo>
                    <a:pt x="5341" y="42"/>
                  </a:lnTo>
                  <a:lnTo>
                    <a:pt x="5194" y="105"/>
                  </a:lnTo>
                  <a:lnTo>
                    <a:pt x="5048" y="189"/>
                  </a:lnTo>
                  <a:lnTo>
                    <a:pt x="4943" y="294"/>
                  </a:lnTo>
                  <a:lnTo>
                    <a:pt x="4880" y="440"/>
                  </a:lnTo>
                  <a:lnTo>
                    <a:pt x="4357" y="2179"/>
                  </a:lnTo>
                  <a:lnTo>
                    <a:pt x="3812" y="3938"/>
                  </a:lnTo>
                  <a:lnTo>
                    <a:pt x="2702" y="7478"/>
                  </a:lnTo>
                  <a:lnTo>
                    <a:pt x="2158" y="9258"/>
                  </a:lnTo>
                  <a:lnTo>
                    <a:pt x="1655" y="11059"/>
                  </a:lnTo>
                  <a:lnTo>
                    <a:pt x="1404" y="11960"/>
                  </a:lnTo>
                  <a:lnTo>
                    <a:pt x="1194" y="12860"/>
                  </a:lnTo>
                  <a:lnTo>
                    <a:pt x="985" y="13761"/>
                  </a:lnTo>
                  <a:lnTo>
                    <a:pt x="775" y="14662"/>
                  </a:lnTo>
                  <a:lnTo>
                    <a:pt x="608" y="15562"/>
                  </a:lnTo>
                  <a:lnTo>
                    <a:pt x="440" y="16484"/>
                  </a:lnTo>
                  <a:lnTo>
                    <a:pt x="314" y="17384"/>
                  </a:lnTo>
                  <a:lnTo>
                    <a:pt x="189" y="18285"/>
                  </a:lnTo>
                  <a:lnTo>
                    <a:pt x="105" y="19207"/>
                  </a:lnTo>
                  <a:lnTo>
                    <a:pt x="42" y="20107"/>
                  </a:lnTo>
                  <a:lnTo>
                    <a:pt x="0" y="21029"/>
                  </a:lnTo>
                  <a:lnTo>
                    <a:pt x="0" y="21929"/>
                  </a:lnTo>
                  <a:lnTo>
                    <a:pt x="21" y="22851"/>
                  </a:lnTo>
                  <a:lnTo>
                    <a:pt x="63" y="23752"/>
                  </a:lnTo>
                  <a:lnTo>
                    <a:pt x="168" y="24673"/>
                  </a:lnTo>
                  <a:lnTo>
                    <a:pt x="293" y="25574"/>
                  </a:lnTo>
                  <a:lnTo>
                    <a:pt x="440" y="26495"/>
                  </a:lnTo>
                  <a:lnTo>
                    <a:pt x="650" y="27396"/>
                  </a:lnTo>
                  <a:lnTo>
                    <a:pt x="880" y="28318"/>
                  </a:lnTo>
                  <a:lnTo>
                    <a:pt x="1173" y="29218"/>
                  </a:lnTo>
                  <a:lnTo>
                    <a:pt x="1320" y="29658"/>
                  </a:lnTo>
                  <a:lnTo>
                    <a:pt x="1487" y="30098"/>
                  </a:lnTo>
                  <a:lnTo>
                    <a:pt x="1843" y="30936"/>
                  </a:lnTo>
                  <a:lnTo>
                    <a:pt x="2241" y="31731"/>
                  </a:lnTo>
                  <a:lnTo>
                    <a:pt x="2681" y="32506"/>
                  </a:lnTo>
                  <a:lnTo>
                    <a:pt x="3163" y="33239"/>
                  </a:lnTo>
                  <a:lnTo>
                    <a:pt x="3666" y="33952"/>
                  </a:lnTo>
                  <a:lnTo>
                    <a:pt x="4210" y="34622"/>
                  </a:lnTo>
                  <a:lnTo>
                    <a:pt x="4776" y="35292"/>
                  </a:lnTo>
                  <a:lnTo>
                    <a:pt x="5383" y="35920"/>
                  </a:lnTo>
                  <a:lnTo>
                    <a:pt x="6011" y="36528"/>
                  </a:lnTo>
                  <a:lnTo>
                    <a:pt x="6682" y="37093"/>
                  </a:lnTo>
                  <a:lnTo>
                    <a:pt x="7352" y="37659"/>
                  </a:lnTo>
                  <a:lnTo>
                    <a:pt x="8064" y="38182"/>
                  </a:lnTo>
                  <a:lnTo>
                    <a:pt x="8797" y="38706"/>
                  </a:lnTo>
                  <a:lnTo>
                    <a:pt x="9572" y="39209"/>
                  </a:lnTo>
                  <a:lnTo>
                    <a:pt x="10347" y="39690"/>
                  </a:lnTo>
                  <a:lnTo>
                    <a:pt x="12043" y="40675"/>
                  </a:lnTo>
                  <a:lnTo>
                    <a:pt x="13782" y="41659"/>
                  </a:lnTo>
                  <a:lnTo>
                    <a:pt x="15520" y="42602"/>
                  </a:lnTo>
                  <a:lnTo>
                    <a:pt x="17300" y="43523"/>
                  </a:lnTo>
                  <a:lnTo>
                    <a:pt x="19060" y="44424"/>
                  </a:lnTo>
                  <a:lnTo>
                    <a:pt x="20840" y="45283"/>
                  </a:lnTo>
                  <a:lnTo>
                    <a:pt x="22641" y="46141"/>
                  </a:lnTo>
                  <a:lnTo>
                    <a:pt x="24442" y="46958"/>
                  </a:lnTo>
                  <a:lnTo>
                    <a:pt x="24568" y="47000"/>
                  </a:lnTo>
                  <a:lnTo>
                    <a:pt x="24819" y="47000"/>
                  </a:lnTo>
                  <a:lnTo>
                    <a:pt x="24945" y="46958"/>
                  </a:lnTo>
                  <a:lnTo>
                    <a:pt x="25071" y="46895"/>
                  </a:lnTo>
                  <a:lnTo>
                    <a:pt x="25176" y="46812"/>
                  </a:lnTo>
                  <a:lnTo>
                    <a:pt x="25259" y="46707"/>
                  </a:lnTo>
                  <a:lnTo>
                    <a:pt x="25301" y="46581"/>
                  </a:lnTo>
                  <a:lnTo>
                    <a:pt x="26788" y="41764"/>
                  </a:lnTo>
                  <a:lnTo>
                    <a:pt x="26830" y="41617"/>
                  </a:lnTo>
                  <a:lnTo>
                    <a:pt x="26830" y="41471"/>
                  </a:lnTo>
                  <a:lnTo>
                    <a:pt x="26788" y="41345"/>
                  </a:lnTo>
                  <a:lnTo>
                    <a:pt x="26725" y="41240"/>
                  </a:lnTo>
                  <a:lnTo>
                    <a:pt x="27207" y="40591"/>
                  </a:lnTo>
                  <a:lnTo>
                    <a:pt x="27668" y="39921"/>
                  </a:lnTo>
                  <a:lnTo>
                    <a:pt x="28087" y="39230"/>
                  </a:lnTo>
                  <a:lnTo>
                    <a:pt x="28485" y="38538"/>
                  </a:lnTo>
                  <a:lnTo>
                    <a:pt x="28841" y="37826"/>
                  </a:lnTo>
                  <a:lnTo>
                    <a:pt x="29176" y="37114"/>
                  </a:lnTo>
                  <a:lnTo>
                    <a:pt x="29490" y="36360"/>
                  </a:lnTo>
                  <a:lnTo>
                    <a:pt x="29762" y="35627"/>
                  </a:lnTo>
                  <a:lnTo>
                    <a:pt x="30014" y="34873"/>
                  </a:lnTo>
                  <a:lnTo>
                    <a:pt x="30244" y="34098"/>
                  </a:lnTo>
                  <a:lnTo>
                    <a:pt x="30433" y="33323"/>
                  </a:lnTo>
                  <a:lnTo>
                    <a:pt x="30600" y="32548"/>
                  </a:lnTo>
                  <a:lnTo>
                    <a:pt x="30747" y="31752"/>
                  </a:lnTo>
                  <a:lnTo>
                    <a:pt x="30851" y="30977"/>
                  </a:lnTo>
                  <a:lnTo>
                    <a:pt x="30935" y="30182"/>
                  </a:lnTo>
                  <a:lnTo>
                    <a:pt x="30998" y="29365"/>
                  </a:lnTo>
                  <a:lnTo>
                    <a:pt x="31019" y="28569"/>
                  </a:lnTo>
                  <a:lnTo>
                    <a:pt x="31040" y="27773"/>
                  </a:lnTo>
                  <a:lnTo>
                    <a:pt x="30998" y="26977"/>
                  </a:lnTo>
                  <a:lnTo>
                    <a:pt x="30956" y="26160"/>
                  </a:lnTo>
                  <a:lnTo>
                    <a:pt x="30872" y="25364"/>
                  </a:lnTo>
                  <a:lnTo>
                    <a:pt x="30768" y="24568"/>
                  </a:lnTo>
                  <a:lnTo>
                    <a:pt x="30642" y="23773"/>
                  </a:lnTo>
                  <a:lnTo>
                    <a:pt x="30495" y="22998"/>
                  </a:lnTo>
                  <a:lnTo>
                    <a:pt x="30307" y="22223"/>
                  </a:lnTo>
                  <a:lnTo>
                    <a:pt x="30097" y="21448"/>
                  </a:lnTo>
                  <a:lnTo>
                    <a:pt x="29867" y="20673"/>
                  </a:lnTo>
                  <a:lnTo>
                    <a:pt x="29595" y="19919"/>
                  </a:lnTo>
                  <a:lnTo>
                    <a:pt x="29302" y="19165"/>
                  </a:lnTo>
                  <a:lnTo>
                    <a:pt x="28987" y="18432"/>
                  </a:lnTo>
                  <a:lnTo>
                    <a:pt x="28652" y="17699"/>
                  </a:lnTo>
                  <a:lnTo>
                    <a:pt x="28296" y="16987"/>
                  </a:lnTo>
                  <a:lnTo>
                    <a:pt x="27877" y="16253"/>
                  </a:lnTo>
                  <a:lnTo>
                    <a:pt x="27438" y="15520"/>
                  </a:lnTo>
                  <a:lnTo>
                    <a:pt x="26977" y="14808"/>
                  </a:lnTo>
                  <a:lnTo>
                    <a:pt x="26474" y="14117"/>
                  </a:lnTo>
                  <a:lnTo>
                    <a:pt x="25971" y="13447"/>
                  </a:lnTo>
                  <a:lnTo>
                    <a:pt x="25427" y="12777"/>
                  </a:lnTo>
                  <a:lnTo>
                    <a:pt x="24882" y="12148"/>
                  </a:lnTo>
                  <a:lnTo>
                    <a:pt x="24296" y="11541"/>
                  </a:lnTo>
                  <a:lnTo>
                    <a:pt x="23688" y="10934"/>
                  </a:lnTo>
                  <a:lnTo>
                    <a:pt x="23081" y="10368"/>
                  </a:lnTo>
                  <a:lnTo>
                    <a:pt x="22432" y="9803"/>
                  </a:lnTo>
                  <a:lnTo>
                    <a:pt x="21783" y="9279"/>
                  </a:lnTo>
                  <a:lnTo>
                    <a:pt x="21091" y="8776"/>
                  </a:lnTo>
                  <a:lnTo>
                    <a:pt x="20400" y="8295"/>
                  </a:lnTo>
                  <a:lnTo>
                    <a:pt x="19688" y="7834"/>
                  </a:lnTo>
                  <a:lnTo>
                    <a:pt x="18934" y="7394"/>
                  </a:lnTo>
                  <a:lnTo>
                    <a:pt x="18117" y="6954"/>
                  </a:lnTo>
                  <a:lnTo>
                    <a:pt x="17279" y="6535"/>
                  </a:lnTo>
                  <a:lnTo>
                    <a:pt x="16442" y="6116"/>
                  </a:lnTo>
                  <a:lnTo>
                    <a:pt x="15583" y="5718"/>
                  </a:lnTo>
                  <a:lnTo>
                    <a:pt x="13886" y="4964"/>
                  </a:lnTo>
                  <a:lnTo>
                    <a:pt x="12190" y="4168"/>
                  </a:lnTo>
                  <a:lnTo>
                    <a:pt x="11352" y="3771"/>
                  </a:lnTo>
                  <a:lnTo>
                    <a:pt x="10514" y="3331"/>
                  </a:lnTo>
                  <a:lnTo>
                    <a:pt x="9698" y="2891"/>
                  </a:lnTo>
                  <a:lnTo>
                    <a:pt x="8902" y="2409"/>
                  </a:lnTo>
                  <a:lnTo>
                    <a:pt x="8127" y="1906"/>
                  </a:lnTo>
                  <a:lnTo>
                    <a:pt x="7352" y="1362"/>
                  </a:lnTo>
                  <a:lnTo>
                    <a:pt x="6996" y="1069"/>
                  </a:lnTo>
                  <a:lnTo>
                    <a:pt x="6619" y="775"/>
                  </a:lnTo>
                  <a:lnTo>
                    <a:pt x="6263" y="461"/>
                  </a:lnTo>
                  <a:lnTo>
                    <a:pt x="5907" y="147"/>
                  </a:lnTo>
                  <a:lnTo>
                    <a:pt x="5865" y="84"/>
                  </a:lnTo>
                  <a:lnTo>
                    <a:pt x="5781" y="63"/>
                  </a:lnTo>
                  <a:lnTo>
                    <a:pt x="5655" y="21"/>
                  </a:lnTo>
                  <a:lnTo>
                    <a:pt x="54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213;p56">
              <a:extLst>
                <a:ext uri="{FF2B5EF4-FFF2-40B4-BE49-F238E27FC236}">
                  <a16:creationId xmlns:a16="http://schemas.microsoft.com/office/drawing/2014/main" id="{4B9DA633-1A5C-C167-90C5-6CD998D51974}"/>
                </a:ext>
              </a:extLst>
            </p:cNvPr>
            <p:cNvSpPr/>
            <p:nvPr/>
          </p:nvSpPr>
          <p:spPr>
            <a:xfrm>
              <a:off x="1454250" y="355925"/>
              <a:ext cx="776000" cy="1175025"/>
            </a:xfrm>
            <a:custGeom>
              <a:avLst/>
              <a:gdLst/>
              <a:ahLst/>
              <a:cxnLst/>
              <a:rect l="l" t="t" r="r" b="b"/>
              <a:pathLst>
                <a:path w="31040" h="47001" extrusionOk="0">
                  <a:moveTo>
                    <a:pt x="5865" y="1886"/>
                  </a:moveTo>
                  <a:lnTo>
                    <a:pt x="6388" y="2304"/>
                  </a:lnTo>
                  <a:lnTo>
                    <a:pt x="6933" y="2723"/>
                  </a:lnTo>
                  <a:lnTo>
                    <a:pt x="7498" y="3100"/>
                  </a:lnTo>
                  <a:lnTo>
                    <a:pt x="8064" y="3477"/>
                  </a:lnTo>
                  <a:lnTo>
                    <a:pt x="8629" y="3833"/>
                  </a:lnTo>
                  <a:lnTo>
                    <a:pt x="9216" y="4168"/>
                  </a:lnTo>
                  <a:lnTo>
                    <a:pt x="9802" y="4483"/>
                  </a:lnTo>
                  <a:lnTo>
                    <a:pt x="10410" y="4797"/>
                  </a:lnTo>
                  <a:lnTo>
                    <a:pt x="11624" y="5404"/>
                  </a:lnTo>
                  <a:lnTo>
                    <a:pt x="12860" y="5991"/>
                  </a:lnTo>
                  <a:lnTo>
                    <a:pt x="15332" y="7122"/>
                  </a:lnTo>
                  <a:lnTo>
                    <a:pt x="16128" y="7499"/>
                  </a:lnTo>
                  <a:lnTo>
                    <a:pt x="16902" y="7876"/>
                  </a:lnTo>
                  <a:lnTo>
                    <a:pt x="17656" y="8295"/>
                  </a:lnTo>
                  <a:lnTo>
                    <a:pt x="18390" y="8713"/>
                  </a:lnTo>
                  <a:lnTo>
                    <a:pt x="19123" y="9153"/>
                  </a:lnTo>
                  <a:lnTo>
                    <a:pt x="19835" y="9635"/>
                  </a:lnTo>
                  <a:lnTo>
                    <a:pt x="20526" y="10117"/>
                  </a:lnTo>
                  <a:lnTo>
                    <a:pt x="21196" y="10619"/>
                  </a:lnTo>
                  <a:lnTo>
                    <a:pt x="21845" y="11164"/>
                  </a:lnTo>
                  <a:lnTo>
                    <a:pt x="22474" y="11709"/>
                  </a:lnTo>
                  <a:lnTo>
                    <a:pt x="23102" y="12295"/>
                  </a:lnTo>
                  <a:lnTo>
                    <a:pt x="23688" y="12902"/>
                  </a:lnTo>
                  <a:lnTo>
                    <a:pt x="24254" y="13531"/>
                  </a:lnTo>
                  <a:lnTo>
                    <a:pt x="24819" y="14180"/>
                  </a:lnTo>
                  <a:lnTo>
                    <a:pt x="25343" y="14871"/>
                  </a:lnTo>
                  <a:lnTo>
                    <a:pt x="25846" y="15583"/>
                  </a:lnTo>
                  <a:lnTo>
                    <a:pt x="26327" y="16316"/>
                  </a:lnTo>
                  <a:lnTo>
                    <a:pt x="26767" y="17070"/>
                  </a:lnTo>
                  <a:lnTo>
                    <a:pt x="27186" y="17824"/>
                  </a:lnTo>
                  <a:lnTo>
                    <a:pt x="27563" y="18599"/>
                  </a:lnTo>
                  <a:lnTo>
                    <a:pt x="27919" y="19374"/>
                  </a:lnTo>
                  <a:lnTo>
                    <a:pt x="28233" y="20149"/>
                  </a:lnTo>
                  <a:lnTo>
                    <a:pt x="28506" y="20945"/>
                  </a:lnTo>
                  <a:lnTo>
                    <a:pt x="28757" y="21741"/>
                  </a:lnTo>
                  <a:lnTo>
                    <a:pt x="28966" y="22537"/>
                  </a:lnTo>
                  <a:lnTo>
                    <a:pt x="29134" y="23354"/>
                  </a:lnTo>
                  <a:lnTo>
                    <a:pt x="29302" y="24150"/>
                  </a:lnTo>
                  <a:lnTo>
                    <a:pt x="29406" y="24966"/>
                  </a:lnTo>
                  <a:lnTo>
                    <a:pt x="29511" y="25783"/>
                  </a:lnTo>
                  <a:lnTo>
                    <a:pt x="29553" y="26600"/>
                  </a:lnTo>
                  <a:lnTo>
                    <a:pt x="29595" y="27417"/>
                  </a:lnTo>
                  <a:lnTo>
                    <a:pt x="29595" y="28234"/>
                  </a:lnTo>
                  <a:lnTo>
                    <a:pt x="29553" y="29051"/>
                  </a:lnTo>
                  <a:lnTo>
                    <a:pt x="29511" y="29867"/>
                  </a:lnTo>
                  <a:lnTo>
                    <a:pt x="29427" y="30684"/>
                  </a:lnTo>
                  <a:lnTo>
                    <a:pt x="29302" y="31501"/>
                  </a:lnTo>
                  <a:lnTo>
                    <a:pt x="29176" y="32318"/>
                  </a:lnTo>
                  <a:lnTo>
                    <a:pt x="29008" y="33135"/>
                  </a:lnTo>
                  <a:lnTo>
                    <a:pt x="28799" y="33931"/>
                  </a:lnTo>
                  <a:lnTo>
                    <a:pt x="28589" y="34747"/>
                  </a:lnTo>
                  <a:lnTo>
                    <a:pt x="28338" y="35543"/>
                  </a:lnTo>
                  <a:lnTo>
                    <a:pt x="28066" y="36339"/>
                  </a:lnTo>
                  <a:lnTo>
                    <a:pt x="27773" y="37114"/>
                  </a:lnTo>
                  <a:lnTo>
                    <a:pt x="27458" y="37910"/>
                  </a:lnTo>
                  <a:lnTo>
                    <a:pt x="27102" y="38685"/>
                  </a:lnTo>
                  <a:lnTo>
                    <a:pt x="26725" y="39439"/>
                  </a:lnTo>
                  <a:lnTo>
                    <a:pt x="26348" y="40214"/>
                  </a:lnTo>
                  <a:lnTo>
                    <a:pt x="25930" y="40968"/>
                  </a:lnTo>
                  <a:lnTo>
                    <a:pt x="25825" y="41010"/>
                  </a:lnTo>
                  <a:lnTo>
                    <a:pt x="25762" y="41094"/>
                  </a:lnTo>
                  <a:lnTo>
                    <a:pt x="25678" y="41177"/>
                  </a:lnTo>
                  <a:lnTo>
                    <a:pt x="25636" y="41303"/>
                  </a:lnTo>
                  <a:lnTo>
                    <a:pt x="24296" y="45429"/>
                  </a:lnTo>
                  <a:lnTo>
                    <a:pt x="22662" y="44654"/>
                  </a:lnTo>
                  <a:lnTo>
                    <a:pt x="21049" y="43858"/>
                  </a:lnTo>
                  <a:lnTo>
                    <a:pt x="19416" y="43062"/>
                  </a:lnTo>
                  <a:lnTo>
                    <a:pt x="17824" y="42246"/>
                  </a:lnTo>
                  <a:lnTo>
                    <a:pt x="16211" y="41408"/>
                  </a:lnTo>
                  <a:lnTo>
                    <a:pt x="14620" y="40549"/>
                  </a:lnTo>
                  <a:lnTo>
                    <a:pt x="13049" y="39669"/>
                  </a:lnTo>
                  <a:lnTo>
                    <a:pt x="11478" y="38769"/>
                  </a:lnTo>
                  <a:lnTo>
                    <a:pt x="10724" y="38308"/>
                  </a:lnTo>
                  <a:lnTo>
                    <a:pt x="9970" y="37826"/>
                  </a:lnTo>
                  <a:lnTo>
                    <a:pt x="9258" y="37324"/>
                  </a:lnTo>
                  <a:lnTo>
                    <a:pt x="8546" y="36821"/>
                  </a:lnTo>
                  <a:lnTo>
                    <a:pt x="7875" y="36297"/>
                  </a:lnTo>
                  <a:lnTo>
                    <a:pt x="7226" y="35732"/>
                  </a:lnTo>
                  <a:lnTo>
                    <a:pt x="6598" y="35166"/>
                  </a:lnTo>
                  <a:lnTo>
                    <a:pt x="5990" y="34559"/>
                  </a:lnTo>
                  <a:lnTo>
                    <a:pt x="5425" y="33931"/>
                  </a:lnTo>
                  <a:lnTo>
                    <a:pt x="4901" y="33281"/>
                  </a:lnTo>
                  <a:lnTo>
                    <a:pt x="4399" y="32590"/>
                  </a:lnTo>
                  <a:lnTo>
                    <a:pt x="3917" y="31878"/>
                  </a:lnTo>
                  <a:lnTo>
                    <a:pt x="3498" y="31145"/>
                  </a:lnTo>
                  <a:lnTo>
                    <a:pt x="3100" y="30349"/>
                  </a:lnTo>
                  <a:lnTo>
                    <a:pt x="2912" y="29951"/>
                  </a:lnTo>
                  <a:lnTo>
                    <a:pt x="2744" y="29532"/>
                  </a:lnTo>
                  <a:lnTo>
                    <a:pt x="2576" y="29113"/>
                  </a:lnTo>
                  <a:lnTo>
                    <a:pt x="2430" y="28674"/>
                  </a:lnTo>
                  <a:lnTo>
                    <a:pt x="2158" y="27836"/>
                  </a:lnTo>
                  <a:lnTo>
                    <a:pt x="1948" y="26998"/>
                  </a:lnTo>
                  <a:lnTo>
                    <a:pt x="1760" y="26160"/>
                  </a:lnTo>
                  <a:lnTo>
                    <a:pt x="1592" y="25302"/>
                  </a:lnTo>
                  <a:lnTo>
                    <a:pt x="1487" y="24464"/>
                  </a:lnTo>
                  <a:lnTo>
                    <a:pt x="1404" y="23626"/>
                  </a:lnTo>
                  <a:lnTo>
                    <a:pt x="1341" y="22767"/>
                  </a:lnTo>
                  <a:lnTo>
                    <a:pt x="1320" y="21929"/>
                  </a:lnTo>
                  <a:lnTo>
                    <a:pt x="1320" y="21071"/>
                  </a:lnTo>
                  <a:lnTo>
                    <a:pt x="1362" y="20233"/>
                  </a:lnTo>
                  <a:lnTo>
                    <a:pt x="1404" y="19374"/>
                  </a:lnTo>
                  <a:lnTo>
                    <a:pt x="1487" y="18536"/>
                  </a:lnTo>
                  <a:lnTo>
                    <a:pt x="1592" y="17678"/>
                  </a:lnTo>
                  <a:lnTo>
                    <a:pt x="1718" y="16840"/>
                  </a:lnTo>
                  <a:lnTo>
                    <a:pt x="1864" y="15981"/>
                  </a:lnTo>
                  <a:lnTo>
                    <a:pt x="2011" y="15143"/>
                  </a:lnTo>
                  <a:lnTo>
                    <a:pt x="2199" y="14306"/>
                  </a:lnTo>
                  <a:lnTo>
                    <a:pt x="2388" y="13447"/>
                  </a:lnTo>
                  <a:lnTo>
                    <a:pt x="2597" y="12609"/>
                  </a:lnTo>
                  <a:lnTo>
                    <a:pt x="2807" y="11771"/>
                  </a:lnTo>
                  <a:lnTo>
                    <a:pt x="3289" y="10096"/>
                  </a:lnTo>
                  <a:lnTo>
                    <a:pt x="3791" y="8420"/>
                  </a:lnTo>
                  <a:lnTo>
                    <a:pt x="4294" y="6766"/>
                  </a:lnTo>
                  <a:lnTo>
                    <a:pt x="4838" y="5132"/>
                  </a:lnTo>
                  <a:lnTo>
                    <a:pt x="5341" y="3498"/>
                  </a:lnTo>
                  <a:lnTo>
                    <a:pt x="5865" y="1886"/>
                  </a:lnTo>
                  <a:close/>
                  <a:moveTo>
                    <a:pt x="5488" y="1"/>
                  </a:moveTo>
                  <a:lnTo>
                    <a:pt x="5341" y="42"/>
                  </a:lnTo>
                  <a:lnTo>
                    <a:pt x="5194" y="105"/>
                  </a:lnTo>
                  <a:lnTo>
                    <a:pt x="5048" y="189"/>
                  </a:lnTo>
                  <a:lnTo>
                    <a:pt x="4943" y="294"/>
                  </a:lnTo>
                  <a:lnTo>
                    <a:pt x="4880" y="440"/>
                  </a:lnTo>
                  <a:lnTo>
                    <a:pt x="4357" y="2179"/>
                  </a:lnTo>
                  <a:lnTo>
                    <a:pt x="3812" y="3938"/>
                  </a:lnTo>
                  <a:lnTo>
                    <a:pt x="2702" y="7478"/>
                  </a:lnTo>
                  <a:lnTo>
                    <a:pt x="2158" y="9258"/>
                  </a:lnTo>
                  <a:lnTo>
                    <a:pt x="1655" y="11059"/>
                  </a:lnTo>
                  <a:lnTo>
                    <a:pt x="1404" y="11960"/>
                  </a:lnTo>
                  <a:lnTo>
                    <a:pt x="1194" y="12860"/>
                  </a:lnTo>
                  <a:lnTo>
                    <a:pt x="985" y="13761"/>
                  </a:lnTo>
                  <a:lnTo>
                    <a:pt x="775" y="14662"/>
                  </a:lnTo>
                  <a:lnTo>
                    <a:pt x="608" y="15562"/>
                  </a:lnTo>
                  <a:lnTo>
                    <a:pt x="440" y="16484"/>
                  </a:lnTo>
                  <a:lnTo>
                    <a:pt x="314" y="17384"/>
                  </a:lnTo>
                  <a:lnTo>
                    <a:pt x="189" y="18285"/>
                  </a:lnTo>
                  <a:lnTo>
                    <a:pt x="105" y="19207"/>
                  </a:lnTo>
                  <a:lnTo>
                    <a:pt x="42" y="20107"/>
                  </a:lnTo>
                  <a:lnTo>
                    <a:pt x="0" y="21029"/>
                  </a:lnTo>
                  <a:lnTo>
                    <a:pt x="0" y="21929"/>
                  </a:lnTo>
                  <a:lnTo>
                    <a:pt x="21" y="22851"/>
                  </a:lnTo>
                  <a:lnTo>
                    <a:pt x="63" y="23752"/>
                  </a:lnTo>
                  <a:lnTo>
                    <a:pt x="168" y="24673"/>
                  </a:lnTo>
                  <a:lnTo>
                    <a:pt x="293" y="25574"/>
                  </a:lnTo>
                  <a:lnTo>
                    <a:pt x="440" y="26495"/>
                  </a:lnTo>
                  <a:lnTo>
                    <a:pt x="650" y="27396"/>
                  </a:lnTo>
                  <a:lnTo>
                    <a:pt x="880" y="28318"/>
                  </a:lnTo>
                  <a:lnTo>
                    <a:pt x="1173" y="29218"/>
                  </a:lnTo>
                  <a:lnTo>
                    <a:pt x="1320" y="29658"/>
                  </a:lnTo>
                  <a:lnTo>
                    <a:pt x="1487" y="30098"/>
                  </a:lnTo>
                  <a:lnTo>
                    <a:pt x="1843" y="30936"/>
                  </a:lnTo>
                  <a:lnTo>
                    <a:pt x="2241" y="31731"/>
                  </a:lnTo>
                  <a:lnTo>
                    <a:pt x="2681" y="32506"/>
                  </a:lnTo>
                  <a:lnTo>
                    <a:pt x="3163" y="33239"/>
                  </a:lnTo>
                  <a:lnTo>
                    <a:pt x="3666" y="33952"/>
                  </a:lnTo>
                  <a:lnTo>
                    <a:pt x="4210" y="34622"/>
                  </a:lnTo>
                  <a:lnTo>
                    <a:pt x="4776" y="35292"/>
                  </a:lnTo>
                  <a:lnTo>
                    <a:pt x="5383" y="35920"/>
                  </a:lnTo>
                  <a:lnTo>
                    <a:pt x="6011" y="36528"/>
                  </a:lnTo>
                  <a:lnTo>
                    <a:pt x="6682" y="37093"/>
                  </a:lnTo>
                  <a:lnTo>
                    <a:pt x="7352" y="37659"/>
                  </a:lnTo>
                  <a:lnTo>
                    <a:pt x="8064" y="38182"/>
                  </a:lnTo>
                  <a:lnTo>
                    <a:pt x="8797" y="38706"/>
                  </a:lnTo>
                  <a:lnTo>
                    <a:pt x="9572" y="39209"/>
                  </a:lnTo>
                  <a:lnTo>
                    <a:pt x="10347" y="39690"/>
                  </a:lnTo>
                  <a:lnTo>
                    <a:pt x="12043" y="40675"/>
                  </a:lnTo>
                  <a:lnTo>
                    <a:pt x="13782" y="41659"/>
                  </a:lnTo>
                  <a:lnTo>
                    <a:pt x="15520" y="42602"/>
                  </a:lnTo>
                  <a:lnTo>
                    <a:pt x="17300" y="43523"/>
                  </a:lnTo>
                  <a:lnTo>
                    <a:pt x="19060" y="44424"/>
                  </a:lnTo>
                  <a:lnTo>
                    <a:pt x="20840" y="45283"/>
                  </a:lnTo>
                  <a:lnTo>
                    <a:pt x="22641" y="46141"/>
                  </a:lnTo>
                  <a:lnTo>
                    <a:pt x="24442" y="46958"/>
                  </a:lnTo>
                  <a:lnTo>
                    <a:pt x="24568" y="47000"/>
                  </a:lnTo>
                  <a:lnTo>
                    <a:pt x="24819" y="47000"/>
                  </a:lnTo>
                  <a:lnTo>
                    <a:pt x="24945" y="46958"/>
                  </a:lnTo>
                  <a:lnTo>
                    <a:pt x="25071" y="46895"/>
                  </a:lnTo>
                  <a:lnTo>
                    <a:pt x="25176" y="46812"/>
                  </a:lnTo>
                  <a:lnTo>
                    <a:pt x="25259" y="46707"/>
                  </a:lnTo>
                  <a:lnTo>
                    <a:pt x="25301" y="46581"/>
                  </a:lnTo>
                  <a:lnTo>
                    <a:pt x="26788" y="41764"/>
                  </a:lnTo>
                  <a:lnTo>
                    <a:pt x="26830" y="41617"/>
                  </a:lnTo>
                  <a:lnTo>
                    <a:pt x="26830" y="41471"/>
                  </a:lnTo>
                  <a:lnTo>
                    <a:pt x="26788" y="41345"/>
                  </a:lnTo>
                  <a:lnTo>
                    <a:pt x="26725" y="41240"/>
                  </a:lnTo>
                  <a:lnTo>
                    <a:pt x="27207" y="40591"/>
                  </a:lnTo>
                  <a:lnTo>
                    <a:pt x="27668" y="39921"/>
                  </a:lnTo>
                  <a:lnTo>
                    <a:pt x="28087" y="39230"/>
                  </a:lnTo>
                  <a:lnTo>
                    <a:pt x="28485" y="38538"/>
                  </a:lnTo>
                  <a:lnTo>
                    <a:pt x="28841" y="37826"/>
                  </a:lnTo>
                  <a:lnTo>
                    <a:pt x="29176" y="37114"/>
                  </a:lnTo>
                  <a:lnTo>
                    <a:pt x="29490" y="36360"/>
                  </a:lnTo>
                  <a:lnTo>
                    <a:pt x="29762" y="35627"/>
                  </a:lnTo>
                  <a:lnTo>
                    <a:pt x="30014" y="34873"/>
                  </a:lnTo>
                  <a:lnTo>
                    <a:pt x="30244" y="34098"/>
                  </a:lnTo>
                  <a:lnTo>
                    <a:pt x="30433" y="33323"/>
                  </a:lnTo>
                  <a:lnTo>
                    <a:pt x="30600" y="32548"/>
                  </a:lnTo>
                  <a:lnTo>
                    <a:pt x="30747" y="31752"/>
                  </a:lnTo>
                  <a:lnTo>
                    <a:pt x="30851" y="30977"/>
                  </a:lnTo>
                  <a:lnTo>
                    <a:pt x="30935" y="30182"/>
                  </a:lnTo>
                  <a:lnTo>
                    <a:pt x="30998" y="29365"/>
                  </a:lnTo>
                  <a:lnTo>
                    <a:pt x="31019" y="28569"/>
                  </a:lnTo>
                  <a:lnTo>
                    <a:pt x="31040" y="27773"/>
                  </a:lnTo>
                  <a:lnTo>
                    <a:pt x="30998" y="26977"/>
                  </a:lnTo>
                  <a:lnTo>
                    <a:pt x="30956" y="26160"/>
                  </a:lnTo>
                  <a:lnTo>
                    <a:pt x="30872" y="25364"/>
                  </a:lnTo>
                  <a:lnTo>
                    <a:pt x="30768" y="24568"/>
                  </a:lnTo>
                  <a:lnTo>
                    <a:pt x="30642" y="23773"/>
                  </a:lnTo>
                  <a:lnTo>
                    <a:pt x="30495" y="22998"/>
                  </a:lnTo>
                  <a:lnTo>
                    <a:pt x="30307" y="22223"/>
                  </a:lnTo>
                  <a:lnTo>
                    <a:pt x="30097" y="21448"/>
                  </a:lnTo>
                  <a:lnTo>
                    <a:pt x="29867" y="20673"/>
                  </a:lnTo>
                  <a:lnTo>
                    <a:pt x="29595" y="19919"/>
                  </a:lnTo>
                  <a:lnTo>
                    <a:pt x="29302" y="19165"/>
                  </a:lnTo>
                  <a:lnTo>
                    <a:pt x="28987" y="18432"/>
                  </a:lnTo>
                  <a:lnTo>
                    <a:pt x="28652" y="17699"/>
                  </a:lnTo>
                  <a:lnTo>
                    <a:pt x="28296" y="16987"/>
                  </a:lnTo>
                  <a:lnTo>
                    <a:pt x="27877" y="16253"/>
                  </a:lnTo>
                  <a:lnTo>
                    <a:pt x="27438" y="15520"/>
                  </a:lnTo>
                  <a:lnTo>
                    <a:pt x="26977" y="14808"/>
                  </a:lnTo>
                  <a:lnTo>
                    <a:pt x="26474" y="14117"/>
                  </a:lnTo>
                  <a:lnTo>
                    <a:pt x="25971" y="13447"/>
                  </a:lnTo>
                  <a:lnTo>
                    <a:pt x="25427" y="12777"/>
                  </a:lnTo>
                  <a:lnTo>
                    <a:pt x="24882" y="12148"/>
                  </a:lnTo>
                  <a:lnTo>
                    <a:pt x="24296" y="11541"/>
                  </a:lnTo>
                  <a:lnTo>
                    <a:pt x="23688" y="10934"/>
                  </a:lnTo>
                  <a:lnTo>
                    <a:pt x="23081" y="10368"/>
                  </a:lnTo>
                  <a:lnTo>
                    <a:pt x="22432" y="9803"/>
                  </a:lnTo>
                  <a:lnTo>
                    <a:pt x="21783" y="9279"/>
                  </a:lnTo>
                  <a:lnTo>
                    <a:pt x="21091" y="8776"/>
                  </a:lnTo>
                  <a:lnTo>
                    <a:pt x="20400" y="8295"/>
                  </a:lnTo>
                  <a:lnTo>
                    <a:pt x="19688" y="7834"/>
                  </a:lnTo>
                  <a:lnTo>
                    <a:pt x="18934" y="7394"/>
                  </a:lnTo>
                  <a:lnTo>
                    <a:pt x="18117" y="6954"/>
                  </a:lnTo>
                  <a:lnTo>
                    <a:pt x="17279" y="6535"/>
                  </a:lnTo>
                  <a:lnTo>
                    <a:pt x="16442" y="6116"/>
                  </a:lnTo>
                  <a:lnTo>
                    <a:pt x="15583" y="5718"/>
                  </a:lnTo>
                  <a:lnTo>
                    <a:pt x="13886" y="4964"/>
                  </a:lnTo>
                  <a:lnTo>
                    <a:pt x="12190" y="4168"/>
                  </a:lnTo>
                  <a:lnTo>
                    <a:pt x="11352" y="3771"/>
                  </a:lnTo>
                  <a:lnTo>
                    <a:pt x="10514" y="3331"/>
                  </a:lnTo>
                  <a:lnTo>
                    <a:pt x="9698" y="2891"/>
                  </a:lnTo>
                  <a:lnTo>
                    <a:pt x="8902" y="2409"/>
                  </a:lnTo>
                  <a:lnTo>
                    <a:pt x="8127" y="1906"/>
                  </a:lnTo>
                  <a:lnTo>
                    <a:pt x="7352" y="1362"/>
                  </a:lnTo>
                  <a:lnTo>
                    <a:pt x="6996" y="1069"/>
                  </a:lnTo>
                  <a:lnTo>
                    <a:pt x="6619" y="775"/>
                  </a:lnTo>
                  <a:lnTo>
                    <a:pt x="6263" y="461"/>
                  </a:lnTo>
                  <a:lnTo>
                    <a:pt x="5907" y="147"/>
                  </a:lnTo>
                  <a:lnTo>
                    <a:pt x="5865" y="84"/>
                  </a:lnTo>
                  <a:lnTo>
                    <a:pt x="5781" y="63"/>
                  </a:lnTo>
                  <a:lnTo>
                    <a:pt x="5655" y="21"/>
                  </a:lnTo>
                  <a:lnTo>
                    <a:pt x="54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214;p56">
              <a:extLst>
                <a:ext uri="{FF2B5EF4-FFF2-40B4-BE49-F238E27FC236}">
                  <a16:creationId xmlns:a16="http://schemas.microsoft.com/office/drawing/2014/main" id="{D4BED073-CBEE-AAC1-783F-863FA2A9F7B9}"/>
                </a:ext>
              </a:extLst>
            </p:cNvPr>
            <p:cNvSpPr/>
            <p:nvPr/>
          </p:nvSpPr>
          <p:spPr>
            <a:xfrm>
              <a:off x="1575725" y="469550"/>
              <a:ext cx="569700" cy="951425"/>
            </a:xfrm>
            <a:custGeom>
              <a:avLst/>
              <a:gdLst/>
              <a:ahLst/>
              <a:cxnLst/>
              <a:rect l="l" t="t" r="r" b="b"/>
              <a:pathLst>
                <a:path w="22788" h="38057" extrusionOk="0">
                  <a:moveTo>
                    <a:pt x="7980" y="10431"/>
                  </a:moveTo>
                  <a:lnTo>
                    <a:pt x="8169" y="10452"/>
                  </a:lnTo>
                  <a:lnTo>
                    <a:pt x="8336" y="10473"/>
                  </a:lnTo>
                  <a:lnTo>
                    <a:pt x="8504" y="10515"/>
                  </a:lnTo>
                  <a:lnTo>
                    <a:pt x="8671" y="10557"/>
                  </a:lnTo>
                  <a:lnTo>
                    <a:pt x="8986" y="10703"/>
                  </a:lnTo>
                  <a:lnTo>
                    <a:pt x="9300" y="10871"/>
                  </a:lnTo>
                  <a:lnTo>
                    <a:pt x="9572" y="11080"/>
                  </a:lnTo>
                  <a:lnTo>
                    <a:pt x="9802" y="11331"/>
                  </a:lnTo>
                  <a:lnTo>
                    <a:pt x="10012" y="11625"/>
                  </a:lnTo>
                  <a:lnTo>
                    <a:pt x="10200" y="11939"/>
                  </a:lnTo>
                  <a:lnTo>
                    <a:pt x="10263" y="12106"/>
                  </a:lnTo>
                  <a:lnTo>
                    <a:pt x="10326" y="12274"/>
                  </a:lnTo>
                  <a:lnTo>
                    <a:pt x="10368" y="12462"/>
                  </a:lnTo>
                  <a:lnTo>
                    <a:pt x="10389" y="12630"/>
                  </a:lnTo>
                  <a:lnTo>
                    <a:pt x="10410" y="12819"/>
                  </a:lnTo>
                  <a:lnTo>
                    <a:pt x="10410" y="13007"/>
                  </a:lnTo>
                  <a:lnTo>
                    <a:pt x="10410" y="13216"/>
                  </a:lnTo>
                  <a:lnTo>
                    <a:pt x="10389" y="13405"/>
                  </a:lnTo>
                  <a:lnTo>
                    <a:pt x="10389" y="13510"/>
                  </a:lnTo>
                  <a:lnTo>
                    <a:pt x="10431" y="13593"/>
                  </a:lnTo>
                  <a:lnTo>
                    <a:pt x="10242" y="13593"/>
                  </a:lnTo>
                  <a:lnTo>
                    <a:pt x="9928" y="13614"/>
                  </a:lnTo>
                  <a:lnTo>
                    <a:pt x="9656" y="13656"/>
                  </a:lnTo>
                  <a:lnTo>
                    <a:pt x="9363" y="13698"/>
                  </a:lnTo>
                  <a:lnTo>
                    <a:pt x="9111" y="13761"/>
                  </a:lnTo>
                  <a:lnTo>
                    <a:pt x="8881" y="13845"/>
                  </a:lnTo>
                  <a:lnTo>
                    <a:pt x="8650" y="13929"/>
                  </a:lnTo>
                  <a:lnTo>
                    <a:pt x="8441" y="14033"/>
                  </a:lnTo>
                  <a:lnTo>
                    <a:pt x="8253" y="14159"/>
                  </a:lnTo>
                  <a:lnTo>
                    <a:pt x="8064" y="14285"/>
                  </a:lnTo>
                  <a:lnTo>
                    <a:pt x="7896" y="14431"/>
                  </a:lnTo>
                  <a:lnTo>
                    <a:pt x="7750" y="14578"/>
                  </a:lnTo>
                  <a:lnTo>
                    <a:pt x="7603" y="14724"/>
                  </a:lnTo>
                  <a:lnTo>
                    <a:pt x="7478" y="14892"/>
                  </a:lnTo>
                  <a:lnTo>
                    <a:pt x="7352" y="15081"/>
                  </a:lnTo>
                  <a:lnTo>
                    <a:pt x="7247" y="15269"/>
                  </a:lnTo>
                  <a:lnTo>
                    <a:pt x="7163" y="15458"/>
                  </a:lnTo>
                  <a:lnTo>
                    <a:pt x="6849" y="15269"/>
                  </a:lnTo>
                  <a:lnTo>
                    <a:pt x="6556" y="15060"/>
                  </a:lnTo>
                  <a:lnTo>
                    <a:pt x="6284" y="14808"/>
                  </a:lnTo>
                  <a:lnTo>
                    <a:pt x="6053" y="14536"/>
                  </a:lnTo>
                  <a:lnTo>
                    <a:pt x="5865" y="14264"/>
                  </a:lnTo>
                  <a:lnTo>
                    <a:pt x="5697" y="13950"/>
                  </a:lnTo>
                  <a:lnTo>
                    <a:pt x="5572" y="13635"/>
                  </a:lnTo>
                  <a:lnTo>
                    <a:pt x="5488" y="13300"/>
                  </a:lnTo>
                  <a:lnTo>
                    <a:pt x="5467" y="12965"/>
                  </a:lnTo>
                  <a:lnTo>
                    <a:pt x="5467" y="12630"/>
                  </a:lnTo>
                  <a:lnTo>
                    <a:pt x="5530" y="12295"/>
                  </a:lnTo>
                  <a:lnTo>
                    <a:pt x="5572" y="12127"/>
                  </a:lnTo>
                  <a:lnTo>
                    <a:pt x="5614" y="11981"/>
                  </a:lnTo>
                  <a:lnTo>
                    <a:pt x="5697" y="11813"/>
                  </a:lnTo>
                  <a:lnTo>
                    <a:pt x="5781" y="11667"/>
                  </a:lnTo>
                  <a:lnTo>
                    <a:pt x="5865" y="11520"/>
                  </a:lnTo>
                  <a:lnTo>
                    <a:pt x="5991" y="11373"/>
                  </a:lnTo>
                  <a:lnTo>
                    <a:pt x="6116" y="11227"/>
                  </a:lnTo>
                  <a:lnTo>
                    <a:pt x="6242" y="11101"/>
                  </a:lnTo>
                  <a:lnTo>
                    <a:pt x="6388" y="10975"/>
                  </a:lnTo>
                  <a:lnTo>
                    <a:pt x="6556" y="10850"/>
                  </a:lnTo>
                  <a:lnTo>
                    <a:pt x="6745" y="10745"/>
                  </a:lnTo>
                  <a:lnTo>
                    <a:pt x="6912" y="10661"/>
                  </a:lnTo>
                  <a:lnTo>
                    <a:pt x="7101" y="10577"/>
                  </a:lnTo>
                  <a:lnTo>
                    <a:pt x="7268" y="10536"/>
                  </a:lnTo>
                  <a:lnTo>
                    <a:pt x="7457" y="10473"/>
                  </a:lnTo>
                  <a:lnTo>
                    <a:pt x="7624" y="10452"/>
                  </a:lnTo>
                  <a:lnTo>
                    <a:pt x="7813" y="10431"/>
                  </a:lnTo>
                  <a:close/>
                  <a:moveTo>
                    <a:pt x="13510" y="11897"/>
                  </a:moveTo>
                  <a:lnTo>
                    <a:pt x="13740" y="11918"/>
                  </a:lnTo>
                  <a:lnTo>
                    <a:pt x="13991" y="11939"/>
                  </a:lnTo>
                  <a:lnTo>
                    <a:pt x="14222" y="12002"/>
                  </a:lnTo>
                  <a:lnTo>
                    <a:pt x="14473" y="12085"/>
                  </a:lnTo>
                  <a:lnTo>
                    <a:pt x="14641" y="12169"/>
                  </a:lnTo>
                  <a:lnTo>
                    <a:pt x="14766" y="12232"/>
                  </a:lnTo>
                  <a:lnTo>
                    <a:pt x="15039" y="12421"/>
                  </a:lnTo>
                  <a:lnTo>
                    <a:pt x="15248" y="12630"/>
                  </a:lnTo>
                  <a:lnTo>
                    <a:pt x="15436" y="12881"/>
                  </a:lnTo>
                  <a:lnTo>
                    <a:pt x="15583" y="13133"/>
                  </a:lnTo>
                  <a:lnTo>
                    <a:pt x="15709" y="13426"/>
                  </a:lnTo>
                  <a:lnTo>
                    <a:pt x="15793" y="13719"/>
                  </a:lnTo>
                  <a:lnTo>
                    <a:pt x="15855" y="14033"/>
                  </a:lnTo>
                  <a:lnTo>
                    <a:pt x="15876" y="14347"/>
                  </a:lnTo>
                  <a:lnTo>
                    <a:pt x="15876" y="14662"/>
                  </a:lnTo>
                  <a:lnTo>
                    <a:pt x="15855" y="14976"/>
                  </a:lnTo>
                  <a:lnTo>
                    <a:pt x="15793" y="15311"/>
                  </a:lnTo>
                  <a:lnTo>
                    <a:pt x="15730" y="15604"/>
                  </a:lnTo>
                  <a:lnTo>
                    <a:pt x="15625" y="15897"/>
                  </a:lnTo>
                  <a:lnTo>
                    <a:pt x="15499" y="16191"/>
                  </a:lnTo>
                  <a:lnTo>
                    <a:pt x="15332" y="16442"/>
                  </a:lnTo>
                  <a:lnTo>
                    <a:pt x="15311" y="16505"/>
                  </a:lnTo>
                  <a:lnTo>
                    <a:pt x="15311" y="16568"/>
                  </a:lnTo>
                  <a:lnTo>
                    <a:pt x="15332" y="16630"/>
                  </a:lnTo>
                  <a:lnTo>
                    <a:pt x="15374" y="16672"/>
                  </a:lnTo>
                  <a:lnTo>
                    <a:pt x="15416" y="16714"/>
                  </a:lnTo>
                  <a:lnTo>
                    <a:pt x="15478" y="16735"/>
                  </a:lnTo>
                  <a:lnTo>
                    <a:pt x="15541" y="16714"/>
                  </a:lnTo>
                  <a:lnTo>
                    <a:pt x="15604" y="16693"/>
                  </a:lnTo>
                  <a:lnTo>
                    <a:pt x="15667" y="16651"/>
                  </a:lnTo>
                  <a:lnTo>
                    <a:pt x="15562" y="16798"/>
                  </a:lnTo>
                  <a:lnTo>
                    <a:pt x="15457" y="16966"/>
                  </a:lnTo>
                  <a:lnTo>
                    <a:pt x="15059" y="16358"/>
                  </a:lnTo>
                  <a:lnTo>
                    <a:pt x="14850" y="16065"/>
                  </a:lnTo>
                  <a:lnTo>
                    <a:pt x="14620" y="15772"/>
                  </a:lnTo>
                  <a:lnTo>
                    <a:pt x="14389" y="15520"/>
                  </a:lnTo>
                  <a:lnTo>
                    <a:pt x="14159" y="15248"/>
                  </a:lnTo>
                  <a:lnTo>
                    <a:pt x="13908" y="15018"/>
                  </a:lnTo>
                  <a:lnTo>
                    <a:pt x="13656" y="14787"/>
                  </a:lnTo>
                  <a:lnTo>
                    <a:pt x="14641" y="13803"/>
                  </a:lnTo>
                  <a:lnTo>
                    <a:pt x="14682" y="13761"/>
                  </a:lnTo>
                  <a:lnTo>
                    <a:pt x="14724" y="13677"/>
                  </a:lnTo>
                  <a:lnTo>
                    <a:pt x="14745" y="13614"/>
                  </a:lnTo>
                  <a:lnTo>
                    <a:pt x="14745" y="13552"/>
                  </a:lnTo>
                  <a:lnTo>
                    <a:pt x="14724" y="13426"/>
                  </a:lnTo>
                  <a:lnTo>
                    <a:pt x="14662" y="13321"/>
                  </a:lnTo>
                  <a:lnTo>
                    <a:pt x="14578" y="13237"/>
                  </a:lnTo>
                  <a:lnTo>
                    <a:pt x="14515" y="13196"/>
                  </a:lnTo>
                  <a:lnTo>
                    <a:pt x="14452" y="13196"/>
                  </a:lnTo>
                  <a:lnTo>
                    <a:pt x="14389" y="13175"/>
                  </a:lnTo>
                  <a:lnTo>
                    <a:pt x="14326" y="13196"/>
                  </a:lnTo>
                  <a:lnTo>
                    <a:pt x="14264" y="13216"/>
                  </a:lnTo>
                  <a:lnTo>
                    <a:pt x="14201" y="13279"/>
                  </a:lnTo>
                  <a:lnTo>
                    <a:pt x="13007" y="14327"/>
                  </a:lnTo>
                  <a:lnTo>
                    <a:pt x="12777" y="14180"/>
                  </a:lnTo>
                  <a:lnTo>
                    <a:pt x="12525" y="14054"/>
                  </a:lnTo>
                  <a:lnTo>
                    <a:pt x="12295" y="13950"/>
                  </a:lnTo>
                  <a:lnTo>
                    <a:pt x="12043" y="13845"/>
                  </a:lnTo>
                  <a:lnTo>
                    <a:pt x="11771" y="13782"/>
                  </a:lnTo>
                  <a:lnTo>
                    <a:pt x="11520" y="13698"/>
                  </a:lnTo>
                  <a:lnTo>
                    <a:pt x="11248" y="13656"/>
                  </a:lnTo>
                  <a:lnTo>
                    <a:pt x="10975" y="13614"/>
                  </a:lnTo>
                  <a:lnTo>
                    <a:pt x="10996" y="13552"/>
                  </a:lnTo>
                  <a:lnTo>
                    <a:pt x="11017" y="13384"/>
                  </a:lnTo>
                  <a:lnTo>
                    <a:pt x="11059" y="13216"/>
                  </a:lnTo>
                  <a:lnTo>
                    <a:pt x="11415" y="12881"/>
                  </a:lnTo>
                  <a:lnTo>
                    <a:pt x="11792" y="12588"/>
                  </a:lnTo>
                  <a:lnTo>
                    <a:pt x="11981" y="12442"/>
                  </a:lnTo>
                  <a:lnTo>
                    <a:pt x="12190" y="12316"/>
                  </a:lnTo>
                  <a:lnTo>
                    <a:pt x="12400" y="12211"/>
                  </a:lnTo>
                  <a:lnTo>
                    <a:pt x="12609" y="12106"/>
                  </a:lnTo>
                  <a:lnTo>
                    <a:pt x="12818" y="12023"/>
                  </a:lnTo>
                  <a:lnTo>
                    <a:pt x="13049" y="11960"/>
                  </a:lnTo>
                  <a:lnTo>
                    <a:pt x="13279" y="11918"/>
                  </a:lnTo>
                  <a:lnTo>
                    <a:pt x="13510" y="11897"/>
                  </a:lnTo>
                  <a:close/>
                  <a:moveTo>
                    <a:pt x="5949" y="16400"/>
                  </a:moveTo>
                  <a:lnTo>
                    <a:pt x="6053" y="16421"/>
                  </a:lnTo>
                  <a:lnTo>
                    <a:pt x="6095" y="16442"/>
                  </a:lnTo>
                  <a:lnTo>
                    <a:pt x="6116" y="16463"/>
                  </a:lnTo>
                  <a:lnTo>
                    <a:pt x="6116" y="16547"/>
                  </a:lnTo>
                  <a:lnTo>
                    <a:pt x="6137" y="16609"/>
                  </a:lnTo>
                  <a:lnTo>
                    <a:pt x="6179" y="16672"/>
                  </a:lnTo>
                  <a:lnTo>
                    <a:pt x="6221" y="16714"/>
                  </a:lnTo>
                  <a:lnTo>
                    <a:pt x="6284" y="16756"/>
                  </a:lnTo>
                  <a:lnTo>
                    <a:pt x="6368" y="16777"/>
                  </a:lnTo>
                  <a:lnTo>
                    <a:pt x="6430" y="16777"/>
                  </a:lnTo>
                  <a:lnTo>
                    <a:pt x="6493" y="16756"/>
                  </a:lnTo>
                  <a:lnTo>
                    <a:pt x="6556" y="16714"/>
                  </a:lnTo>
                  <a:lnTo>
                    <a:pt x="6724" y="16568"/>
                  </a:lnTo>
                  <a:lnTo>
                    <a:pt x="6786" y="16505"/>
                  </a:lnTo>
                  <a:lnTo>
                    <a:pt x="6807" y="16421"/>
                  </a:lnTo>
                  <a:lnTo>
                    <a:pt x="6891" y="16463"/>
                  </a:lnTo>
                  <a:lnTo>
                    <a:pt x="6849" y="16714"/>
                  </a:lnTo>
                  <a:lnTo>
                    <a:pt x="6828" y="16986"/>
                  </a:lnTo>
                  <a:lnTo>
                    <a:pt x="6828" y="17531"/>
                  </a:lnTo>
                  <a:lnTo>
                    <a:pt x="6870" y="18097"/>
                  </a:lnTo>
                  <a:lnTo>
                    <a:pt x="6954" y="18662"/>
                  </a:lnTo>
                  <a:lnTo>
                    <a:pt x="6954" y="18662"/>
                  </a:lnTo>
                  <a:lnTo>
                    <a:pt x="5886" y="18620"/>
                  </a:lnTo>
                  <a:lnTo>
                    <a:pt x="5593" y="18599"/>
                  </a:lnTo>
                  <a:lnTo>
                    <a:pt x="5299" y="18578"/>
                  </a:lnTo>
                  <a:lnTo>
                    <a:pt x="5153" y="18578"/>
                  </a:lnTo>
                  <a:lnTo>
                    <a:pt x="5006" y="18599"/>
                  </a:lnTo>
                  <a:lnTo>
                    <a:pt x="4860" y="18620"/>
                  </a:lnTo>
                  <a:lnTo>
                    <a:pt x="4734" y="18662"/>
                  </a:lnTo>
                  <a:lnTo>
                    <a:pt x="4629" y="18725"/>
                  </a:lnTo>
                  <a:lnTo>
                    <a:pt x="4566" y="18809"/>
                  </a:lnTo>
                  <a:lnTo>
                    <a:pt x="4524" y="18892"/>
                  </a:lnTo>
                  <a:lnTo>
                    <a:pt x="4524" y="18997"/>
                  </a:lnTo>
                  <a:lnTo>
                    <a:pt x="4545" y="19102"/>
                  </a:lnTo>
                  <a:lnTo>
                    <a:pt x="4587" y="19186"/>
                  </a:lnTo>
                  <a:lnTo>
                    <a:pt x="4650" y="19269"/>
                  </a:lnTo>
                  <a:lnTo>
                    <a:pt x="4734" y="19332"/>
                  </a:lnTo>
                  <a:lnTo>
                    <a:pt x="4880" y="19374"/>
                  </a:lnTo>
                  <a:lnTo>
                    <a:pt x="5027" y="19395"/>
                  </a:lnTo>
                  <a:lnTo>
                    <a:pt x="5153" y="19416"/>
                  </a:lnTo>
                  <a:lnTo>
                    <a:pt x="5299" y="19416"/>
                  </a:lnTo>
                  <a:lnTo>
                    <a:pt x="5886" y="19374"/>
                  </a:lnTo>
                  <a:lnTo>
                    <a:pt x="7080" y="19311"/>
                  </a:lnTo>
                  <a:lnTo>
                    <a:pt x="7205" y="19751"/>
                  </a:lnTo>
                  <a:lnTo>
                    <a:pt x="7331" y="20170"/>
                  </a:lnTo>
                  <a:lnTo>
                    <a:pt x="7478" y="20589"/>
                  </a:lnTo>
                  <a:lnTo>
                    <a:pt x="7645" y="20987"/>
                  </a:lnTo>
                  <a:lnTo>
                    <a:pt x="7436" y="20924"/>
                  </a:lnTo>
                  <a:lnTo>
                    <a:pt x="7226" y="20882"/>
                  </a:lnTo>
                  <a:lnTo>
                    <a:pt x="6786" y="20882"/>
                  </a:lnTo>
                  <a:lnTo>
                    <a:pt x="6347" y="20903"/>
                  </a:lnTo>
                  <a:lnTo>
                    <a:pt x="6137" y="20903"/>
                  </a:lnTo>
                  <a:lnTo>
                    <a:pt x="5907" y="20882"/>
                  </a:lnTo>
                  <a:lnTo>
                    <a:pt x="5614" y="20819"/>
                  </a:lnTo>
                  <a:lnTo>
                    <a:pt x="5320" y="20715"/>
                  </a:lnTo>
                  <a:lnTo>
                    <a:pt x="5048" y="20610"/>
                  </a:lnTo>
                  <a:lnTo>
                    <a:pt x="4797" y="20463"/>
                  </a:lnTo>
                  <a:lnTo>
                    <a:pt x="4566" y="20296"/>
                  </a:lnTo>
                  <a:lnTo>
                    <a:pt x="4336" y="20107"/>
                  </a:lnTo>
                  <a:lnTo>
                    <a:pt x="4147" y="19877"/>
                  </a:lnTo>
                  <a:lnTo>
                    <a:pt x="3959" y="19626"/>
                  </a:lnTo>
                  <a:lnTo>
                    <a:pt x="3812" y="19332"/>
                  </a:lnTo>
                  <a:lnTo>
                    <a:pt x="3708" y="19018"/>
                  </a:lnTo>
                  <a:lnTo>
                    <a:pt x="3624" y="18704"/>
                  </a:lnTo>
                  <a:lnTo>
                    <a:pt x="3603" y="18369"/>
                  </a:lnTo>
                  <a:lnTo>
                    <a:pt x="3603" y="18201"/>
                  </a:lnTo>
                  <a:lnTo>
                    <a:pt x="3624" y="18034"/>
                  </a:lnTo>
                  <a:lnTo>
                    <a:pt x="3645" y="17866"/>
                  </a:lnTo>
                  <a:lnTo>
                    <a:pt x="3687" y="17720"/>
                  </a:lnTo>
                  <a:lnTo>
                    <a:pt x="3749" y="17552"/>
                  </a:lnTo>
                  <a:lnTo>
                    <a:pt x="3833" y="17405"/>
                  </a:lnTo>
                  <a:lnTo>
                    <a:pt x="3917" y="17259"/>
                  </a:lnTo>
                  <a:lnTo>
                    <a:pt x="4022" y="17133"/>
                  </a:lnTo>
                  <a:lnTo>
                    <a:pt x="4210" y="16924"/>
                  </a:lnTo>
                  <a:lnTo>
                    <a:pt x="4441" y="16735"/>
                  </a:lnTo>
                  <a:lnTo>
                    <a:pt x="4692" y="16609"/>
                  </a:lnTo>
                  <a:lnTo>
                    <a:pt x="4964" y="16505"/>
                  </a:lnTo>
                  <a:lnTo>
                    <a:pt x="5195" y="16442"/>
                  </a:lnTo>
                  <a:lnTo>
                    <a:pt x="5572" y="16421"/>
                  </a:lnTo>
                  <a:lnTo>
                    <a:pt x="5949" y="16400"/>
                  </a:lnTo>
                  <a:close/>
                  <a:moveTo>
                    <a:pt x="17217" y="17028"/>
                  </a:moveTo>
                  <a:lnTo>
                    <a:pt x="17510" y="17049"/>
                  </a:lnTo>
                  <a:lnTo>
                    <a:pt x="17803" y="17112"/>
                  </a:lnTo>
                  <a:lnTo>
                    <a:pt x="18096" y="17217"/>
                  </a:lnTo>
                  <a:lnTo>
                    <a:pt x="18369" y="17343"/>
                  </a:lnTo>
                  <a:lnTo>
                    <a:pt x="18620" y="17510"/>
                  </a:lnTo>
                  <a:lnTo>
                    <a:pt x="18850" y="17720"/>
                  </a:lnTo>
                  <a:lnTo>
                    <a:pt x="19039" y="17929"/>
                  </a:lnTo>
                  <a:lnTo>
                    <a:pt x="19206" y="18180"/>
                  </a:lnTo>
                  <a:lnTo>
                    <a:pt x="19353" y="18432"/>
                  </a:lnTo>
                  <a:lnTo>
                    <a:pt x="19437" y="18704"/>
                  </a:lnTo>
                  <a:lnTo>
                    <a:pt x="19500" y="19018"/>
                  </a:lnTo>
                  <a:lnTo>
                    <a:pt x="19521" y="19353"/>
                  </a:lnTo>
                  <a:lnTo>
                    <a:pt x="19500" y="19709"/>
                  </a:lnTo>
                  <a:lnTo>
                    <a:pt x="19416" y="20065"/>
                  </a:lnTo>
                  <a:lnTo>
                    <a:pt x="19311" y="20421"/>
                  </a:lnTo>
                  <a:lnTo>
                    <a:pt x="19186" y="20777"/>
                  </a:lnTo>
                  <a:lnTo>
                    <a:pt x="19018" y="21113"/>
                  </a:lnTo>
                  <a:lnTo>
                    <a:pt x="18809" y="21448"/>
                  </a:lnTo>
                  <a:lnTo>
                    <a:pt x="18599" y="21762"/>
                  </a:lnTo>
                  <a:lnTo>
                    <a:pt x="18348" y="21762"/>
                  </a:lnTo>
                  <a:lnTo>
                    <a:pt x="18096" y="21783"/>
                  </a:lnTo>
                  <a:lnTo>
                    <a:pt x="17845" y="21846"/>
                  </a:lnTo>
                  <a:lnTo>
                    <a:pt x="17594" y="21929"/>
                  </a:lnTo>
                  <a:lnTo>
                    <a:pt x="17280" y="21008"/>
                  </a:lnTo>
                  <a:lnTo>
                    <a:pt x="16924" y="20023"/>
                  </a:lnTo>
                  <a:lnTo>
                    <a:pt x="17196" y="19877"/>
                  </a:lnTo>
                  <a:lnTo>
                    <a:pt x="17468" y="19751"/>
                  </a:lnTo>
                  <a:lnTo>
                    <a:pt x="17740" y="19667"/>
                  </a:lnTo>
                  <a:lnTo>
                    <a:pt x="17992" y="19605"/>
                  </a:lnTo>
                  <a:lnTo>
                    <a:pt x="18264" y="19563"/>
                  </a:lnTo>
                  <a:lnTo>
                    <a:pt x="18536" y="19542"/>
                  </a:lnTo>
                  <a:lnTo>
                    <a:pt x="18599" y="19521"/>
                  </a:lnTo>
                  <a:lnTo>
                    <a:pt x="18662" y="19500"/>
                  </a:lnTo>
                  <a:lnTo>
                    <a:pt x="18746" y="19437"/>
                  </a:lnTo>
                  <a:lnTo>
                    <a:pt x="18788" y="19332"/>
                  </a:lnTo>
                  <a:lnTo>
                    <a:pt x="18809" y="19228"/>
                  </a:lnTo>
                  <a:lnTo>
                    <a:pt x="18788" y="19102"/>
                  </a:lnTo>
                  <a:lnTo>
                    <a:pt x="18746" y="18997"/>
                  </a:lnTo>
                  <a:lnTo>
                    <a:pt x="18662" y="18934"/>
                  </a:lnTo>
                  <a:lnTo>
                    <a:pt x="18599" y="18913"/>
                  </a:lnTo>
                  <a:lnTo>
                    <a:pt x="18536" y="18892"/>
                  </a:lnTo>
                  <a:lnTo>
                    <a:pt x="18222" y="18892"/>
                  </a:lnTo>
                  <a:lnTo>
                    <a:pt x="17887" y="18913"/>
                  </a:lnTo>
                  <a:lnTo>
                    <a:pt x="17573" y="18955"/>
                  </a:lnTo>
                  <a:lnTo>
                    <a:pt x="17259" y="19018"/>
                  </a:lnTo>
                  <a:lnTo>
                    <a:pt x="16944" y="19102"/>
                  </a:lnTo>
                  <a:lnTo>
                    <a:pt x="16777" y="19144"/>
                  </a:lnTo>
                  <a:lnTo>
                    <a:pt x="16609" y="19228"/>
                  </a:lnTo>
                  <a:lnTo>
                    <a:pt x="16400" y="18746"/>
                  </a:lnTo>
                  <a:lnTo>
                    <a:pt x="16190" y="18285"/>
                  </a:lnTo>
                  <a:lnTo>
                    <a:pt x="15960" y="17824"/>
                  </a:lnTo>
                  <a:lnTo>
                    <a:pt x="15709" y="17363"/>
                  </a:lnTo>
                  <a:lnTo>
                    <a:pt x="15813" y="17363"/>
                  </a:lnTo>
                  <a:lnTo>
                    <a:pt x="16400" y="17175"/>
                  </a:lnTo>
                  <a:lnTo>
                    <a:pt x="16672" y="17112"/>
                  </a:lnTo>
                  <a:lnTo>
                    <a:pt x="16944" y="17049"/>
                  </a:lnTo>
                  <a:lnTo>
                    <a:pt x="17217" y="17028"/>
                  </a:lnTo>
                  <a:close/>
                  <a:moveTo>
                    <a:pt x="7938" y="21636"/>
                  </a:moveTo>
                  <a:lnTo>
                    <a:pt x="8420" y="22600"/>
                  </a:lnTo>
                  <a:lnTo>
                    <a:pt x="8923" y="23563"/>
                  </a:lnTo>
                  <a:lnTo>
                    <a:pt x="8902" y="23563"/>
                  </a:lnTo>
                  <a:lnTo>
                    <a:pt x="8609" y="23584"/>
                  </a:lnTo>
                  <a:lnTo>
                    <a:pt x="8294" y="23605"/>
                  </a:lnTo>
                  <a:lnTo>
                    <a:pt x="7687" y="23689"/>
                  </a:lnTo>
                  <a:lnTo>
                    <a:pt x="7582" y="23710"/>
                  </a:lnTo>
                  <a:lnTo>
                    <a:pt x="7499" y="23752"/>
                  </a:lnTo>
                  <a:lnTo>
                    <a:pt x="7436" y="23793"/>
                  </a:lnTo>
                  <a:lnTo>
                    <a:pt x="7373" y="23877"/>
                  </a:lnTo>
                  <a:lnTo>
                    <a:pt x="7331" y="23940"/>
                  </a:lnTo>
                  <a:lnTo>
                    <a:pt x="7310" y="24024"/>
                  </a:lnTo>
                  <a:lnTo>
                    <a:pt x="7310" y="24129"/>
                  </a:lnTo>
                  <a:lnTo>
                    <a:pt x="7310" y="24212"/>
                  </a:lnTo>
                  <a:lnTo>
                    <a:pt x="7331" y="24296"/>
                  </a:lnTo>
                  <a:lnTo>
                    <a:pt x="7352" y="24380"/>
                  </a:lnTo>
                  <a:lnTo>
                    <a:pt x="7415" y="24464"/>
                  </a:lnTo>
                  <a:lnTo>
                    <a:pt x="7457" y="24527"/>
                  </a:lnTo>
                  <a:lnTo>
                    <a:pt x="7540" y="24568"/>
                  </a:lnTo>
                  <a:lnTo>
                    <a:pt x="7624" y="24610"/>
                  </a:lnTo>
                  <a:lnTo>
                    <a:pt x="7708" y="24631"/>
                  </a:lnTo>
                  <a:lnTo>
                    <a:pt x="7813" y="24610"/>
                  </a:lnTo>
                  <a:lnTo>
                    <a:pt x="8420" y="24506"/>
                  </a:lnTo>
                  <a:lnTo>
                    <a:pt x="8713" y="24443"/>
                  </a:lnTo>
                  <a:lnTo>
                    <a:pt x="9027" y="24380"/>
                  </a:lnTo>
                  <a:lnTo>
                    <a:pt x="9090" y="24338"/>
                  </a:lnTo>
                  <a:lnTo>
                    <a:pt x="9174" y="24296"/>
                  </a:lnTo>
                  <a:lnTo>
                    <a:pt x="9216" y="24254"/>
                  </a:lnTo>
                  <a:lnTo>
                    <a:pt x="9279" y="24212"/>
                  </a:lnTo>
                  <a:lnTo>
                    <a:pt x="9802" y="25155"/>
                  </a:lnTo>
                  <a:lnTo>
                    <a:pt x="10368" y="26076"/>
                  </a:lnTo>
                  <a:lnTo>
                    <a:pt x="10305" y="26097"/>
                  </a:lnTo>
                  <a:lnTo>
                    <a:pt x="10263" y="25993"/>
                  </a:lnTo>
                  <a:lnTo>
                    <a:pt x="10200" y="25888"/>
                  </a:lnTo>
                  <a:lnTo>
                    <a:pt x="10096" y="25825"/>
                  </a:lnTo>
                  <a:lnTo>
                    <a:pt x="9970" y="25783"/>
                  </a:lnTo>
                  <a:lnTo>
                    <a:pt x="9761" y="25762"/>
                  </a:lnTo>
                  <a:lnTo>
                    <a:pt x="9551" y="25762"/>
                  </a:lnTo>
                  <a:lnTo>
                    <a:pt x="9153" y="25825"/>
                  </a:lnTo>
                  <a:lnTo>
                    <a:pt x="8755" y="25888"/>
                  </a:lnTo>
                  <a:lnTo>
                    <a:pt x="8336" y="25888"/>
                  </a:lnTo>
                  <a:lnTo>
                    <a:pt x="8127" y="25825"/>
                  </a:lnTo>
                  <a:lnTo>
                    <a:pt x="7896" y="25762"/>
                  </a:lnTo>
                  <a:lnTo>
                    <a:pt x="7687" y="25678"/>
                  </a:lnTo>
                  <a:lnTo>
                    <a:pt x="7478" y="25574"/>
                  </a:lnTo>
                  <a:lnTo>
                    <a:pt x="7289" y="25427"/>
                  </a:lnTo>
                  <a:lnTo>
                    <a:pt x="7101" y="25281"/>
                  </a:lnTo>
                  <a:lnTo>
                    <a:pt x="6954" y="25134"/>
                  </a:lnTo>
                  <a:lnTo>
                    <a:pt x="6807" y="24945"/>
                  </a:lnTo>
                  <a:lnTo>
                    <a:pt x="6661" y="24715"/>
                  </a:lnTo>
                  <a:lnTo>
                    <a:pt x="6577" y="24485"/>
                  </a:lnTo>
                  <a:lnTo>
                    <a:pt x="6493" y="24233"/>
                  </a:lnTo>
                  <a:lnTo>
                    <a:pt x="6472" y="24003"/>
                  </a:lnTo>
                  <a:lnTo>
                    <a:pt x="6451" y="23752"/>
                  </a:lnTo>
                  <a:lnTo>
                    <a:pt x="6472" y="23521"/>
                  </a:lnTo>
                  <a:lnTo>
                    <a:pt x="6535" y="23270"/>
                  </a:lnTo>
                  <a:lnTo>
                    <a:pt x="6619" y="23039"/>
                  </a:lnTo>
                  <a:lnTo>
                    <a:pt x="6703" y="22809"/>
                  </a:lnTo>
                  <a:lnTo>
                    <a:pt x="6828" y="22600"/>
                  </a:lnTo>
                  <a:lnTo>
                    <a:pt x="6975" y="22411"/>
                  </a:lnTo>
                  <a:lnTo>
                    <a:pt x="7142" y="22223"/>
                  </a:lnTo>
                  <a:lnTo>
                    <a:pt x="7310" y="22034"/>
                  </a:lnTo>
                  <a:lnTo>
                    <a:pt x="7519" y="21888"/>
                  </a:lnTo>
                  <a:lnTo>
                    <a:pt x="7729" y="21741"/>
                  </a:lnTo>
                  <a:lnTo>
                    <a:pt x="7938" y="21636"/>
                  </a:lnTo>
                  <a:close/>
                  <a:moveTo>
                    <a:pt x="18369" y="22767"/>
                  </a:moveTo>
                  <a:lnTo>
                    <a:pt x="18704" y="22851"/>
                  </a:lnTo>
                  <a:lnTo>
                    <a:pt x="19039" y="22956"/>
                  </a:lnTo>
                  <a:lnTo>
                    <a:pt x="19374" y="23102"/>
                  </a:lnTo>
                  <a:lnTo>
                    <a:pt x="19667" y="23249"/>
                  </a:lnTo>
                  <a:lnTo>
                    <a:pt x="19814" y="23333"/>
                  </a:lnTo>
                  <a:lnTo>
                    <a:pt x="19940" y="23437"/>
                  </a:lnTo>
                  <a:lnTo>
                    <a:pt x="20065" y="23563"/>
                  </a:lnTo>
                  <a:lnTo>
                    <a:pt x="20191" y="23689"/>
                  </a:lnTo>
                  <a:lnTo>
                    <a:pt x="20296" y="23835"/>
                  </a:lnTo>
                  <a:lnTo>
                    <a:pt x="20400" y="23982"/>
                  </a:lnTo>
                  <a:lnTo>
                    <a:pt x="20484" y="24150"/>
                  </a:lnTo>
                  <a:lnTo>
                    <a:pt x="20568" y="24338"/>
                  </a:lnTo>
                  <a:lnTo>
                    <a:pt x="20652" y="24589"/>
                  </a:lnTo>
                  <a:lnTo>
                    <a:pt x="20694" y="24862"/>
                  </a:lnTo>
                  <a:lnTo>
                    <a:pt x="20714" y="25113"/>
                  </a:lnTo>
                  <a:lnTo>
                    <a:pt x="20714" y="25364"/>
                  </a:lnTo>
                  <a:lnTo>
                    <a:pt x="20673" y="25616"/>
                  </a:lnTo>
                  <a:lnTo>
                    <a:pt x="20610" y="25867"/>
                  </a:lnTo>
                  <a:lnTo>
                    <a:pt x="20505" y="26097"/>
                  </a:lnTo>
                  <a:lnTo>
                    <a:pt x="20400" y="26307"/>
                  </a:lnTo>
                  <a:lnTo>
                    <a:pt x="20275" y="26516"/>
                  </a:lnTo>
                  <a:lnTo>
                    <a:pt x="20107" y="26726"/>
                  </a:lnTo>
                  <a:lnTo>
                    <a:pt x="19940" y="26914"/>
                  </a:lnTo>
                  <a:lnTo>
                    <a:pt x="19751" y="27082"/>
                  </a:lnTo>
                  <a:lnTo>
                    <a:pt x="19563" y="27249"/>
                  </a:lnTo>
                  <a:lnTo>
                    <a:pt x="19353" y="27396"/>
                  </a:lnTo>
                  <a:lnTo>
                    <a:pt x="19123" y="27522"/>
                  </a:lnTo>
                  <a:lnTo>
                    <a:pt x="18892" y="27626"/>
                  </a:lnTo>
                  <a:lnTo>
                    <a:pt x="18809" y="26998"/>
                  </a:lnTo>
                  <a:lnTo>
                    <a:pt x="18704" y="26370"/>
                  </a:lnTo>
                  <a:lnTo>
                    <a:pt x="18578" y="25762"/>
                  </a:lnTo>
                  <a:lnTo>
                    <a:pt x="18452" y="25134"/>
                  </a:lnTo>
                  <a:lnTo>
                    <a:pt x="18641" y="25071"/>
                  </a:lnTo>
                  <a:lnTo>
                    <a:pt x="18829" y="24987"/>
                  </a:lnTo>
                  <a:lnTo>
                    <a:pt x="19039" y="24945"/>
                  </a:lnTo>
                  <a:lnTo>
                    <a:pt x="19248" y="24924"/>
                  </a:lnTo>
                  <a:lnTo>
                    <a:pt x="19437" y="24883"/>
                  </a:lnTo>
                  <a:lnTo>
                    <a:pt x="19563" y="24841"/>
                  </a:lnTo>
                  <a:lnTo>
                    <a:pt x="19667" y="24820"/>
                  </a:lnTo>
                  <a:lnTo>
                    <a:pt x="19751" y="24757"/>
                  </a:lnTo>
                  <a:lnTo>
                    <a:pt x="19793" y="24673"/>
                  </a:lnTo>
                  <a:lnTo>
                    <a:pt x="19814" y="24589"/>
                  </a:lnTo>
                  <a:lnTo>
                    <a:pt x="19814" y="24506"/>
                  </a:lnTo>
                  <a:lnTo>
                    <a:pt x="19772" y="24401"/>
                  </a:lnTo>
                  <a:lnTo>
                    <a:pt x="19730" y="24338"/>
                  </a:lnTo>
                  <a:lnTo>
                    <a:pt x="19646" y="24275"/>
                  </a:lnTo>
                  <a:lnTo>
                    <a:pt x="19542" y="24212"/>
                  </a:lnTo>
                  <a:lnTo>
                    <a:pt x="19500" y="24191"/>
                  </a:lnTo>
                  <a:lnTo>
                    <a:pt x="19437" y="24150"/>
                  </a:lnTo>
                  <a:lnTo>
                    <a:pt x="19311" y="24129"/>
                  </a:lnTo>
                  <a:lnTo>
                    <a:pt x="18892" y="24129"/>
                  </a:lnTo>
                  <a:lnTo>
                    <a:pt x="18599" y="24170"/>
                  </a:lnTo>
                  <a:lnTo>
                    <a:pt x="18432" y="24233"/>
                  </a:lnTo>
                  <a:lnTo>
                    <a:pt x="18264" y="24296"/>
                  </a:lnTo>
                  <a:lnTo>
                    <a:pt x="18096" y="23647"/>
                  </a:lnTo>
                  <a:lnTo>
                    <a:pt x="17908" y="22998"/>
                  </a:lnTo>
                  <a:lnTo>
                    <a:pt x="18369" y="22767"/>
                  </a:lnTo>
                  <a:close/>
                  <a:moveTo>
                    <a:pt x="10682" y="26600"/>
                  </a:moveTo>
                  <a:lnTo>
                    <a:pt x="11708" y="28213"/>
                  </a:lnTo>
                  <a:lnTo>
                    <a:pt x="11206" y="28380"/>
                  </a:lnTo>
                  <a:lnTo>
                    <a:pt x="10703" y="28569"/>
                  </a:lnTo>
                  <a:lnTo>
                    <a:pt x="10200" y="28778"/>
                  </a:lnTo>
                  <a:lnTo>
                    <a:pt x="9970" y="28904"/>
                  </a:lnTo>
                  <a:lnTo>
                    <a:pt x="9740" y="29030"/>
                  </a:lnTo>
                  <a:lnTo>
                    <a:pt x="9677" y="29092"/>
                  </a:lnTo>
                  <a:lnTo>
                    <a:pt x="9635" y="29155"/>
                  </a:lnTo>
                  <a:lnTo>
                    <a:pt x="9593" y="28967"/>
                  </a:lnTo>
                  <a:lnTo>
                    <a:pt x="9551" y="28799"/>
                  </a:lnTo>
                  <a:lnTo>
                    <a:pt x="9551" y="28611"/>
                  </a:lnTo>
                  <a:lnTo>
                    <a:pt x="9551" y="28443"/>
                  </a:lnTo>
                  <a:lnTo>
                    <a:pt x="9572" y="28255"/>
                  </a:lnTo>
                  <a:lnTo>
                    <a:pt x="9614" y="28087"/>
                  </a:lnTo>
                  <a:lnTo>
                    <a:pt x="9656" y="27899"/>
                  </a:lnTo>
                  <a:lnTo>
                    <a:pt x="9719" y="27731"/>
                  </a:lnTo>
                  <a:lnTo>
                    <a:pt x="9802" y="27563"/>
                  </a:lnTo>
                  <a:lnTo>
                    <a:pt x="9886" y="27396"/>
                  </a:lnTo>
                  <a:lnTo>
                    <a:pt x="9991" y="27249"/>
                  </a:lnTo>
                  <a:lnTo>
                    <a:pt x="10117" y="27103"/>
                  </a:lnTo>
                  <a:lnTo>
                    <a:pt x="10242" y="26956"/>
                  </a:lnTo>
                  <a:lnTo>
                    <a:pt x="10368" y="26830"/>
                  </a:lnTo>
                  <a:lnTo>
                    <a:pt x="10535" y="26705"/>
                  </a:lnTo>
                  <a:lnTo>
                    <a:pt x="10682" y="26600"/>
                  </a:lnTo>
                  <a:close/>
                  <a:moveTo>
                    <a:pt x="21448" y="26370"/>
                  </a:moveTo>
                  <a:lnTo>
                    <a:pt x="21343" y="27082"/>
                  </a:lnTo>
                  <a:lnTo>
                    <a:pt x="21196" y="27794"/>
                  </a:lnTo>
                  <a:lnTo>
                    <a:pt x="21029" y="28527"/>
                  </a:lnTo>
                  <a:lnTo>
                    <a:pt x="20861" y="29239"/>
                  </a:lnTo>
                  <a:lnTo>
                    <a:pt x="20631" y="28967"/>
                  </a:lnTo>
                  <a:lnTo>
                    <a:pt x="20358" y="28694"/>
                  </a:lnTo>
                  <a:lnTo>
                    <a:pt x="20065" y="28443"/>
                  </a:lnTo>
                  <a:lnTo>
                    <a:pt x="19751" y="28213"/>
                  </a:lnTo>
                  <a:lnTo>
                    <a:pt x="20023" y="28045"/>
                  </a:lnTo>
                  <a:lnTo>
                    <a:pt x="20296" y="27857"/>
                  </a:lnTo>
                  <a:lnTo>
                    <a:pt x="20547" y="27647"/>
                  </a:lnTo>
                  <a:lnTo>
                    <a:pt x="20777" y="27417"/>
                  </a:lnTo>
                  <a:lnTo>
                    <a:pt x="20987" y="27186"/>
                  </a:lnTo>
                  <a:lnTo>
                    <a:pt x="21154" y="26914"/>
                  </a:lnTo>
                  <a:lnTo>
                    <a:pt x="21322" y="26642"/>
                  </a:lnTo>
                  <a:lnTo>
                    <a:pt x="21448" y="26370"/>
                  </a:lnTo>
                  <a:close/>
                  <a:moveTo>
                    <a:pt x="12106" y="28820"/>
                  </a:moveTo>
                  <a:lnTo>
                    <a:pt x="12902" y="30035"/>
                  </a:lnTo>
                  <a:lnTo>
                    <a:pt x="12546" y="30140"/>
                  </a:lnTo>
                  <a:lnTo>
                    <a:pt x="12211" y="30223"/>
                  </a:lnTo>
                  <a:lnTo>
                    <a:pt x="11855" y="30307"/>
                  </a:lnTo>
                  <a:lnTo>
                    <a:pt x="11520" y="30370"/>
                  </a:lnTo>
                  <a:lnTo>
                    <a:pt x="11352" y="30391"/>
                  </a:lnTo>
                  <a:lnTo>
                    <a:pt x="11185" y="30370"/>
                  </a:lnTo>
                  <a:lnTo>
                    <a:pt x="11017" y="30370"/>
                  </a:lnTo>
                  <a:lnTo>
                    <a:pt x="10850" y="30328"/>
                  </a:lnTo>
                  <a:lnTo>
                    <a:pt x="10682" y="30265"/>
                  </a:lnTo>
                  <a:lnTo>
                    <a:pt x="10515" y="30182"/>
                  </a:lnTo>
                  <a:lnTo>
                    <a:pt x="10347" y="30077"/>
                  </a:lnTo>
                  <a:lnTo>
                    <a:pt x="10179" y="29951"/>
                  </a:lnTo>
                  <a:lnTo>
                    <a:pt x="9970" y="29742"/>
                  </a:lnTo>
                  <a:lnTo>
                    <a:pt x="10054" y="29742"/>
                  </a:lnTo>
                  <a:lnTo>
                    <a:pt x="10305" y="29658"/>
                  </a:lnTo>
                  <a:lnTo>
                    <a:pt x="10577" y="29553"/>
                  </a:lnTo>
                  <a:lnTo>
                    <a:pt x="11101" y="29323"/>
                  </a:lnTo>
                  <a:lnTo>
                    <a:pt x="12106" y="28820"/>
                  </a:lnTo>
                  <a:close/>
                  <a:moveTo>
                    <a:pt x="2954" y="1948"/>
                  </a:moveTo>
                  <a:lnTo>
                    <a:pt x="3393" y="2388"/>
                  </a:lnTo>
                  <a:lnTo>
                    <a:pt x="3833" y="2786"/>
                  </a:lnTo>
                  <a:lnTo>
                    <a:pt x="4294" y="3184"/>
                  </a:lnTo>
                  <a:lnTo>
                    <a:pt x="4755" y="3561"/>
                  </a:lnTo>
                  <a:lnTo>
                    <a:pt x="5237" y="3938"/>
                  </a:lnTo>
                  <a:lnTo>
                    <a:pt x="5718" y="4294"/>
                  </a:lnTo>
                  <a:lnTo>
                    <a:pt x="6724" y="4985"/>
                  </a:lnTo>
                  <a:lnTo>
                    <a:pt x="7750" y="5656"/>
                  </a:lnTo>
                  <a:lnTo>
                    <a:pt x="8776" y="6305"/>
                  </a:lnTo>
                  <a:lnTo>
                    <a:pt x="10871" y="7561"/>
                  </a:lnTo>
                  <a:lnTo>
                    <a:pt x="11897" y="8211"/>
                  </a:lnTo>
                  <a:lnTo>
                    <a:pt x="12923" y="8860"/>
                  </a:lnTo>
                  <a:lnTo>
                    <a:pt x="13928" y="9530"/>
                  </a:lnTo>
                  <a:lnTo>
                    <a:pt x="14431" y="9886"/>
                  </a:lnTo>
                  <a:lnTo>
                    <a:pt x="14913" y="10242"/>
                  </a:lnTo>
                  <a:lnTo>
                    <a:pt x="15395" y="10619"/>
                  </a:lnTo>
                  <a:lnTo>
                    <a:pt x="15855" y="10996"/>
                  </a:lnTo>
                  <a:lnTo>
                    <a:pt x="16316" y="11394"/>
                  </a:lnTo>
                  <a:lnTo>
                    <a:pt x="16756" y="11792"/>
                  </a:lnTo>
                  <a:lnTo>
                    <a:pt x="17196" y="12232"/>
                  </a:lnTo>
                  <a:lnTo>
                    <a:pt x="17615" y="12672"/>
                  </a:lnTo>
                  <a:lnTo>
                    <a:pt x="18013" y="13112"/>
                  </a:lnTo>
                  <a:lnTo>
                    <a:pt x="18411" y="13593"/>
                  </a:lnTo>
                  <a:lnTo>
                    <a:pt x="18871" y="14222"/>
                  </a:lnTo>
                  <a:lnTo>
                    <a:pt x="19311" y="14871"/>
                  </a:lnTo>
                  <a:lnTo>
                    <a:pt x="19709" y="15520"/>
                  </a:lnTo>
                  <a:lnTo>
                    <a:pt x="20065" y="16191"/>
                  </a:lnTo>
                  <a:lnTo>
                    <a:pt x="20379" y="16861"/>
                  </a:lnTo>
                  <a:lnTo>
                    <a:pt x="20652" y="17531"/>
                  </a:lnTo>
                  <a:lnTo>
                    <a:pt x="20903" y="18222"/>
                  </a:lnTo>
                  <a:lnTo>
                    <a:pt x="21112" y="18913"/>
                  </a:lnTo>
                  <a:lnTo>
                    <a:pt x="21280" y="19626"/>
                  </a:lnTo>
                  <a:lnTo>
                    <a:pt x="21427" y="20317"/>
                  </a:lnTo>
                  <a:lnTo>
                    <a:pt x="21531" y="21029"/>
                  </a:lnTo>
                  <a:lnTo>
                    <a:pt x="21615" y="21741"/>
                  </a:lnTo>
                  <a:lnTo>
                    <a:pt x="21657" y="22453"/>
                  </a:lnTo>
                  <a:lnTo>
                    <a:pt x="21678" y="23186"/>
                  </a:lnTo>
                  <a:lnTo>
                    <a:pt x="21678" y="23898"/>
                  </a:lnTo>
                  <a:lnTo>
                    <a:pt x="21636" y="24631"/>
                  </a:lnTo>
                  <a:lnTo>
                    <a:pt x="21615" y="24464"/>
                  </a:lnTo>
                  <a:lnTo>
                    <a:pt x="21552" y="24275"/>
                  </a:lnTo>
                  <a:lnTo>
                    <a:pt x="21489" y="24087"/>
                  </a:lnTo>
                  <a:lnTo>
                    <a:pt x="21406" y="23898"/>
                  </a:lnTo>
                  <a:lnTo>
                    <a:pt x="21322" y="23710"/>
                  </a:lnTo>
                  <a:lnTo>
                    <a:pt x="21091" y="23333"/>
                  </a:lnTo>
                  <a:lnTo>
                    <a:pt x="20819" y="22998"/>
                  </a:lnTo>
                  <a:lnTo>
                    <a:pt x="20526" y="22683"/>
                  </a:lnTo>
                  <a:lnTo>
                    <a:pt x="20191" y="22390"/>
                  </a:lnTo>
                  <a:lnTo>
                    <a:pt x="20002" y="22265"/>
                  </a:lnTo>
                  <a:lnTo>
                    <a:pt x="19814" y="22160"/>
                  </a:lnTo>
                  <a:lnTo>
                    <a:pt x="19625" y="22055"/>
                  </a:lnTo>
                  <a:lnTo>
                    <a:pt x="19437" y="21971"/>
                  </a:lnTo>
                  <a:lnTo>
                    <a:pt x="19604" y="21783"/>
                  </a:lnTo>
                  <a:lnTo>
                    <a:pt x="19772" y="21552"/>
                  </a:lnTo>
                  <a:lnTo>
                    <a:pt x="19919" y="21322"/>
                  </a:lnTo>
                  <a:lnTo>
                    <a:pt x="20065" y="21050"/>
                  </a:lnTo>
                  <a:lnTo>
                    <a:pt x="20233" y="20673"/>
                  </a:lnTo>
                  <a:lnTo>
                    <a:pt x="20358" y="20275"/>
                  </a:lnTo>
                  <a:lnTo>
                    <a:pt x="20442" y="19856"/>
                  </a:lnTo>
                  <a:lnTo>
                    <a:pt x="20484" y="19437"/>
                  </a:lnTo>
                  <a:lnTo>
                    <a:pt x="20463" y="19018"/>
                  </a:lnTo>
                  <a:lnTo>
                    <a:pt x="20442" y="18830"/>
                  </a:lnTo>
                  <a:lnTo>
                    <a:pt x="20400" y="18620"/>
                  </a:lnTo>
                  <a:lnTo>
                    <a:pt x="20358" y="18411"/>
                  </a:lnTo>
                  <a:lnTo>
                    <a:pt x="20296" y="18222"/>
                  </a:lnTo>
                  <a:lnTo>
                    <a:pt x="20212" y="18013"/>
                  </a:lnTo>
                  <a:lnTo>
                    <a:pt x="20128" y="17824"/>
                  </a:lnTo>
                  <a:lnTo>
                    <a:pt x="20002" y="17615"/>
                  </a:lnTo>
                  <a:lnTo>
                    <a:pt x="19835" y="17384"/>
                  </a:lnTo>
                  <a:lnTo>
                    <a:pt x="19646" y="17175"/>
                  </a:lnTo>
                  <a:lnTo>
                    <a:pt x="19416" y="16986"/>
                  </a:lnTo>
                  <a:lnTo>
                    <a:pt x="19186" y="16798"/>
                  </a:lnTo>
                  <a:lnTo>
                    <a:pt x="18913" y="16609"/>
                  </a:lnTo>
                  <a:lnTo>
                    <a:pt x="18641" y="16463"/>
                  </a:lnTo>
                  <a:lnTo>
                    <a:pt x="18348" y="16316"/>
                  </a:lnTo>
                  <a:lnTo>
                    <a:pt x="18055" y="16212"/>
                  </a:lnTo>
                  <a:lnTo>
                    <a:pt x="17761" y="16107"/>
                  </a:lnTo>
                  <a:lnTo>
                    <a:pt x="17468" y="16044"/>
                  </a:lnTo>
                  <a:lnTo>
                    <a:pt x="17175" y="16023"/>
                  </a:lnTo>
                  <a:lnTo>
                    <a:pt x="16882" y="16023"/>
                  </a:lnTo>
                  <a:lnTo>
                    <a:pt x="16609" y="16065"/>
                  </a:lnTo>
                  <a:lnTo>
                    <a:pt x="16337" y="16128"/>
                  </a:lnTo>
                  <a:lnTo>
                    <a:pt x="16107" y="16253"/>
                  </a:lnTo>
                  <a:lnTo>
                    <a:pt x="16107" y="16253"/>
                  </a:lnTo>
                  <a:lnTo>
                    <a:pt x="16337" y="15981"/>
                  </a:lnTo>
                  <a:lnTo>
                    <a:pt x="16505" y="15667"/>
                  </a:lnTo>
                  <a:lnTo>
                    <a:pt x="16651" y="15353"/>
                  </a:lnTo>
                  <a:lnTo>
                    <a:pt x="16756" y="15018"/>
                  </a:lnTo>
                  <a:lnTo>
                    <a:pt x="16819" y="14662"/>
                  </a:lnTo>
                  <a:lnTo>
                    <a:pt x="16840" y="14306"/>
                  </a:lnTo>
                  <a:lnTo>
                    <a:pt x="16840" y="13950"/>
                  </a:lnTo>
                  <a:lnTo>
                    <a:pt x="16798" y="13593"/>
                  </a:lnTo>
                  <a:lnTo>
                    <a:pt x="16714" y="13258"/>
                  </a:lnTo>
                  <a:lnTo>
                    <a:pt x="16588" y="12902"/>
                  </a:lnTo>
                  <a:lnTo>
                    <a:pt x="16442" y="12588"/>
                  </a:lnTo>
                  <a:lnTo>
                    <a:pt x="16253" y="12274"/>
                  </a:lnTo>
                  <a:lnTo>
                    <a:pt x="16023" y="11981"/>
                  </a:lnTo>
                  <a:lnTo>
                    <a:pt x="15793" y="11729"/>
                  </a:lnTo>
                  <a:lnTo>
                    <a:pt x="15499" y="11499"/>
                  </a:lnTo>
                  <a:lnTo>
                    <a:pt x="15185" y="11290"/>
                  </a:lnTo>
                  <a:lnTo>
                    <a:pt x="14955" y="11164"/>
                  </a:lnTo>
                  <a:lnTo>
                    <a:pt x="14703" y="11080"/>
                  </a:lnTo>
                  <a:lnTo>
                    <a:pt x="14431" y="10996"/>
                  </a:lnTo>
                  <a:lnTo>
                    <a:pt x="14159" y="10954"/>
                  </a:lnTo>
                  <a:lnTo>
                    <a:pt x="13887" y="10913"/>
                  </a:lnTo>
                  <a:lnTo>
                    <a:pt x="13300" y="10913"/>
                  </a:lnTo>
                  <a:lnTo>
                    <a:pt x="13007" y="10954"/>
                  </a:lnTo>
                  <a:lnTo>
                    <a:pt x="12714" y="10996"/>
                  </a:lnTo>
                  <a:lnTo>
                    <a:pt x="12441" y="11080"/>
                  </a:lnTo>
                  <a:lnTo>
                    <a:pt x="12148" y="11164"/>
                  </a:lnTo>
                  <a:lnTo>
                    <a:pt x="11897" y="11269"/>
                  </a:lnTo>
                  <a:lnTo>
                    <a:pt x="11646" y="11394"/>
                  </a:lnTo>
                  <a:lnTo>
                    <a:pt x="11415" y="11562"/>
                  </a:lnTo>
                  <a:lnTo>
                    <a:pt x="11185" y="11729"/>
                  </a:lnTo>
                  <a:lnTo>
                    <a:pt x="10996" y="11897"/>
                  </a:lnTo>
                  <a:lnTo>
                    <a:pt x="10892" y="11541"/>
                  </a:lnTo>
                  <a:lnTo>
                    <a:pt x="10724" y="11206"/>
                  </a:lnTo>
                  <a:lnTo>
                    <a:pt x="10535" y="10892"/>
                  </a:lnTo>
                  <a:lnTo>
                    <a:pt x="10326" y="10598"/>
                  </a:lnTo>
                  <a:lnTo>
                    <a:pt x="10075" y="10347"/>
                  </a:lnTo>
                  <a:lnTo>
                    <a:pt x="9802" y="10096"/>
                  </a:lnTo>
                  <a:lnTo>
                    <a:pt x="9488" y="9907"/>
                  </a:lnTo>
                  <a:lnTo>
                    <a:pt x="9174" y="9740"/>
                  </a:lnTo>
                  <a:lnTo>
                    <a:pt x="8839" y="9593"/>
                  </a:lnTo>
                  <a:lnTo>
                    <a:pt x="8483" y="9509"/>
                  </a:lnTo>
                  <a:lnTo>
                    <a:pt x="8106" y="9446"/>
                  </a:lnTo>
                  <a:lnTo>
                    <a:pt x="7729" y="9446"/>
                  </a:lnTo>
                  <a:lnTo>
                    <a:pt x="7352" y="9488"/>
                  </a:lnTo>
                  <a:lnTo>
                    <a:pt x="6975" y="9572"/>
                  </a:lnTo>
                  <a:lnTo>
                    <a:pt x="6786" y="9635"/>
                  </a:lnTo>
                  <a:lnTo>
                    <a:pt x="6598" y="9698"/>
                  </a:lnTo>
                  <a:lnTo>
                    <a:pt x="6388" y="9803"/>
                  </a:lnTo>
                  <a:lnTo>
                    <a:pt x="6200" y="9886"/>
                  </a:lnTo>
                  <a:lnTo>
                    <a:pt x="6011" y="10012"/>
                  </a:lnTo>
                  <a:lnTo>
                    <a:pt x="5823" y="10159"/>
                  </a:lnTo>
                  <a:lnTo>
                    <a:pt x="5655" y="10284"/>
                  </a:lnTo>
                  <a:lnTo>
                    <a:pt x="5488" y="10431"/>
                  </a:lnTo>
                  <a:lnTo>
                    <a:pt x="5341" y="10577"/>
                  </a:lnTo>
                  <a:lnTo>
                    <a:pt x="5216" y="10745"/>
                  </a:lnTo>
                  <a:lnTo>
                    <a:pt x="5090" y="10913"/>
                  </a:lnTo>
                  <a:lnTo>
                    <a:pt x="4964" y="11080"/>
                  </a:lnTo>
                  <a:lnTo>
                    <a:pt x="4776" y="11436"/>
                  </a:lnTo>
                  <a:lnTo>
                    <a:pt x="4629" y="11813"/>
                  </a:lnTo>
                  <a:lnTo>
                    <a:pt x="4524" y="12190"/>
                  </a:lnTo>
                  <a:lnTo>
                    <a:pt x="4483" y="12588"/>
                  </a:lnTo>
                  <a:lnTo>
                    <a:pt x="4462" y="12986"/>
                  </a:lnTo>
                  <a:lnTo>
                    <a:pt x="4483" y="13363"/>
                  </a:lnTo>
                  <a:lnTo>
                    <a:pt x="4545" y="13761"/>
                  </a:lnTo>
                  <a:lnTo>
                    <a:pt x="4671" y="14138"/>
                  </a:lnTo>
                  <a:lnTo>
                    <a:pt x="4818" y="14515"/>
                  </a:lnTo>
                  <a:lnTo>
                    <a:pt x="5006" y="14871"/>
                  </a:lnTo>
                  <a:lnTo>
                    <a:pt x="5216" y="15206"/>
                  </a:lnTo>
                  <a:lnTo>
                    <a:pt x="5488" y="15520"/>
                  </a:lnTo>
                  <a:lnTo>
                    <a:pt x="5132" y="15520"/>
                  </a:lnTo>
                  <a:lnTo>
                    <a:pt x="4901" y="15562"/>
                  </a:lnTo>
                  <a:lnTo>
                    <a:pt x="4671" y="15625"/>
                  </a:lnTo>
                  <a:lnTo>
                    <a:pt x="4441" y="15688"/>
                  </a:lnTo>
                  <a:lnTo>
                    <a:pt x="4231" y="15772"/>
                  </a:lnTo>
                  <a:lnTo>
                    <a:pt x="4022" y="15876"/>
                  </a:lnTo>
                  <a:lnTo>
                    <a:pt x="3833" y="16002"/>
                  </a:lnTo>
                  <a:lnTo>
                    <a:pt x="3645" y="16149"/>
                  </a:lnTo>
                  <a:lnTo>
                    <a:pt x="3477" y="16295"/>
                  </a:lnTo>
                  <a:lnTo>
                    <a:pt x="3310" y="16463"/>
                  </a:lnTo>
                  <a:lnTo>
                    <a:pt x="3163" y="16630"/>
                  </a:lnTo>
                  <a:lnTo>
                    <a:pt x="3016" y="16819"/>
                  </a:lnTo>
                  <a:lnTo>
                    <a:pt x="2912" y="17028"/>
                  </a:lnTo>
                  <a:lnTo>
                    <a:pt x="2807" y="17238"/>
                  </a:lnTo>
                  <a:lnTo>
                    <a:pt x="2723" y="17447"/>
                  </a:lnTo>
                  <a:lnTo>
                    <a:pt x="2660" y="17678"/>
                  </a:lnTo>
                  <a:lnTo>
                    <a:pt x="2597" y="17929"/>
                  </a:lnTo>
                  <a:lnTo>
                    <a:pt x="2577" y="18180"/>
                  </a:lnTo>
                  <a:lnTo>
                    <a:pt x="2556" y="18432"/>
                  </a:lnTo>
                  <a:lnTo>
                    <a:pt x="2577" y="18683"/>
                  </a:lnTo>
                  <a:lnTo>
                    <a:pt x="2597" y="18934"/>
                  </a:lnTo>
                  <a:lnTo>
                    <a:pt x="2660" y="19165"/>
                  </a:lnTo>
                  <a:lnTo>
                    <a:pt x="2723" y="19416"/>
                  </a:lnTo>
                  <a:lnTo>
                    <a:pt x="2807" y="19646"/>
                  </a:lnTo>
                  <a:lnTo>
                    <a:pt x="2912" y="19877"/>
                  </a:lnTo>
                  <a:lnTo>
                    <a:pt x="3016" y="20107"/>
                  </a:lnTo>
                  <a:lnTo>
                    <a:pt x="3142" y="20317"/>
                  </a:lnTo>
                  <a:lnTo>
                    <a:pt x="3289" y="20526"/>
                  </a:lnTo>
                  <a:lnTo>
                    <a:pt x="3456" y="20736"/>
                  </a:lnTo>
                  <a:lnTo>
                    <a:pt x="3624" y="20903"/>
                  </a:lnTo>
                  <a:lnTo>
                    <a:pt x="3812" y="21071"/>
                  </a:lnTo>
                  <a:lnTo>
                    <a:pt x="4001" y="21238"/>
                  </a:lnTo>
                  <a:lnTo>
                    <a:pt x="4210" y="21385"/>
                  </a:lnTo>
                  <a:lnTo>
                    <a:pt x="4462" y="21511"/>
                  </a:lnTo>
                  <a:lnTo>
                    <a:pt x="4734" y="21657"/>
                  </a:lnTo>
                  <a:lnTo>
                    <a:pt x="5027" y="21783"/>
                  </a:lnTo>
                  <a:lnTo>
                    <a:pt x="5320" y="21888"/>
                  </a:lnTo>
                  <a:lnTo>
                    <a:pt x="5634" y="21971"/>
                  </a:lnTo>
                  <a:lnTo>
                    <a:pt x="5949" y="22034"/>
                  </a:lnTo>
                  <a:lnTo>
                    <a:pt x="6263" y="22076"/>
                  </a:lnTo>
                  <a:lnTo>
                    <a:pt x="6032" y="22390"/>
                  </a:lnTo>
                  <a:lnTo>
                    <a:pt x="5844" y="22746"/>
                  </a:lnTo>
                  <a:lnTo>
                    <a:pt x="5697" y="23102"/>
                  </a:lnTo>
                  <a:lnTo>
                    <a:pt x="5634" y="23291"/>
                  </a:lnTo>
                  <a:lnTo>
                    <a:pt x="5593" y="23500"/>
                  </a:lnTo>
                  <a:lnTo>
                    <a:pt x="5572" y="23689"/>
                  </a:lnTo>
                  <a:lnTo>
                    <a:pt x="5551" y="23877"/>
                  </a:lnTo>
                  <a:lnTo>
                    <a:pt x="5551" y="24087"/>
                  </a:lnTo>
                  <a:lnTo>
                    <a:pt x="5572" y="24275"/>
                  </a:lnTo>
                  <a:lnTo>
                    <a:pt x="5593" y="24485"/>
                  </a:lnTo>
                  <a:lnTo>
                    <a:pt x="5634" y="24694"/>
                  </a:lnTo>
                  <a:lnTo>
                    <a:pt x="5697" y="24883"/>
                  </a:lnTo>
                  <a:lnTo>
                    <a:pt x="5760" y="25092"/>
                  </a:lnTo>
                  <a:lnTo>
                    <a:pt x="5844" y="25281"/>
                  </a:lnTo>
                  <a:lnTo>
                    <a:pt x="5970" y="25469"/>
                  </a:lnTo>
                  <a:lnTo>
                    <a:pt x="6116" y="25658"/>
                  </a:lnTo>
                  <a:lnTo>
                    <a:pt x="6284" y="25846"/>
                  </a:lnTo>
                  <a:lnTo>
                    <a:pt x="6472" y="26035"/>
                  </a:lnTo>
                  <a:lnTo>
                    <a:pt x="6682" y="26202"/>
                  </a:lnTo>
                  <a:lnTo>
                    <a:pt x="6912" y="26370"/>
                  </a:lnTo>
                  <a:lnTo>
                    <a:pt x="7142" y="26537"/>
                  </a:lnTo>
                  <a:lnTo>
                    <a:pt x="7394" y="26684"/>
                  </a:lnTo>
                  <a:lnTo>
                    <a:pt x="7645" y="26809"/>
                  </a:lnTo>
                  <a:lnTo>
                    <a:pt x="7896" y="26914"/>
                  </a:lnTo>
                  <a:lnTo>
                    <a:pt x="8148" y="26998"/>
                  </a:lnTo>
                  <a:lnTo>
                    <a:pt x="8420" y="27061"/>
                  </a:lnTo>
                  <a:lnTo>
                    <a:pt x="8671" y="27103"/>
                  </a:lnTo>
                  <a:lnTo>
                    <a:pt x="8923" y="27124"/>
                  </a:lnTo>
                  <a:lnTo>
                    <a:pt x="9174" y="27103"/>
                  </a:lnTo>
                  <a:lnTo>
                    <a:pt x="9048" y="27270"/>
                  </a:lnTo>
                  <a:lnTo>
                    <a:pt x="8965" y="27459"/>
                  </a:lnTo>
                  <a:lnTo>
                    <a:pt x="8881" y="27668"/>
                  </a:lnTo>
                  <a:lnTo>
                    <a:pt x="8797" y="27857"/>
                  </a:lnTo>
                  <a:lnTo>
                    <a:pt x="8734" y="28066"/>
                  </a:lnTo>
                  <a:lnTo>
                    <a:pt x="8692" y="28276"/>
                  </a:lnTo>
                  <a:lnTo>
                    <a:pt x="8671" y="28464"/>
                  </a:lnTo>
                  <a:lnTo>
                    <a:pt x="8650" y="28694"/>
                  </a:lnTo>
                  <a:lnTo>
                    <a:pt x="8650" y="28904"/>
                  </a:lnTo>
                  <a:lnTo>
                    <a:pt x="8650" y="29113"/>
                  </a:lnTo>
                  <a:lnTo>
                    <a:pt x="8692" y="29302"/>
                  </a:lnTo>
                  <a:lnTo>
                    <a:pt x="8734" y="29511"/>
                  </a:lnTo>
                  <a:lnTo>
                    <a:pt x="8797" y="29721"/>
                  </a:lnTo>
                  <a:lnTo>
                    <a:pt x="8860" y="29909"/>
                  </a:lnTo>
                  <a:lnTo>
                    <a:pt x="8965" y="30098"/>
                  </a:lnTo>
                  <a:lnTo>
                    <a:pt x="9069" y="30286"/>
                  </a:lnTo>
                  <a:lnTo>
                    <a:pt x="9174" y="30433"/>
                  </a:lnTo>
                  <a:lnTo>
                    <a:pt x="9300" y="30579"/>
                  </a:lnTo>
                  <a:lnTo>
                    <a:pt x="9446" y="30705"/>
                  </a:lnTo>
                  <a:lnTo>
                    <a:pt x="9593" y="30831"/>
                  </a:lnTo>
                  <a:lnTo>
                    <a:pt x="9761" y="30956"/>
                  </a:lnTo>
                  <a:lnTo>
                    <a:pt x="9928" y="31061"/>
                  </a:lnTo>
                  <a:lnTo>
                    <a:pt x="10305" y="31250"/>
                  </a:lnTo>
                  <a:lnTo>
                    <a:pt x="10724" y="31417"/>
                  </a:lnTo>
                  <a:lnTo>
                    <a:pt x="11143" y="31522"/>
                  </a:lnTo>
                  <a:lnTo>
                    <a:pt x="11352" y="31564"/>
                  </a:lnTo>
                  <a:lnTo>
                    <a:pt x="11562" y="31585"/>
                  </a:lnTo>
                  <a:lnTo>
                    <a:pt x="11981" y="31585"/>
                  </a:lnTo>
                  <a:lnTo>
                    <a:pt x="11918" y="31794"/>
                  </a:lnTo>
                  <a:lnTo>
                    <a:pt x="11855" y="32025"/>
                  </a:lnTo>
                  <a:lnTo>
                    <a:pt x="11834" y="32255"/>
                  </a:lnTo>
                  <a:lnTo>
                    <a:pt x="11813" y="32465"/>
                  </a:lnTo>
                  <a:lnTo>
                    <a:pt x="11813" y="32695"/>
                  </a:lnTo>
                  <a:lnTo>
                    <a:pt x="11834" y="32925"/>
                  </a:lnTo>
                  <a:lnTo>
                    <a:pt x="11876" y="33156"/>
                  </a:lnTo>
                  <a:lnTo>
                    <a:pt x="11939" y="33365"/>
                  </a:lnTo>
                  <a:lnTo>
                    <a:pt x="10996" y="32758"/>
                  </a:lnTo>
                  <a:lnTo>
                    <a:pt x="10075" y="32129"/>
                  </a:lnTo>
                  <a:lnTo>
                    <a:pt x="9174" y="31480"/>
                  </a:lnTo>
                  <a:lnTo>
                    <a:pt x="8273" y="30789"/>
                  </a:lnTo>
                  <a:lnTo>
                    <a:pt x="7436" y="30077"/>
                  </a:lnTo>
                  <a:lnTo>
                    <a:pt x="6619" y="29344"/>
                  </a:lnTo>
                  <a:lnTo>
                    <a:pt x="6221" y="28967"/>
                  </a:lnTo>
                  <a:lnTo>
                    <a:pt x="5844" y="28569"/>
                  </a:lnTo>
                  <a:lnTo>
                    <a:pt x="5467" y="28171"/>
                  </a:lnTo>
                  <a:lnTo>
                    <a:pt x="5111" y="27773"/>
                  </a:lnTo>
                  <a:lnTo>
                    <a:pt x="4755" y="27354"/>
                  </a:lnTo>
                  <a:lnTo>
                    <a:pt x="4420" y="26935"/>
                  </a:lnTo>
                  <a:lnTo>
                    <a:pt x="4085" y="26495"/>
                  </a:lnTo>
                  <a:lnTo>
                    <a:pt x="3770" y="26055"/>
                  </a:lnTo>
                  <a:lnTo>
                    <a:pt x="3477" y="25595"/>
                  </a:lnTo>
                  <a:lnTo>
                    <a:pt x="3205" y="25134"/>
                  </a:lnTo>
                  <a:lnTo>
                    <a:pt x="2933" y="24673"/>
                  </a:lnTo>
                  <a:lnTo>
                    <a:pt x="2681" y="24191"/>
                  </a:lnTo>
                  <a:lnTo>
                    <a:pt x="2451" y="23689"/>
                  </a:lnTo>
                  <a:lnTo>
                    <a:pt x="2241" y="23186"/>
                  </a:lnTo>
                  <a:lnTo>
                    <a:pt x="2032" y="22662"/>
                  </a:lnTo>
                  <a:lnTo>
                    <a:pt x="1843" y="22139"/>
                  </a:lnTo>
                  <a:lnTo>
                    <a:pt x="1697" y="21594"/>
                  </a:lnTo>
                  <a:lnTo>
                    <a:pt x="1550" y="21050"/>
                  </a:lnTo>
                  <a:lnTo>
                    <a:pt x="1425" y="20484"/>
                  </a:lnTo>
                  <a:lnTo>
                    <a:pt x="1320" y="19898"/>
                  </a:lnTo>
                  <a:lnTo>
                    <a:pt x="1236" y="19332"/>
                  </a:lnTo>
                  <a:lnTo>
                    <a:pt x="1173" y="18767"/>
                  </a:lnTo>
                  <a:lnTo>
                    <a:pt x="1131" y="18201"/>
                  </a:lnTo>
                  <a:lnTo>
                    <a:pt x="1110" y="17657"/>
                  </a:lnTo>
                  <a:lnTo>
                    <a:pt x="1089" y="17091"/>
                  </a:lnTo>
                  <a:lnTo>
                    <a:pt x="1089" y="16526"/>
                  </a:lnTo>
                  <a:lnTo>
                    <a:pt x="1110" y="15960"/>
                  </a:lnTo>
                  <a:lnTo>
                    <a:pt x="1152" y="15395"/>
                  </a:lnTo>
                  <a:lnTo>
                    <a:pt x="1236" y="14285"/>
                  </a:lnTo>
                  <a:lnTo>
                    <a:pt x="1362" y="13154"/>
                  </a:lnTo>
                  <a:lnTo>
                    <a:pt x="1529" y="12044"/>
                  </a:lnTo>
                  <a:lnTo>
                    <a:pt x="1718" y="10934"/>
                  </a:lnTo>
                  <a:lnTo>
                    <a:pt x="2116" y="8692"/>
                  </a:lnTo>
                  <a:lnTo>
                    <a:pt x="2304" y="7561"/>
                  </a:lnTo>
                  <a:lnTo>
                    <a:pt x="2493" y="6451"/>
                  </a:lnTo>
                  <a:lnTo>
                    <a:pt x="2660" y="5320"/>
                  </a:lnTo>
                  <a:lnTo>
                    <a:pt x="2807" y="4210"/>
                  </a:lnTo>
                  <a:lnTo>
                    <a:pt x="2891" y="3079"/>
                  </a:lnTo>
                  <a:lnTo>
                    <a:pt x="2933" y="2514"/>
                  </a:lnTo>
                  <a:lnTo>
                    <a:pt x="2954" y="1948"/>
                  </a:lnTo>
                  <a:close/>
                  <a:moveTo>
                    <a:pt x="13426" y="30789"/>
                  </a:moveTo>
                  <a:lnTo>
                    <a:pt x="14285" y="32067"/>
                  </a:lnTo>
                  <a:lnTo>
                    <a:pt x="14264" y="32087"/>
                  </a:lnTo>
                  <a:lnTo>
                    <a:pt x="14180" y="32213"/>
                  </a:lnTo>
                  <a:lnTo>
                    <a:pt x="14075" y="32339"/>
                  </a:lnTo>
                  <a:lnTo>
                    <a:pt x="13970" y="32444"/>
                  </a:lnTo>
                  <a:lnTo>
                    <a:pt x="13845" y="32527"/>
                  </a:lnTo>
                  <a:lnTo>
                    <a:pt x="13698" y="32590"/>
                  </a:lnTo>
                  <a:lnTo>
                    <a:pt x="13531" y="32632"/>
                  </a:lnTo>
                  <a:lnTo>
                    <a:pt x="13384" y="32695"/>
                  </a:lnTo>
                  <a:lnTo>
                    <a:pt x="13342" y="32737"/>
                  </a:lnTo>
                  <a:lnTo>
                    <a:pt x="13279" y="32800"/>
                  </a:lnTo>
                  <a:lnTo>
                    <a:pt x="13237" y="32904"/>
                  </a:lnTo>
                  <a:lnTo>
                    <a:pt x="13237" y="33009"/>
                  </a:lnTo>
                  <a:lnTo>
                    <a:pt x="13258" y="33114"/>
                  </a:lnTo>
                  <a:lnTo>
                    <a:pt x="13342" y="33177"/>
                  </a:lnTo>
                  <a:lnTo>
                    <a:pt x="13447" y="33239"/>
                  </a:lnTo>
                  <a:lnTo>
                    <a:pt x="13551" y="33260"/>
                  </a:lnTo>
                  <a:lnTo>
                    <a:pt x="13656" y="33260"/>
                  </a:lnTo>
                  <a:lnTo>
                    <a:pt x="13761" y="33239"/>
                  </a:lnTo>
                  <a:lnTo>
                    <a:pt x="13887" y="33198"/>
                  </a:lnTo>
                  <a:lnTo>
                    <a:pt x="13991" y="33135"/>
                  </a:lnTo>
                  <a:lnTo>
                    <a:pt x="14180" y="33030"/>
                  </a:lnTo>
                  <a:lnTo>
                    <a:pt x="14305" y="32925"/>
                  </a:lnTo>
                  <a:lnTo>
                    <a:pt x="14431" y="32800"/>
                  </a:lnTo>
                  <a:lnTo>
                    <a:pt x="14536" y="32674"/>
                  </a:lnTo>
                  <a:lnTo>
                    <a:pt x="14620" y="32548"/>
                  </a:lnTo>
                  <a:lnTo>
                    <a:pt x="15583" y="33952"/>
                  </a:lnTo>
                  <a:lnTo>
                    <a:pt x="15248" y="34056"/>
                  </a:lnTo>
                  <a:lnTo>
                    <a:pt x="14913" y="34119"/>
                  </a:lnTo>
                  <a:lnTo>
                    <a:pt x="14578" y="34140"/>
                  </a:lnTo>
                  <a:lnTo>
                    <a:pt x="14410" y="34140"/>
                  </a:lnTo>
                  <a:lnTo>
                    <a:pt x="14243" y="34119"/>
                  </a:lnTo>
                  <a:lnTo>
                    <a:pt x="14075" y="34077"/>
                  </a:lnTo>
                  <a:lnTo>
                    <a:pt x="13928" y="34035"/>
                  </a:lnTo>
                  <a:lnTo>
                    <a:pt x="13761" y="33973"/>
                  </a:lnTo>
                  <a:lnTo>
                    <a:pt x="13614" y="33889"/>
                  </a:lnTo>
                  <a:lnTo>
                    <a:pt x="13468" y="33805"/>
                  </a:lnTo>
                  <a:lnTo>
                    <a:pt x="13342" y="33700"/>
                  </a:lnTo>
                  <a:lnTo>
                    <a:pt x="13195" y="33575"/>
                  </a:lnTo>
                  <a:lnTo>
                    <a:pt x="13070" y="33428"/>
                  </a:lnTo>
                  <a:lnTo>
                    <a:pt x="12923" y="33177"/>
                  </a:lnTo>
                  <a:lnTo>
                    <a:pt x="12797" y="32925"/>
                  </a:lnTo>
                  <a:lnTo>
                    <a:pt x="12714" y="32674"/>
                  </a:lnTo>
                  <a:lnTo>
                    <a:pt x="12672" y="32402"/>
                  </a:lnTo>
                  <a:lnTo>
                    <a:pt x="12672" y="32129"/>
                  </a:lnTo>
                  <a:lnTo>
                    <a:pt x="12693" y="31857"/>
                  </a:lnTo>
                  <a:lnTo>
                    <a:pt x="12756" y="31585"/>
                  </a:lnTo>
                  <a:lnTo>
                    <a:pt x="12860" y="31333"/>
                  </a:lnTo>
                  <a:lnTo>
                    <a:pt x="13007" y="31229"/>
                  </a:lnTo>
                  <a:lnTo>
                    <a:pt x="13154" y="31103"/>
                  </a:lnTo>
                  <a:lnTo>
                    <a:pt x="13300" y="30956"/>
                  </a:lnTo>
                  <a:lnTo>
                    <a:pt x="13426" y="30789"/>
                  </a:lnTo>
                  <a:close/>
                  <a:moveTo>
                    <a:pt x="19018" y="28778"/>
                  </a:moveTo>
                  <a:lnTo>
                    <a:pt x="19269" y="28925"/>
                  </a:lnTo>
                  <a:lnTo>
                    <a:pt x="19521" y="29071"/>
                  </a:lnTo>
                  <a:lnTo>
                    <a:pt x="19772" y="29239"/>
                  </a:lnTo>
                  <a:lnTo>
                    <a:pt x="19981" y="29428"/>
                  </a:lnTo>
                  <a:lnTo>
                    <a:pt x="20191" y="29637"/>
                  </a:lnTo>
                  <a:lnTo>
                    <a:pt x="20337" y="29867"/>
                  </a:lnTo>
                  <a:lnTo>
                    <a:pt x="20400" y="29993"/>
                  </a:lnTo>
                  <a:lnTo>
                    <a:pt x="20463" y="30119"/>
                  </a:lnTo>
                  <a:lnTo>
                    <a:pt x="20505" y="30244"/>
                  </a:lnTo>
                  <a:lnTo>
                    <a:pt x="20526" y="30370"/>
                  </a:lnTo>
                  <a:lnTo>
                    <a:pt x="20212" y="31375"/>
                  </a:lnTo>
                  <a:lnTo>
                    <a:pt x="19856" y="32360"/>
                  </a:lnTo>
                  <a:lnTo>
                    <a:pt x="19479" y="33323"/>
                  </a:lnTo>
                  <a:lnTo>
                    <a:pt x="19081" y="34287"/>
                  </a:lnTo>
                  <a:lnTo>
                    <a:pt x="19144" y="33910"/>
                  </a:lnTo>
                  <a:lnTo>
                    <a:pt x="19186" y="33512"/>
                  </a:lnTo>
                  <a:lnTo>
                    <a:pt x="19206" y="33135"/>
                  </a:lnTo>
                  <a:lnTo>
                    <a:pt x="19206" y="32737"/>
                  </a:lnTo>
                  <a:lnTo>
                    <a:pt x="19206" y="31962"/>
                  </a:lnTo>
                  <a:lnTo>
                    <a:pt x="19165" y="31208"/>
                  </a:lnTo>
                  <a:lnTo>
                    <a:pt x="19165" y="31208"/>
                  </a:lnTo>
                  <a:lnTo>
                    <a:pt x="19667" y="31250"/>
                  </a:lnTo>
                  <a:lnTo>
                    <a:pt x="19793" y="31250"/>
                  </a:lnTo>
                  <a:lnTo>
                    <a:pt x="19898" y="31187"/>
                  </a:lnTo>
                  <a:lnTo>
                    <a:pt x="19960" y="31103"/>
                  </a:lnTo>
                  <a:lnTo>
                    <a:pt x="20002" y="30998"/>
                  </a:lnTo>
                  <a:lnTo>
                    <a:pt x="20023" y="30894"/>
                  </a:lnTo>
                  <a:lnTo>
                    <a:pt x="20002" y="30789"/>
                  </a:lnTo>
                  <a:lnTo>
                    <a:pt x="19960" y="30747"/>
                  </a:lnTo>
                  <a:lnTo>
                    <a:pt x="19940" y="30705"/>
                  </a:lnTo>
                  <a:lnTo>
                    <a:pt x="19877" y="30663"/>
                  </a:lnTo>
                  <a:lnTo>
                    <a:pt x="19814" y="30642"/>
                  </a:lnTo>
                  <a:lnTo>
                    <a:pt x="19144" y="30475"/>
                  </a:lnTo>
                  <a:lnTo>
                    <a:pt x="19123" y="30223"/>
                  </a:lnTo>
                  <a:lnTo>
                    <a:pt x="19081" y="29490"/>
                  </a:lnTo>
                  <a:lnTo>
                    <a:pt x="19018" y="28778"/>
                  </a:lnTo>
                  <a:close/>
                  <a:moveTo>
                    <a:pt x="10766" y="14724"/>
                  </a:moveTo>
                  <a:lnTo>
                    <a:pt x="11122" y="14787"/>
                  </a:lnTo>
                  <a:lnTo>
                    <a:pt x="11457" y="14871"/>
                  </a:lnTo>
                  <a:lnTo>
                    <a:pt x="11792" y="14976"/>
                  </a:lnTo>
                  <a:lnTo>
                    <a:pt x="12106" y="15122"/>
                  </a:lnTo>
                  <a:lnTo>
                    <a:pt x="12400" y="15290"/>
                  </a:lnTo>
                  <a:lnTo>
                    <a:pt x="12693" y="15478"/>
                  </a:lnTo>
                  <a:lnTo>
                    <a:pt x="12986" y="15688"/>
                  </a:lnTo>
                  <a:lnTo>
                    <a:pt x="13258" y="15918"/>
                  </a:lnTo>
                  <a:lnTo>
                    <a:pt x="13510" y="16191"/>
                  </a:lnTo>
                  <a:lnTo>
                    <a:pt x="13761" y="16463"/>
                  </a:lnTo>
                  <a:lnTo>
                    <a:pt x="13991" y="16756"/>
                  </a:lnTo>
                  <a:lnTo>
                    <a:pt x="14222" y="17070"/>
                  </a:lnTo>
                  <a:lnTo>
                    <a:pt x="14431" y="17384"/>
                  </a:lnTo>
                  <a:lnTo>
                    <a:pt x="14641" y="17720"/>
                  </a:lnTo>
                  <a:lnTo>
                    <a:pt x="14829" y="18076"/>
                  </a:lnTo>
                  <a:lnTo>
                    <a:pt x="15018" y="18432"/>
                  </a:lnTo>
                  <a:lnTo>
                    <a:pt x="15374" y="19165"/>
                  </a:lnTo>
                  <a:lnTo>
                    <a:pt x="15688" y="19919"/>
                  </a:lnTo>
                  <a:lnTo>
                    <a:pt x="15981" y="20673"/>
                  </a:lnTo>
                  <a:lnTo>
                    <a:pt x="16232" y="21427"/>
                  </a:lnTo>
                  <a:lnTo>
                    <a:pt x="16463" y="22160"/>
                  </a:lnTo>
                  <a:lnTo>
                    <a:pt x="16672" y="22851"/>
                  </a:lnTo>
                  <a:lnTo>
                    <a:pt x="17007" y="24108"/>
                  </a:lnTo>
                  <a:lnTo>
                    <a:pt x="17175" y="24799"/>
                  </a:lnTo>
                  <a:lnTo>
                    <a:pt x="17321" y="25469"/>
                  </a:lnTo>
                  <a:lnTo>
                    <a:pt x="17468" y="26139"/>
                  </a:lnTo>
                  <a:lnTo>
                    <a:pt x="17594" y="26830"/>
                  </a:lnTo>
                  <a:lnTo>
                    <a:pt x="17698" y="27522"/>
                  </a:lnTo>
                  <a:lnTo>
                    <a:pt x="17803" y="28213"/>
                  </a:lnTo>
                  <a:lnTo>
                    <a:pt x="17866" y="28904"/>
                  </a:lnTo>
                  <a:lnTo>
                    <a:pt x="17950" y="29595"/>
                  </a:lnTo>
                  <a:lnTo>
                    <a:pt x="18075" y="30936"/>
                  </a:lnTo>
                  <a:lnTo>
                    <a:pt x="18138" y="31690"/>
                  </a:lnTo>
                  <a:lnTo>
                    <a:pt x="18201" y="32465"/>
                  </a:lnTo>
                  <a:lnTo>
                    <a:pt x="18222" y="33239"/>
                  </a:lnTo>
                  <a:lnTo>
                    <a:pt x="18201" y="33637"/>
                  </a:lnTo>
                  <a:lnTo>
                    <a:pt x="18180" y="34014"/>
                  </a:lnTo>
                  <a:lnTo>
                    <a:pt x="18159" y="34370"/>
                  </a:lnTo>
                  <a:lnTo>
                    <a:pt x="18096" y="34747"/>
                  </a:lnTo>
                  <a:lnTo>
                    <a:pt x="18034" y="35083"/>
                  </a:lnTo>
                  <a:lnTo>
                    <a:pt x="17929" y="35418"/>
                  </a:lnTo>
                  <a:lnTo>
                    <a:pt x="17908" y="35376"/>
                  </a:lnTo>
                  <a:lnTo>
                    <a:pt x="16316" y="32883"/>
                  </a:lnTo>
                  <a:lnTo>
                    <a:pt x="14703" y="30391"/>
                  </a:lnTo>
                  <a:lnTo>
                    <a:pt x="11478" y="25406"/>
                  </a:lnTo>
                  <a:lnTo>
                    <a:pt x="10724" y="24212"/>
                  </a:lnTo>
                  <a:lnTo>
                    <a:pt x="9970" y="22998"/>
                  </a:lnTo>
                  <a:lnTo>
                    <a:pt x="9614" y="22390"/>
                  </a:lnTo>
                  <a:lnTo>
                    <a:pt x="9279" y="21762"/>
                  </a:lnTo>
                  <a:lnTo>
                    <a:pt x="8944" y="21134"/>
                  </a:lnTo>
                  <a:lnTo>
                    <a:pt x="8650" y="20484"/>
                  </a:lnTo>
                  <a:lnTo>
                    <a:pt x="8357" y="19814"/>
                  </a:lnTo>
                  <a:lnTo>
                    <a:pt x="8232" y="19458"/>
                  </a:lnTo>
                  <a:lnTo>
                    <a:pt x="8106" y="19123"/>
                  </a:lnTo>
                  <a:lnTo>
                    <a:pt x="8001" y="18767"/>
                  </a:lnTo>
                  <a:lnTo>
                    <a:pt x="7896" y="18411"/>
                  </a:lnTo>
                  <a:lnTo>
                    <a:pt x="7834" y="18034"/>
                  </a:lnTo>
                  <a:lnTo>
                    <a:pt x="7813" y="17678"/>
                  </a:lnTo>
                  <a:lnTo>
                    <a:pt x="7813" y="17363"/>
                  </a:lnTo>
                  <a:lnTo>
                    <a:pt x="7834" y="17070"/>
                  </a:lnTo>
                  <a:lnTo>
                    <a:pt x="7917" y="16777"/>
                  </a:lnTo>
                  <a:lnTo>
                    <a:pt x="8001" y="16505"/>
                  </a:lnTo>
                  <a:lnTo>
                    <a:pt x="8127" y="16232"/>
                  </a:lnTo>
                  <a:lnTo>
                    <a:pt x="8253" y="15981"/>
                  </a:lnTo>
                  <a:lnTo>
                    <a:pt x="8420" y="15751"/>
                  </a:lnTo>
                  <a:lnTo>
                    <a:pt x="8630" y="15520"/>
                  </a:lnTo>
                  <a:lnTo>
                    <a:pt x="8839" y="15332"/>
                  </a:lnTo>
                  <a:lnTo>
                    <a:pt x="9069" y="15164"/>
                  </a:lnTo>
                  <a:lnTo>
                    <a:pt x="9321" y="15018"/>
                  </a:lnTo>
                  <a:lnTo>
                    <a:pt x="9572" y="14892"/>
                  </a:lnTo>
                  <a:lnTo>
                    <a:pt x="9865" y="14808"/>
                  </a:lnTo>
                  <a:lnTo>
                    <a:pt x="10158" y="14745"/>
                  </a:lnTo>
                  <a:lnTo>
                    <a:pt x="10452" y="14724"/>
                  </a:lnTo>
                  <a:close/>
                  <a:moveTo>
                    <a:pt x="16170" y="34810"/>
                  </a:moveTo>
                  <a:lnTo>
                    <a:pt x="17028" y="36088"/>
                  </a:lnTo>
                  <a:lnTo>
                    <a:pt x="17133" y="36214"/>
                  </a:lnTo>
                  <a:lnTo>
                    <a:pt x="17259" y="36297"/>
                  </a:lnTo>
                  <a:lnTo>
                    <a:pt x="17384" y="36318"/>
                  </a:lnTo>
                  <a:lnTo>
                    <a:pt x="17510" y="36318"/>
                  </a:lnTo>
                  <a:lnTo>
                    <a:pt x="17489" y="36381"/>
                  </a:lnTo>
                  <a:lnTo>
                    <a:pt x="17489" y="36402"/>
                  </a:lnTo>
                  <a:lnTo>
                    <a:pt x="17510" y="36402"/>
                  </a:lnTo>
                  <a:lnTo>
                    <a:pt x="17971" y="36528"/>
                  </a:lnTo>
                  <a:lnTo>
                    <a:pt x="18034" y="36528"/>
                  </a:lnTo>
                  <a:lnTo>
                    <a:pt x="17929" y="36758"/>
                  </a:lnTo>
                  <a:lnTo>
                    <a:pt x="16505" y="36004"/>
                  </a:lnTo>
                  <a:lnTo>
                    <a:pt x="15080" y="35208"/>
                  </a:lnTo>
                  <a:lnTo>
                    <a:pt x="15353" y="35145"/>
                  </a:lnTo>
                  <a:lnTo>
                    <a:pt x="15646" y="35083"/>
                  </a:lnTo>
                  <a:lnTo>
                    <a:pt x="15918" y="34957"/>
                  </a:lnTo>
                  <a:lnTo>
                    <a:pt x="16170" y="34810"/>
                  </a:lnTo>
                  <a:close/>
                  <a:moveTo>
                    <a:pt x="2367" y="0"/>
                  </a:moveTo>
                  <a:lnTo>
                    <a:pt x="2283" y="21"/>
                  </a:lnTo>
                  <a:lnTo>
                    <a:pt x="2200" y="63"/>
                  </a:lnTo>
                  <a:lnTo>
                    <a:pt x="2074" y="147"/>
                  </a:lnTo>
                  <a:lnTo>
                    <a:pt x="1948" y="273"/>
                  </a:lnTo>
                  <a:lnTo>
                    <a:pt x="1906" y="357"/>
                  </a:lnTo>
                  <a:lnTo>
                    <a:pt x="1885" y="440"/>
                  </a:lnTo>
                  <a:lnTo>
                    <a:pt x="1864" y="524"/>
                  </a:lnTo>
                  <a:lnTo>
                    <a:pt x="1864" y="629"/>
                  </a:lnTo>
                  <a:lnTo>
                    <a:pt x="1885" y="1299"/>
                  </a:lnTo>
                  <a:lnTo>
                    <a:pt x="1885" y="1990"/>
                  </a:lnTo>
                  <a:lnTo>
                    <a:pt x="1864" y="2660"/>
                  </a:lnTo>
                  <a:lnTo>
                    <a:pt x="1823" y="3331"/>
                  </a:lnTo>
                  <a:lnTo>
                    <a:pt x="1760" y="4022"/>
                  </a:lnTo>
                  <a:lnTo>
                    <a:pt x="1676" y="4692"/>
                  </a:lnTo>
                  <a:lnTo>
                    <a:pt x="1508" y="6053"/>
                  </a:lnTo>
                  <a:lnTo>
                    <a:pt x="1299" y="7415"/>
                  </a:lnTo>
                  <a:lnTo>
                    <a:pt x="1048" y="8755"/>
                  </a:lnTo>
                  <a:lnTo>
                    <a:pt x="566" y="11478"/>
                  </a:lnTo>
                  <a:lnTo>
                    <a:pt x="356" y="12819"/>
                  </a:lnTo>
                  <a:lnTo>
                    <a:pt x="189" y="14180"/>
                  </a:lnTo>
                  <a:lnTo>
                    <a:pt x="126" y="14850"/>
                  </a:lnTo>
                  <a:lnTo>
                    <a:pt x="63" y="15520"/>
                  </a:lnTo>
                  <a:lnTo>
                    <a:pt x="21" y="16212"/>
                  </a:lnTo>
                  <a:lnTo>
                    <a:pt x="0" y="16882"/>
                  </a:lnTo>
                  <a:lnTo>
                    <a:pt x="0" y="17552"/>
                  </a:lnTo>
                  <a:lnTo>
                    <a:pt x="21" y="18222"/>
                  </a:lnTo>
                  <a:lnTo>
                    <a:pt x="63" y="18913"/>
                  </a:lnTo>
                  <a:lnTo>
                    <a:pt x="147" y="19584"/>
                  </a:lnTo>
                  <a:lnTo>
                    <a:pt x="231" y="20254"/>
                  </a:lnTo>
                  <a:lnTo>
                    <a:pt x="356" y="20924"/>
                  </a:lnTo>
                  <a:lnTo>
                    <a:pt x="524" y="21594"/>
                  </a:lnTo>
                  <a:lnTo>
                    <a:pt x="712" y="22265"/>
                  </a:lnTo>
                  <a:lnTo>
                    <a:pt x="943" y="22998"/>
                  </a:lnTo>
                  <a:lnTo>
                    <a:pt x="1215" y="23689"/>
                  </a:lnTo>
                  <a:lnTo>
                    <a:pt x="1508" y="24359"/>
                  </a:lnTo>
                  <a:lnTo>
                    <a:pt x="1843" y="25029"/>
                  </a:lnTo>
                  <a:lnTo>
                    <a:pt x="2179" y="25658"/>
                  </a:lnTo>
                  <a:lnTo>
                    <a:pt x="2556" y="26286"/>
                  </a:lnTo>
                  <a:lnTo>
                    <a:pt x="2954" y="26893"/>
                  </a:lnTo>
                  <a:lnTo>
                    <a:pt x="3372" y="27480"/>
                  </a:lnTo>
                  <a:lnTo>
                    <a:pt x="3812" y="28066"/>
                  </a:lnTo>
                  <a:lnTo>
                    <a:pt x="4273" y="28632"/>
                  </a:lnTo>
                  <a:lnTo>
                    <a:pt x="4755" y="29176"/>
                  </a:lnTo>
                  <a:lnTo>
                    <a:pt x="5257" y="29700"/>
                  </a:lnTo>
                  <a:lnTo>
                    <a:pt x="5781" y="30223"/>
                  </a:lnTo>
                  <a:lnTo>
                    <a:pt x="6305" y="30726"/>
                  </a:lnTo>
                  <a:lnTo>
                    <a:pt x="6849" y="31208"/>
                  </a:lnTo>
                  <a:lnTo>
                    <a:pt x="7415" y="31690"/>
                  </a:lnTo>
                  <a:lnTo>
                    <a:pt x="8001" y="32150"/>
                  </a:lnTo>
                  <a:lnTo>
                    <a:pt x="8588" y="32590"/>
                  </a:lnTo>
                  <a:lnTo>
                    <a:pt x="9174" y="33030"/>
                  </a:lnTo>
                  <a:lnTo>
                    <a:pt x="9781" y="33470"/>
                  </a:lnTo>
                  <a:lnTo>
                    <a:pt x="10410" y="33889"/>
                  </a:lnTo>
                  <a:lnTo>
                    <a:pt x="11038" y="34287"/>
                  </a:lnTo>
                  <a:lnTo>
                    <a:pt x="12295" y="35062"/>
                  </a:lnTo>
                  <a:lnTo>
                    <a:pt x="13572" y="35816"/>
                  </a:lnTo>
                  <a:lnTo>
                    <a:pt x="14871" y="36528"/>
                  </a:lnTo>
                  <a:lnTo>
                    <a:pt x="16170" y="37198"/>
                  </a:lnTo>
                  <a:lnTo>
                    <a:pt x="17447" y="37847"/>
                  </a:lnTo>
                  <a:lnTo>
                    <a:pt x="17489" y="37910"/>
                  </a:lnTo>
                  <a:lnTo>
                    <a:pt x="17531" y="37973"/>
                  </a:lnTo>
                  <a:lnTo>
                    <a:pt x="17594" y="38015"/>
                  </a:lnTo>
                  <a:lnTo>
                    <a:pt x="17657" y="38036"/>
                  </a:lnTo>
                  <a:lnTo>
                    <a:pt x="17740" y="38057"/>
                  </a:lnTo>
                  <a:lnTo>
                    <a:pt x="17824" y="38057"/>
                  </a:lnTo>
                  <a:lnTo>
                    <a:pt x="17887" y="38036"/>
                  </a:lnTo>
                  <a:lnTo>
                    <a:pt x="17950" y="37994"/>
                  </a:lnTo>
                  <a:lnTo>
                    <a:pt x="18055" y="37973"/>
                  </a:lnTo>
                  <a:lnTo>
                    <a:pt x="18138" y="37910"/>
                  </a:lnTo>
                  <a:lnTo>
                    <a:pt x="18222" y="37847"/>
                  </a:lnTo>
                  <a:lnTo>
                    <a:pt x="18285" y="37763"/>
                  </a:lnTo>
                  <a:lnTo>
                    <a:pt x="18348" y="37680"/>
                  </a:lnTo>
                  <a:lnTo>
                    <a:pt x="18369" y="37575"/>
                  </a:lnTo>
                  <a:lnTo>
                    <a:pt x="18390" y="37470"/>
                  </a:lnTo>
                  <a:lnTo>
                    <a:pt x="18411" y="37366"/>
                  </a:lnTo>
                  <a:lnTo>
                    <a:pt x="18788" y="36758"/>
                  </a:lnTo>
                  <a:lnTo>
                    <a:pt x="19165" y="36130"/>
                  </a:lnTo>
                  <a:lnTo>
                    <a:pt x="19542" y="35501"/>
                  </a:lnTo>
                  <a:lnTo>
                    <a:pt x="19877" y="34852"/>
                  </a:lnTo>
                  <a:lnTo>
                    <a:pt x="20212" y="34182"/>
                  </a:lnTo>
                  <a:lnTo>
                    <a:pt x="20526" y="33533"/>
                  </a:lnTo>
                  <a:lnTo>
                    <a:pt x="20819" y="32842"/>
                  </a:lnTo>
                  <a:lnTo>
                    <a:pt x="21091" y="32171"/>
                  </a:lnTo>
                  <a:lnTo>
                    <a:pt x="21364" y="31480"/>
                  </a:lnTo>
                  <a:lnTo>
                    <a:pt x="21594" y="30789"/>
                  </a:lnTo>
                  <a:lnTo>
                    <a:pt x="21825" y="30077"/>
                  </a:lnTo>
                  <a:lnTo>
                    <a:pt x="22013" y="29365"/>
                  </a:lnTo>
                  <a:lnTo>
                    <a:pt x="22202" y="28653"/>
                  </a:lnTo>
                  <a:lnTo>
                    <a:pt x="22348" y="27940"/>
                  </a:lnTo>
                  <a:lnTo>
                    <a:pt x="22495" y="27228"/>
                  </a:lnTo>
                  <a:lnTo>
                    <a:pt x="22599" y="26495"/>
                  </a:lnTo>
                  <a:lnTo>
                    <a:pt x="22683" y="25783"/>
                  </a:lnTo>
                  <a:lnTo>
                    <a:pt x="22746" y="25050"/>
                  </a:lnTo>
                  <a:lnTo>
                    <a:pt x="22788" y="24317"/>
                  </a:lnTo>
                  <a:lnTo>
                    <a:pt x="22788" y="23605"/>
                  </a:lnTo>
                  <a:lnTo>
                    <a:pt x="22788" y="22872"/>
                  </a:lnTo>
                  <a:lnTo>
                    <a:pt x="22746" y="22160"/>
                  </a:lnTo>
                  <a:lnTo>
                    <a:pt x="22662" y="21427"/>
                  </a:lnTo>
                  <a:lnTo>
                    <a:pt x="22579" y="20715"/>
                  </a:lnTo>
                  <a:lnTo>
                    <a:pt x="22453" y="20003"/>
                  </a:lnTo>
                  <a:lnTo>
                    <a:pt x="22285" y="19290"/>
                  </a:lnTo>
                  <a:lnTo>
                    <a:pt x="22118" y="18578"/>
                  </a:lnTo>
                  <a:lnTo>
                    <a:pt x="21887" y="17887"/>
                  </a:lnTo>
                  <a:lnTo>
                    <a:pt x="21657" y="17196"/>
                  </a:lnTo>
                  <a:lnTo>
                    <a:pt x="21364" y="16505"/>
                  </a:lnTo>
                  <a:lnTo>
                    <a:pt x="21050" y="15814"/>
                  </a:lnTo>
                  <a:lnTo>
                    <a:pt x="20714" y="15143"/>
                  </a:lnTo>
                  <a:lnTo>
                    <a:pt x="20337" y="14494"/>
                  </a:lnTo>
                  <a:lnTo>
                    <a:pt x="19919" y="13866"/>
                  </a:lnTo>
                  <a:lnTo>
                    <a:pt x="19500" y="13258"/>
                  </a:lnTo>
                  <a:lnTo>
                    <a:pt x="19039" y="12672"/>
                  </a:lnTo>
                  <a:lnTo>
                    <a:pt x="18557" y="12127"/>
                  </a:lnTo>
                  <a:lnTo>
                    <a:pt x="18055" y="11604"/>
                  </a:lnTo>
                  <a:lnTo>
                    <a:pt x="17531" y="11101"/>
                  </a:lnTo>
                  <a:lnTo>
                    <a:pt x="16986" y="10619"/>
                  </a:lnTo>
                  <a:lnTo>
                    <a:pt x="16421" y="10159"/>
                  </a:lnTo>
                  <a:lnTo>
                    <a:pt x="15855" y="9698"/>
                  </a:lnTo>
                  <a:lnTo>
                    <a:pt x="15269" y="9279"/>
                  </a:lnTo>
                  <a:lnTo>
                    <a:pt x="14682" y="8839"/>
                  </a:lnTo>
                  <a:lnTo>
                    <a:pt x="14075" y="8441"/>
                  </a:lnTo>
                  <a:lnTo>
                    <a:pt x="13447" y="8043"/>
                  </a:lnTo>
                  <a:lnTo>
                    <a:pt x="12211" y="7247"/>
                  </a:lnTo>
                  <a:lnTo>
                    <a:pt x="9677" y="5697"/>
                  </a:lnTo>
                  <a:lnTo>
                    <a:pt x="8441" y="4902"/>
                  </a:lnTo>
                  <a:lnTo>
                    <a:pt x="7813" y="4504"/>
                  </a:lnTo>
                  <a:lnTo>
                    <a:pt x="7205" y="4085"/>
                  </a:lnTo>
                  <a:lnTo>
                    <a:pt x="6619" y="3666"/>
                  </a:lnTo>
                  <a:lnTo>
                    <a:pt x="6032" y="3226"/>
                  </a:lnTo>
                  <a:lnTo>
                    <a:pt x="5446" y="2765"/>
                  </a:lnTo>
                  <a:lnTo>
                    <a:pt x="4901" y="2304"/>
                  </a:lnTo>
                  <a:lnTo>
                    <a:pt x="4357" y="1802"/>
                  </a:lnTo>
                  <a:lnTo>
                    <a:pt x="3833" y="1299"/>
                  </a:lnTo>
                  <a:lnTo>
                    <a:pt x="3310" y="754"/>
                  </a:lnTo>
                  <a:lnTo>
                    <a:pt x="2828" y="210"/>
                  </a:lnTo>
                  <a:lnTo>
                    <a:pt x="2765" y="126"/>
                  </a:lnTo>
                  <a:lnTo>
                    <a:pt x="2681" y="84"/>
                  </a:lnTo>
                  <a:lnTo>
                    <a:pt x="2597" y="42"/>
                  </a:lnTo>
                  <a:lnTo>
                    <a:pt x="2514" y="21"/>
                  </a:lnTo>
                  <a:lnTo>
                    <a:pt x="24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215;p56">
              <a:extLst>
                <a:ext uri="{FF2B5EF4-FFF2-40B4-BE49-F238E27FC236}">
                  <a16:creationId xmlns:a16="http://schemas.microsoft.com/office/drawing/2014/main" id="{720D9FC9-9354-631E-045C-C678CB5F3763}"/>
                </a:ext>
              </a:extLst>
            </p:cNvPr>
            <p:cNvSpPr/>
            <p:nvPr/>
          </p:nvSpPr>
          <p:spPr>
            <a:xfrm>
              <a:off x="1759500" y="764350"/>
              <a:ext cx="41925" cy="53425"/>
            </a:xfrm>
            <a:custGeom>
              <a:avLst/>
              <a:gdLst/>
              <a:ahLst/>
              <a:cxnLst/>
              <a:rect l="l" t="t" r="r" b="b"/>
              <a:pathLst>
                <a:path w="1677" h="2137" extrusionOk="0">
                  <a:moveTo>
                    <a:pt x="357" y="0"/>
                  </a:moveTo>
                  <a:lnTo>
                    <a:pt x="252" y="21"/>
                  </a:lnTo>
                  <a:lnTo>
                    <a:pt x="168" y="84"/>
                  </a:lnTo>
                  <a:lnTo>
                    <a:pt x="106" y="147"/>
                  </a:lnTo>
                  <a:lnTo>
                    <a:pt x="43" y="231"/>
                  </a:lnTo>
                  <a:lnTo>
                    <a:pt x="1" y="314"/>
                  </a:lnTo>
                  <a:lnTo>
                    <a:pt x="1" y="419"/>
                  </a:lnTo>
                  <a:lnTo>
                    <a:pt x="1" y="524"/>
                  </a:lnTo>
                  <a:lnTo>
                    <a:pt x="22" y="608"/>
                  </a:lnTo>
                  <a:lnTo>
                    <a:pt x="64" y="712"/>
                  </a:lnTo>
                  <a:lnTo>
                    <a:pt x="127" y="775"/>
                  </a:lnTo>
                  <a:lnTo>
                    <a:pt x="252" y="922"/>
                  </a:lnTo>
                  <a:lnTo>
                    <a:pt x="378" y="1047"/>
                  </a:lnTo>
                  <a:lnTo>
                    <a:pt x="525" y="1173"/>
                  </a:lnTo>
                  <a:lnTo>
                    <a:pt x="629" y="1320"/>
                  </a:lnTo>
                  <a:lnTo>
                    <a:pt x="713" y="1466"/>
                  </a:lnTo>
                  <a:lnTo>
                    <a:pt x="776" y="1613"/>
                  </a:lnTo>
                  <a:lnTo>
                    <a:pt x="818" y="1781"/>
                  </a:lnTo>
                  <a:lnTo>
                    <a:pt x="839" y="1885"/>
                  </a:lnTo>
                  <a:lnTo>
                    <a:pt x="881" y="1948"/>
                  </a:lnTo>
                  <a:lnTo>
                    <a:pt x="922" y="2032"/>
                  </a:lnTo>
                  <a:lnTo>
                    <a:pt x="985" y="2074"/>
                  </a:lnTo>
                  <a:lnTo>
                    <a:pt x="1069" y="2116"/>
                  </a:lnTo>
                  <a:lnTo>
                    <a:pt x="1132" y="2137"/>
                  </a:lnTo>
                  <a:lnTo>
                    <a:pt x="1299" y="2137"/>
                  </a:lnTo>
                  <a:lnTo>
                    <a:pt x="1362" y="2116"/>
                  </a:lnTo>
                  <a:lnTo>
                    <a:pt x="1446" y="2095"/>
                  </a:lnTo>
                  <a:lnTo>
                    <a:pt x="1509" y="2053"/>
                  </a:lnTo>
                  <a:lnTo>
                    <a:pt x="1572" y="1990"/>
                  </a:lnTo>
                  <a:lnTo>
                    <a:pt x="1614" y="1927"/>
                  </a:lnTo>
                  <a:lnTo>
                    <a:pt x="1656" y="1843"/>
                  </a:lnTo>
                  <a:lnTo>
                    <a:pt x="1676" y="1760"/>
                  </a:lnTo>
                  <a:lnTo>
                    <a:pt x="1676" y="1655"/>
                  </a:lnTo>
                  <a:lnTo>
                    <a:pt x="1635" y="1383"/>
                  </a:lnTo>
                  <a:lnTo>
                    <a:pt x="1572" y="1110"/>
                  </a:lnTo>
                  <a:lnTo>
                    <a:pt x="1446" y="817"/>
                  </a:lnTo>
                  <a:lnTo>
                    <a:pt x="1299" y="545"/>
                  </a:lnTo>
                  <a:lnTo>
                    <a:pt x="1216" y="440"/>
                  </a:lnTo>
                  <a:lnTo>
                    <a:pt x="1111" y="314"/>
                  </a:lnTo>
                  <a:lnTo>
                    <a:pt x="1006" y="231"/>
                  </a:lnTo>
                  <a:lnTo>
                    <a:pt x="902" y="147"/>
                  </a:lnTo>
                  <a:lnTo>
                    <a:pt x="776" y="63"/>
                  </a:lnTo>
                  <a:lnTo>
                    <a:pt x="650" y="21"/>
                  </a:lnTo>
                  <a:lnTo>
                    <a:pt x="5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216;p56">
              <a:extLst>
                <a:ext uri="{FF2B5EF4-FFF2-40B4-BE49-F238E27FC236}">
                  <a16:creationId xmlns:a16="http://schemas.microsoft.com/office/drawing/2014/main" id="{490EF682-46B1-44B7-4E29-D1CE13D87434}"/>
                </a:ext>
              </a:extLst>
            </p:cNvPr>
            <p:cNvSpPr/>
            <p:nvPr/>
          </p:nvSpPr>
          <p:spPr>
            <a:xfrm>
              <a:off x="2780550" y="908325"/>
              <a:ext cx="959800" cy="964000"/>
            </a:xfrm>
            <a:custGeom>
              <a:avLst/>
              <a:gdLst/>
              <a:ahLst/>
              <a:cxnLst/>
              <a:rect l="l" t="t" r="r" b="b"/>
              <a:pathLst>
                <a:path w="38392" h="38560" extrusionOk="0">
                  <a:moveTo>
                    <a:pt x="33575" y="1"/>
                  </a:moveTo>
                  <a:lnTo>
                    <a:pt x="33491" y="22"/>
                  </a:lnTo>
                  <a:lnTo>
                    <a:pt x="33407" y="43"/>
                  </a:lnTo>
                  <a:lnTo>
                    <a:pt x="33344" y="85"/>
                  </a:lnTo>
                  <a:lnTo>
                    <a:pt x="33281" y="148"/>
                  </a:lnTo>
                  <a:lnTo>
                    <a:pt x="33240" y="231"/>
                  </a:lnTo>
                  <a:lnTo>
                    <a:pt x="33135" y="231"/>
                  </a:lnTo>
                  <a:lnTo>
                    <a:pt x="33030" y="273"/>
                  </a:lnTo>
                  <a:lnTo>
                    <a:pt x="32925" y="336"/>
                  </a:lnTo>
                  <a:lnTo>
                    <a:pt x="32821" y="399"/>
                  </a:lnTo>
                  <a:lnTo>
                    <a:pt x="32171" y="1048"/>
                  </a:lnTo>
                  <a:lnTo>
                    <a:pt x="31501" y="1677"/>
                  </a:lnTo>
                  <a:lnTo>
                    <a:pt x="30810" y="2284"/>
                  </a:lnTo>
                  <a:lnTo>
                    <a:pt x="30098" y="2849"/>
                  </a:lnTo>
                  <a:lnTo>
                    <a:pt x="29365" y="3394"/>
                  </a:lnTo>
                  <a:lnTo>
                    <a:pt x="28611" y="3918"/>
                  </a:lnTo>
                  <a:lnTo>
                    <a:pt x="27857" y="4420"/>
                  </a:lnTo>
                  <a:lnTo>
                    <a:pt x="27082" y="4881"/>
                  </a:lnTo>
                  <a:lnTo>
                    <a:pt x="26286" y="5321"/>
                  </a:lnTo>
                  <a:lnTo>
                    <a:pt x="25469" y="5740"/>
                  </a:lnTo>
                  <a:lnTo>
                    <a:pt x="24631" y="6117"/>
                  </a:lnTo>
                  <a:lnTo>
                    <a:pt x="23794" y="6473"/>
                  </a:lnTo>
                  <a:lnTo>
                    <a:pt x="22935" y="6787"/>
                  </a:lnTo>
                  <a:lnTo>
                    <a:pt x="22076" y="7080"/>
                  </a:lnTo>
                  <a:lnTo>
                    <a:pt x="21176" y="7332"/>
                  </a:lnTo>
                  <a:lnTo>
                    <a:pt x="20296" y="7562"/>
                  </a:lnTo>
                  <a:lnTo>
                    <a:pt x="19500" y="7730"/>
                  </a:lnTo>
                  <a:lnTo>
                    <a:pt x="18725" y="7855"/>
                  </a:lnTo>
                  <a:lnTo>
                    <a:pt x="17929" y="7981"/>
                  </a:lnTo>
                  <a:lnTo>
                    <a:pt x="17133" y="8086"/>
                  </a:lnTo>
                  <a:lnTo>
                    <a:pt x="15521" y="8253"/>
                  </a:lnTo>
                  <a:lnTo>
                    <a:pt x="13929" y="8442"/>
                  </a:lnTo>
                  <a:lnTo>
                    <a:pt x="13133" y="8525"/>
                  </a:lnTo>
                  <a:lnTo>
                    <a:pt x="12337" y="8651"/>
                  </a:lnTo>
                  <a:lnTo>
                    <a:pt x="11541" y="8777"/>
                  </a:lnTo>
                  <a:lnTo>
                    <a:pt x="10766" y="8944"/>
                  </a:lnTo>
                  <a:lnTo>
                    <a:pt x="9991" y="9133"/>
                  </a:lnTo>
                  <a:lnTo>
                    <a:pt x="9216" y="9363"/>
                  </a:lnTo>
                  <a:lnTo>
                    <a:pt x="8462" y="9635"/>
                  </a:lnTo>
                  <a:lnTo>
                    <a:pt x="7708" y="9950"/>
                  </a:lnTo>
                  <a:lnTo>
                    <a:pt x="7101" y="10264"/>
                  </a:lnTo>
                  <a:lnTo>
                    <a:pt x="6493" y="10599"/>
                  </a:lnTo>
                  <a:lnTo>
                    <a:pt x="5928" y="10955"/>
                  </a:lnTo>
                  <a:lnTo>
                    <a:pt x="5383" y="11353"/>
                  </a:lnTo>
                  <a:lnTo>
                    <a:pt x="4860" y="11772"/>
                  </a:lnTo>
                  <a:lnTo>
                    <a:pt x="4378" y="12233"/>
                  </a:lnTo>
                  <a:lnTo>
                    <a:pt x="3917" y="12693"/>
                  </a:lnTo>
                  <a:lnTo>
                    <a:pt x="3477" y="13196"/>
                  </a:lnTo>
                  <a:lnTo>
                    <a:pt x="3059" y="13720"/>
                  </a:lnTo>
                  <a:lnTo>
                    <a:pt x="2682" y="14264"/>
                  </a:lnTo>
                  <a:lnTo>
                    <a:pt x="2325" y="14809"/>
                  </a:lnTo>
                  <a:lnTo>
                    <a:pt x="1990" y="15395"/>
                  </a:lnTo>
                  <a:lnTo>
                    <a:pt x="1676" y="15982"/>
                  </a:lnTo>
                  <a:lnTo>
                    <a:pt x="1404" y="16589"/>
                  </a:lnTo>
                  <a:lnTo>
                    <a:pt x="1153" y="17196"/>
                  </a:lnTo>
                  <a:lnTo>
                    <a:pt x="922" y="17825"/>
                  </a:lnTo>
                  <a:lnTo>
                    <a:pt x="713" y="18474"/>
                  </a:lnTo>
                  <a:lnTo>
                    <a:pt x="545" y="19123"/>
                  </a:lnTo>
                  <a:lnTo>
                    <a:pt x="378" y="19773"/>
                  </a:lnTo>
                  <a:lnTo>
                    <a:pt x="252" y="20443"/>
                  </a:lnTo>
                  <a:lnTo>
                    <a:pt x="168" y="21113"/>
                  </a:lnTo>
                  <a:lnTo>
                    <a:pt x="84" y="21783"/>
                  </a:lnTo>
                  <a:lnTo>
                    <a:pt x="22" y="22474"/>
                  </a:lnTo>
                  <a:lnTo>
                    <a:pt x="1" y="23145"/>
                  </a:lnTo>
                  <a:lnTo>
                    <a:pt x="1" y="23836"/>
                  </a:lnTo>
                  <a:lnTo>
                    <a:pt x="22" y="24506"/>
                  </a:lnTo>
                  <a:lnTo>
                    <a:pt x="63" y="25176"/>
                  </a:lnTo>
                  <a:lnTo>
                    <a:pt x="147" y="25847"/>
                  </a:lnTo>
                  <a:lnTo>
                    <a:pt x="252" y="26496"/>
                  </a:lnTo>
                  <a:lnTo>
                    <a:pt x="357" y="27166"/>
                  </a:lnTo>
                  <a:lnTo>
                    <a:pt x="503" y="27815"/>
                  </a:lnTo>
                  <a:lnTo>
                    <a:pt x="671" y="28444"/>
                  </a:lnTo>
                  <a:lnTo>
                    <a:pt x="880" y="29114"/>
                  </a:lnTo>
                  <a:lnTo>
                    <a:pt x="1111" y="29763"/>
                  </a:lnTo>
                  <a:lnTo>
                    <a:pt x="1383" y="30392"/>
                  </a:lnTo>
                  <a:lnTo>
                    <a:pt x="1655" y="31020"/>
                  </a:lnTo>
                  <a:lnTo>
                    <a:pt x="1969" y="31606"/>
                  </a:lnTo>
                  <a:lnTo>
                    <a:pt x="2284" y="32172"/>
                  </a:lnTo>
                  <a:lnTo>
                    <a:pt x="2640" y="32716"/>
                  </a:lnTo>
                  <a:lnTo>
                    <a:pt x="3017" y="33240"/>
                  </a:lnTo>
                  <a:lnTo>
                    <a:pt x="3415" y="33764"/>
                  </a:lnTo>
                  <a:lnTo>
                    <a:pt x="3813" y="34245"/>
                  </a:lnTo>
                  <a:lnTo>
                    <a:pt x="4252" y="34706"/>
                  </a:lnTo>
                  <a:lnTo>
                    <a:pt x="4692" y="35125"/>
                  </a:lnTo>
                  <a:lnTo>
                    <a:pt x="5174" y="35544"/>
                  </a:lnTo>
                  <a:lnTo>
                    <a:pt x="5656" y="35942"/>
                  </a:lnTo>
                  <a:lnTo>
                    <a:pt x="6158" y="36298"/>
                  </a:lnTo>
                  <a:lnTo>
                    <a:pt x="6682" y="36633"/>
                  </a:lnTo>
                  <a:lnTo>
                    <a:pt x="7206" y="36947"/>
                  </a:lnTo>
                  <a:lnTo>
                    <a:pt x="7771" y="37219"/>
                  </a:lnTo>
                  <a:lnTo>
                    <a:pt x="8337" y="37492"/>
                  </a:lnTo>
                  <a:lnTo>
                    <a:pt x="8902" y="37722"/>
                  </a:lnTo>
                  <a:lnTo>
                    <a:pt x="9509" y="37932"/>
                  </a:lnTo>
                  <a:lnTo>
                    <a:pt x="10096" y="38099"/>
                  </a:lnTo>
                  <a:lnTo>
                    <a:pt x="10724" y="38246"/>
                  </a:lnTo>
                  <a:lnTo>
                    <a:pt x="11353" y="38371"/>
                  </a:lnTo>
                  <a:lnTo>
                    <a:pt x="11981" y="38455"/>
                  </a:lnTo>
                  <a:lnTo>
                    <a:pt x="12630" y="38518"/>
                  </a:lnTo>
                  <a:lnTo>
                    <a:pt x="13279" y="38560"/>
                  </a:lnTo>
                  <a:lnTo>
                    <a:pt x="13950" y="38560"/>
                  </a:lnTo>
                  <a:lnTo>
                    <a:pt x="14620" y="38539"/>
                  </a:lnTo>
                  <a:lnTo>
                    <a:pt x="15311" y="38476"/>
                  </a:lnTo>
                  <a:lnTo>
                    <a:pt x="16002" y="38371"/>
                  </a:lnTo>
                  <a:lnTo>
                    <a:pt x="16693" y="38246"/>
                  </a:lnTo>
                  <a:lnTo>
                    <a:pt x="17406" y="38099"/>
                  </a:lnTo>
                  <a:lnTo>
                    <a:pt x="18118" y="37911"/>
                  </a:lnTo>
                  <a:lnTo>
                    <a:pt x="18830" y="37701"/>
                  </a:lnTo>
                  <a:lnTo>
                    <a:pt x="19542" y="37471"/>
                  </a:lnTo>
                  <a:lnTo>
                    <a:pt x="20233" y="37219"/>
                  </a:lnTo>
                  <a:lnTo>
                    <a:pt x="20924" y="36947"/>
                  </a:lnTo>
                  <a:lnTo>
                    <a:pt x="21594" y="36654"/>
                  </a:lnTo>
                  <a:lnTo>
                    <a:pt x="22265" y="36340"/>
                  </a:lnTo>
                  <a:lnTo>
                    <a:pt x="22935" y="36005"/>
                  </a:lnTo>
                  <a:lnTo>
                    <a:pt x="23584" y="35649"/>
                  </a:lnTo>
                  <a:lnTo>
                    <a:pt x="24233" y="35272"/>
                  </a:lnTo>
                  <a:lnTo>
                    <a:pt x="24883" y="34874"/>
                  </a:lnTo>
                  <a:lnTo>
                    <a:pt x="25490" y="34455"/>
                  </a:lnTo>
                  <a:lnTo>
                    <a:pt x="26118" y="34036"/>
                  </a:lnTo>
                  <a:lnTo>
                    <a:pt x="26726" y="33575"/>
                  </a:lnTo>
                  <a:lnTo>
                    <a:pt x="27312" y="33114"/>
                  </a:lnTo>
                  <a:lnTo>
                    <a:pt x="27899" y="32633"/>
                  </a:lnTo>
                  <a:lnTo>
                    <a:pt x="28464" y="32151"/>
                  </a:lnTo>
                  <a:lnTo>
                    <a:pt x="29030" y="31648"/>
                  </a:lnTo>
                  <a:lnTo>
                    <a:pt x="29574" y="31125"/>
                  </a:lnTo>
                  <a:lnTo>
                    <a:pt x="30098" y="30601"/>
                  </a:lnTo>
                  <a:lnTo>
                    <a:pt x="30621" y="30056"/>
                  </a:lnTo>
                  <a:lnTo>
                    <a:pt x="31124" y="29491"/>
                  </a:lnTo>
                  <a:lnTo>
                    <a:pt x="31627" y="28925"/>
                  </a:lnTo>
                  <a:lnTo>
                    <a:pt x="32088" y="28339"/>
                  </a:lnTo>
                  <a:lnTo>
                    <a:pt x="32548" y="27752"/>
                  </a:lnTo>
                  <a:lnTo>
                    <a:pt x="33009" y="27166"/>
                  </a:lnTo>
                  <a:lnTo>
                    <a:pt x="33428" y="26559"/>
                  </a:lnTo>
                  <a:lnTo>
                    <a:pt x="33847" y="25951"/>
                  </a:lnTo>
                  <a:lnTo>
                    <a:pt x="34245" y="25323"/>
                  </a:lnTo>
                  <a:lnTo>
                    <a:pt x="34622" y="24716"/>
                  </a:lnTo>
                  <a:lnTo>
                    <a:pt x="34978" y="24087"/>
                  </a:lnTo>
                  <a:lnTo>
                    <a:pt x="35334" y="23417"/>
                  </a:lnTo>
                  <a:lnTo>
                    <a:pt x="35690" y="22726"/>
                  </a:lnTo>
                  <a:lnTo>
                    <a:pt x="36025" y="22014"/>
                  </a:lnTo>
                  <a:lnTo>
                    <a:pt x="36318" y="21281"/>
                  </a:lnTo>
                  <a:lnTo>
                    <a:pt x="36633" y="20548"/>
                  </a:lnTo>
                  <a:lnTo>
                    <a:pt x="36905" y="19773"/>
                  </a:lnTo>
                  <a:lnTo>
                    <a:pt x="37156" y="18998"/>
                  </a:lnTo>
                  <a:lnTo>
                    <a:pt x="37387" y="18223"/>
                  </a:lnTo>
                  <a:lnTo>
                    <a:pt x="37596" y="17427"/>
                  </a:lnTo>
                  <a:lnTo>
                    <a:pt x="37805" y="16610"/>
                  </a:lnTo>
                  <a:lnTo>
                    <a:pt x="37973" y="15793"/>
                  </a:lnTo>
                  <a:lnTo>
                    <a:pt x="38099" y="14976"/>
                  </a:lnTo>
                  <a:lnTo>
                    <a:pt x="38224" y="14159"/>
                  </a:lnTo>
                  <a:lnTo>
                    <a:pt x="38308" y="13322"/>
                  </a:lnTo>
                  <a:lnTo>
                    <a:pt x="38371" y="12505"/>
                  </a:lnTo>
                  <a:lnTo>
                    <a:pt x="38392" y="11688"/>
                  </a:lnTo>
                  <a:lnTo>
                    <a:pt x="38392" y="10850"/>
                  </a:lnTo>
                  <a:lnTo>
                    <a:pt x="38350" y="10033"/>
                  </a:lnTo>
                  <a:lnTo>
                    <a:pt x="38287" y="9238"/>
                  </a:lnTo>
                  <a:lnTo>
                    <a:pt x="38182" y="8421"/>
                  </a:lnTo>
                  <a:lnTo>
                    <a:pt x="38036" y="7646"/>
                  </a:lnTo>
                  <a:lnTo>
                    <a:pt x="37868" y="6850"/>
                  </a:lnTo>
                  <a:lnTo>
                    <a:pt x="37659" y="6096"/>
                  </a:lnTo>
                  <a:lnTo>
                    <a:pt x="37408" y="5342"/>
                  </a:lnTo>
                  <a:lnTo>
                    <a:pt x="37114" y="4609"/>
                  </a:lnTo>
                  <a:lnTo>
                    <a:pt x="36779" y="3897"/>
                  </a:lnTo>
                  <a:lnTo>
                    <a:pt x="36402" y="3206"/>
                  </a:lnTo>
                  <a:lnTo>
                    <a:pt x="35962" y="2535"/>
                  </a:lnTo>
                  <a:lnTo>
                    <a:pt x="35753" y="2200"/>
                  </a:lnTo>
                  <a:lnTo>
                    <a:pt x="35502" y="1886"/>
                  </a:lnTo>
                  <a:lnTo>
                    <a:pt x="35250" y="1572"/>
                  </a:lnTo>
                  <a:lnTo>
                    <a:pt x="34999" y="1258"/>
                  </a:lnTo>
                  <a:lnTo>
                    <a:pt x="34727" y="964"/>
                  </a:lnTo>
                  <a:lnTo>
                    <a:pt x="34433" y="671"/>
                  </a:lnTo>
                  <a:lnTo>
                    <a:pt x="34140" y="378"/>
                  </a:lnTo>
                  <a:lnTo>
                    <a:pt x="33826" y="106"/>
                  </a:lnTo>
                  <a:lnTo>
                    <a:pt x="33742" y="43"/>
                  </a:lnTo>
                  <a:lnTo>
                    <a:pt x="336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217;p56">
              <a:extLst>
                <a:ext uri="{FF2B5EF4-FFF2-40B4-BE49-F238E27FC236}">
                  <a16:creationId xmlns:a16="http://schemas.microsoft.com/office/drawing/2014/main" id="{F8A4F27E-946F-15E9-5932-65013AC7CC7F}"/>
                </a:ext>
              </a:extLst>
            </p:cNvPr>
            <p:cNvSpPr/>
            <p:nvPr/>
          </p:nvSpPr>
          <p:spPr>
            <a:xfrm>
              <a:off x="2780550" y="908325"/>
              <a:ext cx="959800" cy="964000"/>
            </a:xfrm>
            <a:custGeom>
              <a:avLst/>
              <a:gdLst/>
              <a:ahLst/>
              <a:cxnLst/>
              <a:rect l="l" t="t" r="r" b="b"/>
              <a:pathLst>
                <a:path w="38392" h="38560" extrusionOk="0">
                  <a:moveTo>
                    <a:pt x="33742" y="1258"/>
                  </a:moveTo>
                  <a:lnTo>
                    <a:pt x="34161" y="1823"/>
                  </a:lnTo>
                  <a:lnTo>
                    <a:pt x="34538" y="2410"/>
                  </a:lnTo>
                  <a:lnTo>
                    <a:pt x="34894" y="2996"/>
                  </a:lnTo>
                  <a:lnTo>
                    <a:pt x="35208" y="3603"/>
                  </a:lnTo>
                  <a:lnTo>
                    <a:pt x="35502" y="4232"/>
                  </a:lnTo>
                  <a:lnTo>
                    <a:pt x="35774" y="4860"/>
                  </a:lnTo>
                  <a:lnTo>
                    <a:pt x="36004" y="5488"/>
                  </a:lnTo>
                  <a:lnTo>
                    <a:pt x="36214" y="6138"/>
                  </a:lnTo>
                  <a:lnTo>
                    <a:pt x="36402" y="6808"/>
                  </a:lnTo>
                  <a:lnTo>
                    <a:pt x="36549" y="7478"/>
                  </a:lnTo>
                  <a:lnTo>
                    <a:pt x="36674" y="8148"/>
                  </a:lnTo>
                  <a:lnTo>
                    <a:pt x="36779" y="8819"/>
                  </a:lnTo>
                  <a:lnTo>
                    <a:pt x="36863" y="9510"/>
                  </a:lnTo>
                  <a:lnTo>
                    <a:pt x="36926" y="10201"/>
                  </a:lnTo>
                  <a:lnTo>
                    <a:pt x="36947" y="10871"/>
                  </a:lnTo>
                  <a:lnTo>
                    <a:pt x="36968" y="11562"/>
                  </a:lnTo>
                  <a:lnTo>
                    <a:pt x="36947" y="12274"/>
                  </a:lnTo>
                  <a:lnTo>
                    <a:pt x="36926" y="12966"/>
                  </a:lnTo>
                  <a:lnTo>
                    <a:pt x="36863" y="13657"/>
                  </a:lnTo>
                  <a:lnTo>
                    <a:pt x="36779" y="14348"/>
                  </a:lnTo>
                  <a:lnTo>
                    <a:pt x="36674" y="15039"/>
                  </a:lnTo>
                  <a:lnTo>
                    <a:pt x="36570" y="15730"/>
                  </a:lnTo>
                  <a:lnTo>
                    <a:pt x="36423" y="16401"/>
                  </a:lnTo>
                  <a:lnTo>
                    <a:pt x="36256" y="17092"/>
                  </a:lnTo>
                  <a:lnTo>
                    <a:pt x="36088" y="17762"/>
                  </a:lnTo>
                  <a:lnTo>
                    <a:pt x="35899" y="18411"/>
                  </a:lnTo>
                  <a:lnTo>
                    <a:pt x="35669" y="19081"/>
                  </a:lnTo>
                  <a:lnTo>
                    <a:pt x="35439" y="19731"/>
                  </a:lnTo>
                  <a:lnTo>
                    <a:pt x="35208" y="20359"/>
                  </a:lnTo>
                  <a:lnTo>
                    <a:pt x="34936" y="21008"/>
                  </a:lnTo>
                  <a:lnTo>
                    <a:pt x="34664" y="21616"/>
                  </a:lnTo>
                  <a:lnTo>
                    <a:pt x="34371" y="22223"/>
                  </a:lnTo>
                  <a:lnTo>
                    <a:pt x="34056" y="22831"/>
                  </a:lnTo>
                  <a:lnTo>
                    <a:pt x="33721" y="23417"/>
                  </a:lnTo>
                  <a:lnTo>
                    <a:pt x="33386" y="24003"/>
                  </a:lnTo>
                  <a:lnTo>
                    <a:pt x="33030" y="24590"/>
                  </a:lnTo>
                  <a:lnTo>
                    <a:pt x="32674" y="25155"/>
                  </a:lnTo>
                  <a:lnTo>
                    <a:pt x="32297" y="25721"/>
                  </a:lnTo>
                  <a:lnTo>
                    <a:pt x="31899" y="26265"/>
                  </a:lnTo>
                  <a:lnTo>
                    <a:pt x="31480" y="26831"/>
                  </a:lnTo>
                  <a:lnTo>
                    <a:pt x="31061" y="27355"/>
                  </a:lnTo>
                  <a:lnTo>
                    <a:pt x="30621" y="27899"/>
                  </a:lnTo>
                  <a:lnTo>
                    <a:pt x="30182" y="28402"/>
                  </a:lnTo>
                  <a:lnTo>
                    <a:pt x="29721" y="28925"/>
                  </a:lnTo>
                  <a:lnTo>
                    <a:pt x="29239" y="29428"/>
                  </a:lnTo>
                  <a:lnTo>
                    <a:pt x="28757" y="29910"/>
                  </a:lnTo>
                  <a:lnTo>
                    <a:pt x="28276" y="30392"/>
                  </a:lnTo>
                  <a:lnTo>
                    <a:pt x="27752" y="30852"/>
                  </a:lnTo>
                  <a:lnTo>
                    <a:pt x="27249" y="31313"/>
                  </a:lnTo>
                  <a:lnTo>
                    <a:pt x="26726" y="31753"/>
                  </a:lnTo>
                  <a:lnTo>
                    <a:pt x="26181" y="32172"/>
                  </a:lnTo>
                  <a:lnTo>
                    <a:pt x="25637" y="32591"/>
                  </a:lnTo>
                  <a:lnTo>
                    <a:pt x="25071" y="32989"/>
                  </a:lnTo>
                  <a:lnTo>
                    <a:pt x="24506" y="33366"/>
                  </a:lnTo>
                  <a:lnTo>
                    <a:pt x="23940" y="33743"/>
                  </a:lnTo>
                  <a:lnTo>
                    <a:pt x="23354" y="34099"/>
                  </a:lnTo>
                  <a:lnTo>
                    <a:pt x="22767" y="34434"/>
                  </a:lnTo>
                  <a:lnTo>
                    <a:pt x="22160" y="34748"/>
                  </a:lnTo>
                  <a:lnTo>
                    <a:pt x="21553" y="35062"/>
                  </a:lnTo>
                  <a:lnTo>
                    <a:pt x="20945" y="35355"/>
                  </a:lnTo>
                  <a:lnTo>
                    <a:pt x="20317" y="35628"/>
                  </a:lnTo>
                  <a:lnTo>
                    <a:pt x="19688" y="35879"/>
                  </a:lnTo>
                  <a:lnTo>
                    <a:pt x="19039" y="36109"/>
                  </a:lnTo>
                  <a:lnTo>
                    <a:pt x="18411" y="36319"/>
                  </a:lnTo>
                  <a:lnTo>
                    <a:pt x="17678" y="36549"/>
                  </a:lnTo>
                  <a:lnTo>
                    <a:pt x="16924" y="36738"/>
                  </a:lnTo>
                  <a:lnTo>
                    <a:pt x="16170" y="36884"/>
                  </a:lnTo>
                  <a:lnTo>
                    <a:pt x="15416" y="37010"/>
                  </a:lnTo>
                  <a:lnTo>
                    <a:pt x="14641" y="37094"/>
                  </a:lnTo>
                  <a:lnTo>
                    <a:pt x="13887" y="37136"/>
                  </a:lnTo>
                  <a:lnTo>
                    <a:pt x="13112" y="37136"/>
                  </a:lnTo>
                  <a:lnTo>
                    <a:pt x="12358" y="37115"/>
                  </a:lnTo>
                  <a:lnTo>
                    <a:pt x="11604" y="37031"/>
                  </a:lnTo>
                  <a:lnTo>
                    <a:pt x="10871" y="36905"/>
                  </a:lnTo>
                  <a:lnTo>
                    <a:pt x="10494" y="36821"/>
                  </a:lnTo>
                  <a:lnTo>
                    <a:pt x="10117" y="36717"/>
                  </a:lnTo>
                  <a:lnTo>
                    <a:pt x="9761" y="36612"/>
                  </a:lnTo>
                  <a:lnTo>
                    <a:pt x="9405" y="36507"/>
                  </a:lnTo>
                  <a:lnTo>
                    <a:pt x="9049" y="36361"/>
                  </a:lnTo>
                  <a:lnTo>
                    <a:pt x="8693" y="36214"/>
                  </a:lnTo>
                  <a:lnTo>
                    <a:pt x="8357" y="36067"/>
                  </a:lnTo>
                  <a:lnTo>
                    <a:pt x="8001" y="35879"/>
                  </a:lnTo>
                  <a:lnTo>
                    <a:pt x="7666" y="35711"/>
                  </a:lnTo>
                  <a:lnTo>
                    <a:pt x="7331" y="35502"/>
                  </a:lnTo>
                  <a:lnTo>
                    <a:pt x="7017" y="35293"/>
                  </a:lnTo>
                  <a:lnTo>
                    <a:pt x="6682" y="35062"/>
                  </a:lnTo>
                  <a:lnTo>
                    <a:pt x="6179" y="34643"/>
                  </a:lnTo>
                  <a:lnTo>
                    <a:pt x="5698" y="34224"/>
                  </a:lnTo>
                  <a:lnTo>
                    <a:pt x="5237" y="33764"/>
                  </a:lnTo>
                  <a:lnTo>
                    <a:pt x="4818" y="33282"/>
                  </a:lnTo>
                  <a:lnTo>
                    <a:pt x="4399" y="32779"/>
                  </a:lnTo>
                  <a:lnTo>
                    <a:pt x="4022" y="32256"/>
                  </a:lnTo>
                  <a:lnTo>
                    <a:pt x="3687" y="31732"/>
                  </a:lnTo>
                  <a:lnTo>
                    <a:pt x="3352" y="31166"/>
                  </a:lnTo>
                  <a:lnTo>
                    <a:pt x="3059" y="30601"/>
                  </a:lnTo>
                  <a:lnTo>
                    <a:pt x="2786" y="30015"/>
                  </a:lnTo>
                  <a:lnTo>
                    <a:pt x="2535" y="29407"/>
                  </a:lnTo>
                  <a:lnTo>
                    <a:pt x="2305" y="28800"/>
                  </a:lnTo>
                  <a:lnTo>
                    <a:pt x="2116" y="28192"/>
                  </a:lnTo>
                  <a:lnTo>
                    <a:pt x="1948" y="27564"/>
                  </a:lnTo>
                  <a:lnTo>
                    <a:pt x="1802" y="26936"/>
                  </a:lnTo>
                  <a:lnTo>
                    <a:pt x="1676" y="26307"/>
                  </a:lnTo>
                  <a:lnTo>
                    <a:pt x="1571" y="25658"/>
                  </a:lnTo>
                  <a:lnTo>
                    <a:pt x="1509" y="25030"/>
                  </a:lnTo>
                  <a:lnTo>
                    <a:pt x="1446" y="24380"/>
                  </a:lnTo>
                  <a:lnTo>
                    <a:pt x="1425" y="23731"/>
                  </a:lnTo>
                  <a:lnTo>
                    <a:pt x="1425" y="23082"/>
                  </a:lnTo>
                  <a:lnTo>
                    <a:pt x="1467" y="22433"/>
                  </a:lnTo>
                  <a:lnTo>
                    <a:pt x="1509" y="21783"/>
                  </a:lnTo>
                  <a:lnTo>
                    <a:pt x="1592" y="21134"/>
                  </a:lnTo>
                  <a:lnTo>
                    <a:pt x="1697" y="20506"/>
                  </a:lnTo>
                  <a:lnTo>
                    <a:pt x="1844" y="19877"/>
                  </a:lnTo>
                  <a:lnTo>
                    <a:pt x="1990" y="19249"/>
                  </a:lnTo>
                  <a:lnTo>
                    <a:pt x="2179" y="18621"/>
                  </a:lnTo>
                  <a:lnTo>
                    <a:pt x="2388" y="18013"/>
                  </a:lnTo>
                  <a:lnTo>
                    <a:pt x="2619" y="17406"/>
                  </a:lnTo>
                  <a:lnTo>
                    <a:pt x="2870" y="16819"/>
                  </a:lnTo>
                  <a:lnTo>
                    <a:pt x="3163" y="16233"/>
                  </a:lnTo>
                  <a:lnTo>
                    <a:pt x="3352" y="15877"/>
                  </a:lnTo>
                  <a:lnTo>
                    <a:pt x="3561" y="15521"/>
                  </a:lnTo>
                  <a:lnTo>
                    <a:pt x="3771" y="15186"/>
                  </a:lnTo>
                  <a:lnTo>
                    <a:pt x="4001" y="14872"/>
                  </a:lnTo>
                  <a:lnTo>
                    <a:pt x="4210" y="14557"/>
                  </a:lnTo>
                  <a:lnTo>
                    <a:pt x="4462" y="14264"/>
                  </a:lnTo>
                  <a:lnTo>
                    <a:pt x="4692" y="13971"/>
                  </a:lnTo>
                  <a:lnTo>
                    <a:pt x="4944" y="13699"/>
                  </a:lnTo>
                  <a:lnTo>
                    <a:pt x="5216" y="13426"/>
                  </a:lnTo>
                  <a:lnTo>
                    <a:pt x="5488" y="13175"/>
                  </a:lnTo>
                  <a:lnTo>
                    <a:pt x="5760" y="12924"/>
                  </a:lnTo>
                  <a:lnTo>
                    <a:pt x="6033" y="12693"/>
                  </a:lnTo>
                  <a:lnTo>
                    <a:pt x="6619" y="12254"/>
                  </a:lnTo>
                  <a:lnTo>
                    <a:pt x="7226" y="11856"/>
                  </a:lnTo>
                  <a:lnTo>
                    <a:pt x="7855" y="11500"/>
                  </a:lnTo>
                  <a:lnTo>
                    <a:pt x="8525" y="11164"/>
                  </a:lnTo>
                  <a:lnTo>
                    <a:pt x="9216" y="10871"/>
                  </a:lnTo>
                  <a:lnTo>
                    <a:pt x="9907" y="10620"/>
                  </a:lnTo>
                  <a:lnTo>
                    <a:pt x="10640" y="10389"/>
                  </a:lnTo>
                  <a:lnTo>
                    <a:pt x="11373" y="10201"/>
                  </a:lnTo>
                  <a:lnTo>
                    <a:pt x="12148" y="10033"/>
                  </a:lnTo>
                  <a:lnTo>
                    <a:pt x="12923" y="9887"/>
                  </a:lnTo>
                  <a:lnTo>
                    <a:pt x="14390" y="9677"/>
                  </a:lnTo>
                  <a:lnTo>
                    <a:pt x="15877" y="9468"/>
                  </a:lnTo>
                  <a:lnTo>
                    <a:pt x="17322" y="9258"/>
                  </a:lnTo>
                  <a:lnTo>
                    <a:pt x="18788" y="9049"/>
                  </a:lnTo>
                  <a:lnTo>
                    <a:pt x="19500" y="8923"/>
                  </a:lnTo>
                  <a:lnTo>
                    <a:pt x="20212" y="8777"/>
                  </a:lnTo>
                  <a:lnTo>
                    <a:pt x="20945" y="8630"/>
                  </a:lnTo>
                  <a:lnTo>
                    <a:pt x="21657" y="8463"/>
                  </a:lnTo>
                  <a:lnTo>
                    <a:pt x="22369" y="8253"/>
                  </a:lnTo>
                  <a:lnTo>
                    <a:pt x="23081" y="8044"/>
                  </a:lnTo>
                  <a:lnTo>
                    <a:pt x="23773" y="7792"/>
                  </a:lnTo>
                  <a:lnTo>
                    <a:pt x="24485" y="7541"/>
                  </a:lnTo>
                  <a:lnTo>
                    <a:pt x="25134" y="7248"/>
                  </a:lnTo>
                  <a:lnTo>
                    <a:pt x="25783" y="6955"/>
                  </a:lnTo>
                  <a:lnTo>
                    <a:pt x="26412" y="6661"/>
                  </a:lnTo>
                  <a:lnTo>
                    <a:pt x="27040" y="6326"/>
                  </a:lnTo>
                  <a:lnTo>
                    <a:pt x="27647" y="5991"/>
                  </a:lnTo>
                  <a:lnTo>
                    <a:pt x="28255" y="5635"/>
                  </a:lnTo>
                  <a:lnTo>
                    <a:pt x="28862" y="5258"/>
                  </a:lnTo>
                  <a:lnTo>
                    <a:pt x="29428" y="4881"/>
                  </a:lnTo>
                  <a:lnTo>
                    <a:pt x="30014" y="4462"/>
                  </a:lnTo>
                  <a:lnTo>
                    <a:pt x="30580" y="4043"/>
                  </a:lnTo>
                  <a:lnTo>
                    <a:pt x="31124" y="3624"/>
                  </a:lnTo>
                  <a:lnTo>
                    <a:pt x="31669" y="3185"/>
                  </a:lnTo>
                  <a:lnTo>
                    <a:pt x="32213" y="2724"/>
                  </a:lnTo>
                  <a:lnTo>
                    <a:pt x="32737" y="2242"/>
                  </a:lnTo>
                  <a:lnTo>
                    <a:pt x="33240" y="1760"/>
                  </a:lnTo>
                  <a:lnTo>
                    <a:pt x="33742" y="1258"/>
                  </a:lnTo>
                  <a:close/>
                  <a:moveTo>
                    <a:pt x="33575" y="1"/>
                  </a:moveTo>
                  <a:lnTo>
                    <a:pt x="33491" y="22"/>
                  </a:lnTo>
                  <a:lnTo>
                    <a:pt x="33407" y="43"/>
                  </a:lnTo>
                  <a:lnTo>
                    <a:pt x="33344" y="85"/>
                  </a:lnTo>
                  <a:lnTo>
                    <a:pt x="33281" y="148"/>
                  </a:lnTo>
                  <a:lnTo>
                    <a:pt x="33240" y="231"/>
                  </a:lnTo>
                  <a:lnTo>
                    <a:pt x="33135" y="231"/>
                  </a:lnTo>
                  <a:lnTo>
                    <a:pt x="33030" y="273"/>
                  </a:lnTo>
                  <a:lnTo>
                    <a:pt x="32925" y="336"/>
                  </a:lnTo>
                  <a:lnTo>
                    <a:pt x="32821" y="399"/>
                  </a:lnTo>
                  <a:lnTo>
                    <a:pt x="32171" y="1048"/>
                  </a:lnTo>
                  <a:lnTo>
                    <a:pt x="31501" y="1677"/>
                  </a:lnTo>
                  <a:lnTo>
                    <a:pt x="30810" y="2284"/>
                  </a:lnTo>
                  <a:lnTo>
                    <a:pt x="30098" y="2849"/>
                  </a:lnTo>
                  <a:lnTo>
                    <a:pt x="29365" y="3394"/>
                  </a:lnTo>
                  <a:lnTo>
                    <a:pt x="28611" y="3918"/>
                  </a:lnTo>
                  <a:lnTo>
                    <a:pt x="27857" y="4420"/>
                  </a:lnTo>
                  <a:lnTo>
                    <a:pt x="27082" y="4881"/>
                  </a:lnTo>
                  <a:lnTo>
                    <a:pt x="26286" y="5321"/>
                  </a:lnTo>
                  <a:lnTo>
                    <a:pt x="25469" y="5740"/>
                  </a:lnTo>
                  <a:lnTo>
                    <a:pt x="24631" y="6117"/>
                  </a:lnTo>
                  <a:lnTo>
                    <a:pt x="23794" y="6473"/>
                  </a:lnTo>
                  <a:lnTo>
                    <a:pt x="22935" y="6787"/>
                  </a:lnTo>
                  <a:lnTo>
                    <a:pt x="22076" y="7080"/>
                  </a:lnTo>
                  <a:lnTo>
                    <a:pt x="21176" y="7332"/>
                  </a:lnTo>
                  <a:lnTo>
                    <a:pt x="20296" y="7562"/>
                  </a:lnTo>
                  <a:lnTo>
                    <a:pt x="19500" y="7730"/>
                  </a:lnTo>
                  <a:lnTo>
                    <a:pt x="18725" y="7855"/>
                  </a:lnTo>
                  <a:lnTo>
                    <a:pt x="17929" y="7981"/>
                  </a:lnTo>
                  <a:lnTo>
                    <a:pt x="17133" y="8086"/>
                  </a:lnTo>
                  <a:lnTo>
                    <a:pt x="15521" y="8253"/>
                  </a:lnTo>
                  <a:lnTo>
                    <a:pt x="13929" y="8442"/>
                  </a:lnTo>
                  <a:lnTo>
                    <a:pt x="13133" y="8525"/>
                  </a:lnTo>
                  <a:lnTo>
                    <a:pt x="12337" y="8651"/>
                  </a:lnTo>
                  <a:lnTo>
                    <a:pt x="11541" y="8777"/>
                  </a:lnTo>
                  <a:lnTo>
                    <a:pt x="10766" y="8944"/>
                  </a:lnTo>
                  <a:lnTo>
                    <a:pt x="9991" y="9133"/>
                  </a:lnTo>
                  <a:lnTo>
                    <a:pt x="9216" y="9363"/>
                  </a:lnTo>
                  <a:lnTo>
                    <a:pt x="8462" y="9635"/>
                  </a:lnTo>
                  <a:lnTo>
                    <a:pt x="7708" y="9950"/>
                  </a:lnTo>
                  <a:lnTo>
                    <a:pt x="7101" y="10264"/>
                  </a:lnTo>
                  <a:lnTo>
                    <a:pt x="6493" y="10599"/>
                  </a:lnTo>
                  <a:lnTo>
                    <a:pt x="5928" y="10955"/>
                  </a:lnTo>
                  <a:lnTo>
                    <a:pt x="5383" y="11353"/>
                  </a:lnTo>
                  <a:lnTo>
                    <a:pt x="4860" y="11772"/>
                  </a:lnTo>
                  <a:lnTo>
                    <a:pt x="4378" y="12233"/>
                  </a:lnTo>
                  <a:lnTo>
                    <a:pt x="3917" y="12693"/>
                  </a:lnTo>
                  <a:lnTo>
                    <a:pt x="3477" y="13196"/>
                  </a:lnTo>
                  <a:lnTo>
                    <a:pt x="3059" y="13720"/>
                  </a:lnTo>
                  <a:lnTo>
                    <a:pt x="2682" y="14264"/>
                  </a:lnTo>
                  <a:lnTo>
                    <a:pt x="2325" y="14809"/>
                  </a:lnTo>
                  <a:lnTo>
                    <a:pt x="1990" y="15395"/>
                  </a:lnTo>
                  <a:lnTo>
                    <a:pt x="1676" y="15982"/>
                  </a:lnTo>
                  <a:lnTo>
                    <a:pt x="1404" y="16589"/>
                  </a:lnTo>
                  <a:lnTo>
                    <a:pt x="1153" y="17196"/>
                  </a:lnTo>
                  <a:lnTo>
                    <a:pt x="922" y="17825"/>
                  </a:lnTo>
                  <a:lnTo>
                    <a:pt x="713" y="18474"/>
                  </a:lnTo>
                  <a:lnTo>
                    <a:pt x="545" y="19123"/>
                  </a:lnTo>
                  <a:lnTo>
                    <a:pt x="378" y="19773"/>
                  </a:lnTo>
                  <a:lnTo>
                    <a:pt x="252" y="20443"/>
                  </a:lnTo>
                  <a:lnTo>
                    <a:pt x="168" y="21113"/>
                  </a:lnTo>
                  <a:lnTo>
                    <a:pt x="84" y="21783"/>
                  </a:lnTo>
                  <a:lnTo>
                    <a:pt x="22" y="22474"/>
                  </a:lnTo>
                  <a:lnTo>
                    <a:pt x="1" y="23145"/>
                  </a:lnTo>
                  <a:lnTo>
                    <a:pt x="1" y="23836"/>
                  </a:lnTo>
                  <a:lnTo>
                    <a:pt x="22" y="24506"/>
                  </a:lnTo>
                  <a:lnTo>
                    <a:pt x="63" y="25176"/>
                  </a:lnTo>
                  <a:lnTo>
                    <a:pt x="147" y="25847"/>
                  </a:lnTo>
                  <a:lnTo>
                    <a:pt x="252" y="26496"/>
                  </a:lnTo>
                  <a:lnTo>
                    <a:pt x="357" y="27166"/>
                  </a:lnTo>
                  <a:lnTo>
                    <a:pt x="503" y="27815"/>
                  </a:lnTo>
                  <a:lnTo>
                    <a:pt x="671" y="28444"/>
                  </a:lnTo>
                  <a:lnTo>
                    <a:pt x="880" y="29114"/>
                  </a:lnTo>
                  <a:lnTo>
                    <a:pt x="1111" y="29763"/>
                  </a:lnTo>
                  <a:lnTo>
                    <a:pt x="1383" y="30392"/>
                  </a:lnTo>
                  <a:lnTo>
                    <a:pt x="1655" y="31020"/>
                  </a:lnTo>
                  <a:lnTo>
                    <a:pt x="1969" y="31606"/>
                  </a:lnTo>
                  <a:lnTo>
                    <a:pt x="2284" y="32172"/>
                  </a:lnTo>
                  <a:lnTo>
                    <a:pt x="2640" y="32716"/>
                  </a:lnTo>
                  <a:lnTo>
                    <a:pt x="3017" y="33240"/>
                  </a:lnTo>
                  <a:lnTo>
                    <a:pt x="3415" y="33764"/>
                  </a:lnTo>
                  <a:lnTo>
                    <a:pt x="3813" y="34245"/>
                  </a:lnTo>
                  <a:lnTo>
                    <a:pt x="4252" y="34706"/>
                  </a:lnTo>
                  <a:lnTo>
                    <a:pt x="4692" y="35125"/>
                  </a:lnTo>
                  <a:lnTo>
                    <a:pt x="5174" y="35544"/>
                  </a:lnTo>
                  <a:lnTo>
                    <a:pt x="5656" y="35942"/>
                  </a:lnTo>
                  <a:lnTo>
                    <a:pt x="6158" y="36298"/>
                  </a:lnTo>
                  <a:lnTo>
                    <a:pt x="6682" y="36633"/>
                  </a:lnTo>
                  <a:lnTo>
                    <a:pt x="7206" y="36947"/>
                  </a:lnTo>
                  <a:lnTo>
                    <a:pt x="7771" y="37219"/>
                  </a:lnTo>
                  <a:lnTo>
                    <a:pt x="8337" y="37492"/>
                  </a:lnTo>
                  <a:lnTo>
                    <a:pt x="8902" y="37722"/>
                  </a:lnTo>
                  <a:lnTo>
                    <a:pt x="9509" y="37932"/>
                  </a:lnTo>
                  <a:lnTo>
                    <a:pt x="10096" y="38099"/>
                  </a:lnTo>
                  <a:lnTo>
                    <a:pt x="10724" y="38246"/>
                  </a:lnTo>
                  <a:lnTo>
                    <a:pt x="11353" y="38371"/>
                  </a:lnTo>
                  <a:lnTo>
                    <a:pt x="11981" y="38455"/>
                  </a:lnTo>
                  <a:lnTo>
                    <a:pt x="12630" y="38518"/>
                  </a:lnTo>
                  <a:lnTo>
                    <a:pt x="13279" y="38560"/>
                  </a:lnTo>
                  <a:lnTo>
                    <a:pt x="13950" y="38560"/>
                  </a:lnTo>
                  <a:lnTo>
                    <a:pt x="14620" y="38539"/>
                  </a:lnTo>
                  <a:lnTo>
                    <a:pt x="15311" y="38476"/>
                  </a:lnTo>
                  <a:lnTo>
                    <a:pt x="16002" y="38371"/>
                  </a:lnTo>
                  <a:lnTo>
                    <a:pt x="16693" y="38246"/>
                  </a:lnTo>
                  <a:lnTo>
                    <a:pt x="17406" y="38099"/>
                  </a:lnTo>
                  <a:lnTo>
                    <a:pt x="18118" y="37911"/>
                  </a:lnTo>
                  <a:lnTo>
                    <a:pt x="18830" y="37701"/>
                  </a:lnTo>
                  <a:lnTo>
                    <a:pt x="19542" y="37471"/>
                  </a:lnTo>
                  <a:lnTo>
                    <a:pt x="20233" y="37219"/>
                  </a:lnTo>
                  <a:lnTo>
                    <a:pt x="20924" y="36947"/>
                  </a:lnTo>
                  <a:lnTo>
                    <a:pt x="21594" y="36654"/>
                  </a:lnTo>
                  <a:lnTo>
                    <a:pt x="22265" y="36340"/>
                  </a:lnTo>
                  <a:lnTo>
                    <a:pt x="22935" y="36005"/>
                  </a:lnTo>
                  <a:lnTo>
                    <a:pt x="23584" y="35649"/>
                  </a:lnTo>
                  <a:lnTo>
                    <a:pt x="24233" y="35272"/>
                  </a:lnTo>
                  <a:lnTo>
                    <a:pt x="24883" y="34874"/>
                  </a:lnTo>
                  <a:lnTo>
                    <a:pt x="25490" y="34455"/>
                  </a:lnTo>
                  <a:lnTo>
                    <a:pt x="26118" y="34036"/>
                  </a:lnTo>
                  <a:lnTo>
                    <a:pt x="26726" y="33575"/>
                  </a:lnTo>
                  <a:lnTo>
                    <a:pt x="27312" y="33114"/>
                  </a:lnTo>
                  <a:lnTo>
                    <a:pt x="27899" y="32633"/>
                  </a:lnTo>
                  <a:lnTo>
                    <a:pt x="28464" y="32151"/>
                  </a:lnTo>
                  <a:lnTo>
                    <a:pt x="29030" y="31648"/>
                  </a:lnTo>
                  <a:lnTo>
                    <a:pt x="29574" y="31125"/>
                  </a:lnTo>
                  <a:lnTo>
                    <a:pt x="30098" y="30601"/>
                  </a:lnTo>
                  <a:lnTo>
                    <a:pt x="30621" y="30056"/>
                  </a:lnTo>
                  <a:lnTo>
                    <a:pt x="31124" y="29491"/>
                  </a:lnTo>
                  <a:lnTo>
                    <a:pt x="31627" y="28925"/>
                  </a:lnTo>
                  <a:lnTo>
                    <a:pt x="32088" y="28339"/>
                  </a:lnTo>
                  <a:lnTo>
                    <a:pt x="32548" y="27752"/>
                  </a:lnTo>
                  <a:lnTo>
                    <a:pt x="33009" y="27166"/>
                  </a:lnTo>
                  <a:lnTo>
                    <a:pt x="33428" y="26559"/>
                  </a:lnTo>
                  <a:lnTo>
                    <a:pt x="33847" y="25951"/>
                  </a:lnTo>
                  <a:lnTo>
                    <a:pt x="34245" y="25323"/>
                  </a:lnTo>
                  <a:lnTo>
                    <a:pt x="34622" y="24716"/>
                  </a:lnTo>
                  <a:lnTo>
                    <a:pt x="34978" y="24087"/>
                  </a:lnTo>
                  <a:lnTo>
                    <a:pt x="35334" y="23417"/>
                  </a:lnTo>
                  <a:lnTo>
                    <a:pt x="35690" y="22726"/>
                  </a:lnTo>
                  <a:lnTo>
                    <a:pt x="36025" y="22014"/>
                  </a:lnTo>
                  <a:lnTo>
                    <a:pt x="36318" y="21281"/>
                  </a:lnTo>
                  <a:lnTo>
                    <a:pt x="36633" y="20548"/>
                  </a:lnTo>
                  <a:lnTo>
                    <a:pt x="36905" y="19773"/>
                  </a:lnTo>
                  <a:lnTo>
                    <a:pt x="37156" y="18998"/>
                  </a:lnTo>
                  <a:lnTo>
                    <a:pt x="37387" y="18223"/>
                  </a:lnTo>
                  <a:lnTo>
                    <a:pt x="37596" y="17427"/>
                  </a:lnTo>
                  <a:lnTo>
                    <a:pt x="37805" y="16610"/>
                  </a:lnTo>
                  <a:lnTo>
                    <a:pt x="37973" y="15793"/>
                  </a:lnTo>
                  <a:lnTo>
                    <a:pt x="38099" y="14976"/>
                  </a:lnTo>
                  <a:lnTo>
                    <a:pt x="38224" y="14159"/>
                  </a:lnTo>
                  <a:lnTo>
                    <a:pt x="38308" y="13322"/>
                  </a:lnTo>
                  <a:lnTo>
                    <a:pt x="38371" y="12505"/>
                  </a:lnTo>
                  <a:lnTo>
                    <a:pt x="38392" y="11688"/>
                  </a:lnTo>
                  <a:lnTo>
                    <a:pt x="38392" y="10850"/>
                  </a:lnTo>
                  <a:lnTo>
                    <a:pt x="38350" y="10033"/>
                  </a:lnTo>
                  <a:lnTo>
                    <a:pt x="38287" y="9238"/>
                  </a:lnTo>
                  <a:lnTo>
                    <a:pt x="38182" y="8421"/>
                  </a:lnTo>
                  <a:lnTo>
                    <a:pt x="38036" y="7646"/>
                  </a:lnTo>
                  <a:lnTo>
                    <a:pt x="37868" y="6850"/>
                  </a:lnTo>
                  <a:lnTo>
                    <a:pt x="37659" y="6096"/>
                  </a:lnTo>
                  <a:lnTo>
                    <a:pt x="37408" y="5342"/>
                  </a:lnTo>
                  <a:lnTo>
                    <a:pt x="37114" y="4609"/>
                  </a:lnTo>
                  <a:lnTo>
                    <a:pt x="36779" y="3897"/>
                  </a:lnTo>
                  <a:lnTo>
                    <a:pt x="36402" y="3206"/>
                  </a:lnTo>
                  <a:lnTo>
                    <a:pt x="35962" y="2535"/>
                  </a:lnTo>
                  <a:lnTo>
                    <a:pt x="35753" y="2200"/>
                  </a:lnTo>
                  <a:lnTo>
                    <a:pt x="35502" y="1886"/>
                  </a:lnTo>
                  <a:lnTo>
                    <a:pt x="35250" y="1572"/>
                  </a:lnTo>
                  <a:lnTo>
                    <a:pt x="34999" y="1258"/>
                  </a:lnTo>
                  <a:lnTo>
                    <a:pt x="34727" y="964"/>
                  </a:lnTo>
                  <a:lnTo>
                    <a:pt x="34433" y="671"/>
                  </a:lnTo>
                  <a:lnTo>
                    <a:pt x="34140" y="378"/>
                  </a:lnTo>
                  <a:lnTo>
                    <a:pt x="33826" y="106"/>
                  </a:lnTo>
                  <a:lnTo>
                    <a:pt x="33742" y="43"/>
                  </a:lnTo>
                  <a:lnTo>
                    <a:pt x="336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218;p56">
              <a:extLst>
                <a:ext uri="{FF2B5EF4-FFF2-40B4-BE49-F238E27FC236}">
                  <a16:creationId xmlns:a16="http://schemas.microsoft.com/office/drawing/2014/main" id="{0344540E-DC7E-0744-22E3-821060B8DFBC}"/>
                </a:ext>
              </a:extLst>
            </p:cNvPr>
            <p:cNvSpPr/>
            <p:nvPr/>
          </p:nvSpPr>
          <p:spPr>
            <a:xfrm>
              <a:off x="2880050" y="1001550"/>
              <a:ext cx="772350" cy="765550"/>
            </a:xfrm>
            <a:custGeom>
              <a:avLst/>
              <a:gdLst/>
              <a:ahLst/>
              <a:cxnLst/>
              <a:rect l="l" t="t" r="r" b="b"/>
              <a:pathLst>
                <a:path w="30894" h="30622" extrusionOk="0">
                  <a:moveTo>
                    <a:pt x="28757" y="1801"/>
                  </a:moveTo>
                  <a:lnTo>
                    <a:pt x="28485" y="2828"/>
                  </a:lnTo>
                  <a:lnTo>
                    <a:pt x="28212" y="3854"/>
                  </a:lnTo>
                  <a:lnTo>
                    <a:pt x="28066" y="4357"/>
                  </a:lnTo>
                  <a:lnTo>
                    <a:pt x="27898" y="4880"/>
                  </a:lnTo>
                  <a:lnTo>
                    <a:pt x="27689" y="5383"/>
                  </a:lnTo>
                  <a:lnTo>
                    <a:pt x="27458" y="5865"/>
                  </a:lnTo>
                  <a:lnTo>
                    <a:pt x="27228" y="6263"/>
                  </a:lnTo>
                  <a:lnTo>
                    <a:pt x="26998" y="6660"/>
                  </a:lnTo>
                  <a:lnTo>
                    <a:pt x="26788" y="6640"/>
                  </a:lnTo>
                  <a:lnTo>
                    <a:pt x="26579" y="6598"/>
                  </a:lnTo>
                  <a:lnTo>
                    <a:pt x="26390" y="6535"/>
                  </a:lnTo>
                  <a:lnTo>
                    <a:pt x="26181" y="6451"/>
                  </a:lnTo>
                  <a:lnTo>
                    <a:pt x="25992" y="6346"/>
                  </a:lnTo>
                  <a:lnTo>
                    <a:pt x="25804" y="6221"/>
                  </a:lnTo>
                  <a:lnTo>
                    <a:pt x="25636" y="6095"/>
                  </a:lnTo>
                  <a:lnTo>
                    <a:pt x="25490" y="5948"/>
                  </a:lnTo>
                  <a:lnTo>
                    <a:pt x="25343" y="5781"/>
                  </a:lnTo>
                  <a:lnTo>
                    <a:pt x="25175" y="5550"/>
                  </a:lnTo>
                  <a:lnTo>
                    <a:pt x="24987" y="5278"/>
                  </a:lnTo>
                  <a:lnTo>
                    <a:pt x="25531" y="4922"/>
                  </a:lnTo>
                  <a:lnTo>
                    <a:pt x="26055" y="4545"/>
                  </a:lnTo>
                  <a:lnTo>
                    <a:pt x="26558" y="4147"/>
                  </a:lnTo>
                  <a:lnTo>
                    <a:pt x="27039" y="3728"/>
                  </a:lnTo>
                  <a:lnTo>
                    <a:pt x="27500" y="3288"/>
                  </a:lnTo>
                  <a:lnTo>
                    <a:pt x="27940" y="2828"/>
                  </a:lnTo>
                  <a:lnTo>
                    <a:pt x="28359" y="2325"/>
                  </a:lnTo>
                  <a:lnTo>
                    <a:pt x="28757" y="1801"/>
                  </a:lnTo>
                  <a:close/>
                  <a:moveTo>
                    <a:pt x="24505" y="5550"/>
                  </a:moveTo>
                  <a:lnTo>
                    <a:pt x="24547" y="5676"/>
                  </a:lnTo>
                  <a:lnTo>
                    <a:pt x="24652" y="5927"/>
                  </a:lnTo>
                  <a:lnTo>
                    <a:pt x="24777" y="6137"/>
                  </a:lnTo>
                  <a:lnTo>
                    <a:pt x="24966" y="6367"/>
                  </a:lnTo>
                  <a:lnTo>
                    <a:pt x="25154" y="6577"/>
                  </a:lnTo>
                  <a:lnTo>
                    <a:pt x="25364" y="6765"/>
                  </a:lnTo>
                  <a:lnTo>
                    <a:pt x="25594" y="6933"/>
                  </a:lnTo>
                  <a:lnTo>
                    <a:pt x="25783" y="7058"/>
                  </a:lnTo>
                  <a:lnTo>
                    <a:pt x="26013" y="7184"/>
                  </a:lnTo>
                  <a:lnTo>
                    <a:pt x="26264" y="7289"/>
                  </a:lnTo>
                  <a:lnTo>
                    <a:pt x="26516" y="7373"/>
                  </a:lnTo>
                  <a:lnTo>
                    <a:pt x="26223" y="7771"/>
                  </a:lnTo>
                  <a:lnTo>
                    <a:pt x="25929" y="8148"/>
                  </a:lnTo>
                  <a:lnTo>
                    <a:pt x="25594" y="8525"/>
                  </a:lnTo>
                  <a:lnTo>
                    <a:pt x="25280" y="8902"/>
                  </a:lnTo>
                  <a:lnTo>
                    <a:pt x="24547" y="8902"/>
                  </a:lnTo>
                  <a:lnTo>
                    <a:pt x="24317" y="8881"/>
                  </a:lnTo>
                  <a:lnTo>
                    <a:pt x="24107" y="8818"/>
                  </a:lnTo>
                  <a:lnTo>
                    <a:pt x="23877" y="8755"/>
                  </a:lnTo>
                  <a:lnTo>
                    <a:pt x="23667" y="8650"/>
                  </a:lnTo>
                  <a:lnTo>
                    <a:pt x="23437" y="8525"/>
                  </a:lnTo>
                  <a:lnTo>
                    <a:pt x="23207" y="8357"/>
                  </a:lnTo>
                  <a:lnTo>
                    <a:pt x="22997" y="8168"/>
                  </a:lnTo>
                  <a:lnTo>
                    <a:pt x="22809" y="7959"/>
                  </a:lnTo>
                  <a:lnTo>
                    <a:pt x="22641" y="7750"/>
                  </a:lnTo>
                  <a:lnTo>
                    <a:pt x="22515" y="7498"/>
                  </a:lnTo>
                  <a:lnTo>
                    <a:pt x="22411" y="7247"/>
                  </a:lnTo>
                  <a:lnTo>
                    <a:pt x="22327" y="6975"/>
                  </a:lnTo>
                  <a:lnTo>
                    <a:pt x="22285" y="6681"/>
                  </a:lnTo>
                  <a:lnTo>
                    <a:pt x="22264" y="6640"/>
                  </a:lnTo>
                  <a:lnTo>
                    <a:pt x="22851" y="6388"/>
                  </a:lnTo>
                  <a:lnTo>
                    <a:pt x="23416" y="6116"/>
                  </a:lnTo>
                  <a:lnTo>
                    <a:pt x="23982" y="5844"/>
                  </a:lnTo>
                  <a:lnTo>
                    <a:pt x="24505" y="5550"/>
                  </a:lnTo>
                  <a:close/>
                  <a:moveTo>
                    <a:pt x="21845" y="6807"/>
                  </a:moveTo>
                  <a:lnTo>
                    <a:pt x="21866" y="7058"/>
                  </a:lnTo>
                  <a:lnTo>
                    <a:pt x="21908" y="7310"/>
                  </a:lnTo>
                  <a:lnTo>
                    <a:pt x="21992" y="7561"/>
                  </a:lnTo>
                  <a:lnTo>
                    <a:pt x="22097" y="7791"/>
                  </a:lnTo>
                  <a:lnTo>
                    <a:pt x="22201" y="8043"/>
                  </a:lnTo>
                  <a:lnTo>
                    <a:pt x="22348" y="8273"/>
                  </a:lnTo>
                  <a:lnTo>
                    <a:pt x="22494" y="8483"/>
                  </a:lnTo>
                  <a:lnTo>
                    <a:pt x="22683" y="8692"/>
                  </a:lnTo>
                  <a:lnTo>
                    <a:pt x="22871" y="8881"/>
                  </a:lnTo>
                  <a:lnTo>
                    <a:pt x="23060" y="9069"/>
                  </a:lnTo>
                  <a:lnTo>
                    <a:pt x="23290" y="9216"/>
                  </a:lnTo>
                  <a:lnTo>
                    <a:pt x="23500" y="9362"/>
                  </a:lnTo>
                  <a:lnTo>
                    <a:pt x="23751" y="9488"/>
                  </a:lnTo>
                  <a:lnTo>
                    <a:pt x="23982" y="9572"/>
                  </a:lnTo>
                  <a:lnTo>
                    <a:pt x="24233" y="9635"/>
                  </a:lnTo>
                  <a:lnTo>
                    <a:pt x="24484" y="9676"/>
                  </a:lnTo>
                  <a:lnTo>
                    <a:pt x="24170" y="9991"/>
                  </a:lnTo>
                  <a:lnTo>
                    <a:pt x="23814" y="10305"/>
                  </a:lnTo>
                  <a:lnTo>
                    <a:pt x="23479" y="10577"/>
                  </a:lnTo>
                  <a:lnTo>
                    <a:pt x="22746" y="11143"/>
                  </a:lnTo>
                  <a:lnTo>
                    <a:pt x="22494" y="10996"/>
                  </a:lnTo>
                  <a:lnTo>
                    <a:pt x="22243" y="10849"/>
                  </a:lnTo>
                  <a:lnTo>
                    <a:pt x="21740" y="10598"/>
                  </a:lnTo>
                  <a:lnTo>
                    <a:pt x="21489" y="10451"/>
                  </a:lnTo>
                  <a:lnTo>
                    <a:pt x="21259" y="10305"/>
                  </a:lnTo>
                  <a:lnTo>
                    <a:pt x="21007" y="10116"/>
                  </a:lnTo>
                  <a:lnTo>
                    <a:pt x="20798" y="9907"/>
                  </a:lnTo>
                  <a:lnTo>
                    <a:pt x="20568" y="9656"/>
                  </a:lnTo>
                  <a:lnTo>
                    <a:pt x="20358" y="9383"/>
                  </a:lnTo>
                  <a:lnTo>
                    <a:pt x="20191" y="9111"/>
                  </a:lnTo>
                  <a:lnTo>
                    <a:pt x="20023" y="8818"/>
                  </a:lnTo>
                  <a:lnTo>
                    <a:pt x="19876" y="8504"/>
                  </a:lnTo>
                  <a:lnTo>
                    <a:pt x="19772" y="8189"/>
                  </a:lnTo>
                  <a:lnTo>
                    <a:pt x="19688" y="7854"/>
                  </a:lnTo>
                  <a:lnTo>
                    <a:pt x="19625" y="7519"/>
                  </a:lnTo>
                  <a:lnTo>
                    <a:pt x="20191" y="7352"/>
                  </a:lnTo>
                  <a:lnTo>
                    <a:pt x="20735" y="7184"/>
                  </a:lnTo>
                  <a:lnTo>
                    <a:pt x="21301" y="6996"/>
                  </a:lnTo>
                  <a:lnTo>
                    <a:pt x="21845" y="6807"/>
                  </a:lnTo>
                  <a:close/>
                  <a:moveTo>
                    <a:pt x="19039" y="7666"/>
                  </a:moveTo>
                  <a:lnTo>
                    <a:pt x="19081" y="8043"/>
                  </a:lnTo>
                  <a:lnTo>
                    <a:pt x="19164" y="8378"/>
                  </a:lnTo>
                  <a:lnTo>
                    <a:pt x="19248" y="8734"/>
                  </a:lnTo>
                  <a:lnTo>
                    <a:pt x="19374" y="9069"/>
                  </a:lnTo>
                  <a:lnTo>
                    <a:pt x="19520" y="9383"/>
                  </a:lnTo>
                  <a:lnTo>
                    <a:pt x="19688" y="9697"/>
                  </a:lnTo>
                  <a:lnTo>
                    <a:pt x="19876" y="10012"/>
                  </a:lnTo>
                  <a:lnTo>
                    <a:pt x="20107" y="10305"/>
                  </a:lnTo>
                  <a:lnTo>
                    <a:pt x="20274" y="10493"/>
                  </a:lnTo>
                  <a:lnTo>
                    <a:pt x="20463" y="10703"/>
                  </a:lnTo>
                  <a:lnTo>
                    <a:pt x="20693" y="10912"/>
                  </a:lnTo>
                  <a:lnTo>
                    <a:pt x="20924" y="11101"/>
                  </a:lnTo>
                  <a:lnTo>
                    <a:pt x="21154" y="11289"/>
                  </a:lnTo>
                  <a:lnTo>
                    <a:pt x="21426" y="11457"/>
                  </a:lnTo>
                  <a:lnTo>
                    <a:pt x="21678" y="11603"/>
                  </a:lnTo>
                  <a:lnTo>
                    <a:pt x="21950" y="11729"/>
                  </a:lnTo>
                  <a:lnTo>
                    <a:pt x="21405" y="12085"/>
                  </a:lnTo>
                  <a:lnTo>
                    <a:pt x="20840" y="12441"/>
                  </a:lnTo>
                  <a:lnTo>
                    <a:pt x="19709" y="13132"/>
                  </a:lnTo>
                  <a:lnTo>
                    <a:pt x="19353" y="12944"/>
                  </a:lnTo>
                  <a:lnTo>
                    <a:pt x="18997" y="12734"/>
                  </a:lnTo>
                  <a:lnTo>
                    <a:pt x="18683" y="12525"/>
                  </a:lnTo>
                  <a:lnTo>
                    <a:pt x="18368" y="12274"/>
                  </a:lnTo>
                  <a:lnTo>
                    <a:pt x="18096" y="12022"/>
                  </a:lnTo>
                  <a:lnTo>
                    <a:pt x="17824" y="11750"/>
                  </a:lnTo>
                  <a:lnTo>
                    <a:pt x="17573" y="11457"/>
                  </a:lnTo>
                  <a:lnTo>
                    <a:pt x="17342" y="11164"/>
                  </a:lnTo>
                  <a:lnTo>
                    <a:pt x="17154" y="10849"/>
                  </a:lnTo>
                  <a:lnTo>
                    <a:pt x="16965" y="10514"/>
                  </a:lnTo>
                  <a:lnTo>
                    <a:pt x="16798" y="10158"/>
                  </a:lnTo>
                  <a:lnTo>
                    <a:pt x="16651" y="9802"/>
                  </a:lnTo>
                  <a:lnTo>
                    <a:pt x="16546" y="9425"/>
                  </a:lnTo>
                  <a:lnTo>
                    <a:pt x="16442" y="9048"/>
                  </a:lnTo>
                  <a:lnTo>
                    <a:pt x="16379" y="8650"/>
                  </a:lnTo>
                  <a:lnTo>
                    <a:pt x="16337" y="8252"/>
                  </a:lnTo>
                  <a:lnTo>
                    <a:pt x="17007" y="8127"/>
                  </a:lnTo>
                  <a:lnTo>
                    <a:pt x="17698" y="7980"/>
                  </a:lnTo>
                  <a:lnTo>
                    <a:pt x="18368" y="7833"/>
                  </a:lnTo>
                  <a:lnTo>
                    <a:pt x="19039" y="7666"/>
                  </a:lnTo>
                  <a:close/>
                  <a:moveTo>
                    <a:pt x="15792" y="8336"/>
                  </a:moveTo>
                  <a:lnTo>
                    <a:pt x="15792" y="8755"/>
                  </a:lnTo>
                  <a:lnTo>
                    <a:pt x="15813" y="9153"/>
                  </a:lnTo>
                  <a:lnTo>
                    <a:pt x="15876" y="9551"/>
                  </a:lnTo>
                  <a:lnTo>
                    <a:pt x="15960" y="9949"/>
                  </a:lnTo>
                  <a:lnTo>
                    <a:pt x="16065" y="10326"/>
                  </a:lnTo>
                  <a:lnTo>
                    <a:pt x="16211" y="10703"/>
                  </a:lnTo>
                  <a:lnTo>
                    <a:pt x="16379" y="11059"/>
                  </a:lnTo>
                  <a:lnTo>
                    <a:pt x="16567" y="11415"/>
                  </a:lnTo>
                  <a:lnTo>
                    <a:pt x="16777" y="11750"/>
                  </a:lnTo>
                  <a:lnTo>
                    <a:pt x="17007" y="12085"/>
                  </a:lnTo>
                  <a:lnTo>
                    <a:pt x="17258" y="12378"/>
                  </a:lnTo>
                  <a:lnTo>
                    <a:pt x="17531" y="12672"/>
                  </a:lnTo>
                  <a:lnTo>
                    <a:pt x="17824" y="12944"/>
                  </a:lnTo>
                  <a:lnTo>
                    <a:pt x="18138" y="13195"/>
                  </a:lnTo>
                  <a:lnTo>
                    <a:pt x="18473" y="13426"/>
                  </a:lnTo>
                  <a:lnTo>
                    <a:pt x="18829" y="13614"/>
                  </a:lnTo>
                  <a:lnTo>
                    <a:pt x="17677" y="14242"/>
                  </a:lnTo>
                  <a:lnTo>
                    <a:pt x="16546" y="14829"/>
                  </a:lnTo>
                  <a:lnTo>
                    <a:pt x="16211" y="14557"/>
                  </a:lnTo>
                  <a:lnTo>
                    <a:pt x="15897" y="14263"/>
                  </a:lnTo>
                  <a:lnTo>
                    <a:pt x="15583" y="13970"/>
                  </a:lnTo>
                  <a:lnTo>
                    <a:pt x="15311" y="13656"/>
                  </a:lnTo>
                  <a:lnTo>
                    <a:pt x="15038" y="13363"/>
                  </a:lnTo>
                  <a:lnTo>
                    <a:pt x="14787" y="13028"/>
                  </a:lnTo>
                  <a:lnTo>
                    <a:pt x="14577" y="12713"/>
                  </a:lnTo>
                  <a:lnTo>
                    <a:pt x="14368" y="12357"/>
                  </a:lnTo>
                  <a:lnTo>
                    <a:pt x="14200" y="12001"/>
                  </a:lnTo>
                  <a:lnTo>
                    <a:pt x="14054" y="11645"/>
                  </a:lnTo>
                  <a:lnTo>
                    <a:pt x="13928" y="11268"/>
                  </a:lnTo>
                  <a:lnTo>
                    <a:pt x="13844" y="10870"/>
                  </a:lnTo>
                  <a:lnTo>
                    <a:pt x="13782" y="10472"/>
                  </a:lnTo>
                  <a:lnTo>
                    <a:pt x="13761" y="10033"/>
                  </a:lnTo>
                  <a:lnTo>
                    <a:pt x="13761" y="9593"/>
                  </a:lnTo>
                  <a:lnTo>
                    <a:pt x="13803" y="9132"/>
                  </a:lnTo>
                  <a:lnTo>
                    <a:pt x="13803" y="9069"/>
                  </a:lnTo>
                  <a:lnTo>
                    <a:pt x="13803" y="9006"/>
                  </a:lnTo>
                  <a:lnTo>
                    <a:pt x="13740" y="8902"/>
                  </a:lnTo>
                  <a:lnTo>
                    <a:pt x="13656" y="8818"/>
                  </a:lnTo>
                  <a:lnTo>
                    <a:pt x="13551" y="8776"/>
                  </a:lnTo>
                  <a:lnTo>
                    <a:pt x="13446" y="8776"/>
                  </a:lnTo>
                  <a:lnTo>
                    <a:pt x="13342" y="8797"/>
                  </a:lnTo>
                  <a:lnTo>
                    <a:pt x="13300" y="8839"/>
                  </a:lnTo>
                  <a:lnTo>
                    <a:pt x="13279" y="8881"/>
                  </a:lnTo>
                  <a:lnTo>
                    <a:pt x="13237" y="8922"/>
                  </a:lnTo>
                  <a:lnTo>
                    <a:pt x="13216" y="9006"/>
                  </a:lnTo>
                  <a:lnTo>
                    <a:pt x="13153" y="9425"/>
                  </a:lnTo>
                  <a:lnTo>
                    <a:pt x="13132" y="9844"/>
                  </a:lnTo>
                  <a:lnTo>
                    <a:pt x="13111" y="10284"/>
                  </a:lnTo>
                  <a:lnTo>
                    <a:pt x="13153" y="10745"/>
                  </a:lnTo>
                  <a:lnTo>
                    <a:pt x="13195" y="11185"/>
                  </a:lnTo>
                  <a:lnTo>
                    <a:pt x="13279" y="11645"/>
                  </a:lnTo>
                  <a:lnTo>
                    <a:pt x="13384" y="12085"/>
                  </a:lnTo>
                  <a:lnTo>
                    <a:pt x="13530" y="12525"/>
                  </a:lnTo>
                  <a:lnTo>
                    <a:pt x="13698" y="12944"/>
                  </a:lnTo>
                  <a:lnTo>
                    <a:pt x="13886" y="13342"/>
                  </a:lnTo>
                  <a:lnTo>
                    <a:pt x="14117" y="13740"/>
                  </a:lnTo>
                  <a:lnTo>
                    <a:pt x="14368" y="14117"/>
                  </a:lnTo>
                  <a:lnTo>
                    <a:pt x="14661" y="14452"/>
                  </a:lnTo>
                  <a:lnTo>
                    <a:pt x="14975" y="14766"/>
                  </a:lnTo>
                  <a:lnTo>
                    <a:pt x="15311" y="15038"/>
                  </a:lnTo>
                  <a:lnTo>
                    <a:pt x="15688" y="15290"/>
                  </a:lnTo>
                  <a:lnTo>
                    <a:pt x="15185" y="15541"/>
                  </a:lnTo>
                  <a:lnTo>
                    <a:pt x="13782" y="16316"/>
                  </a:lnTo>
                  <a:lnTo>
                    <a:pt x="13090" y="16714"/>
                  </a:lnTo>
                  <a:lnTo>
                    <a:pt x="12399" y="17112"/>
                  </a:lnTo>
                  <a:lnTo>
                    <a:pt x="11708" y="17552"/>
                  </a:lnTo>
                  <a:lnTo>
                    <a:pt x="11038" y="17991"/>
                  </a:lnTo>
                  <a:lnTo>
                    <a:pt x="10389" y="18452"/>
                  </a:lnTo>
                  <a:lnTo>
                    <a:pt x="9739" y="18913"/>
                  </a:lnTo>
                  <a:lnTo>
                    <a:pt x="9488" y="18348"/>
                  </a:lnTo>
                  <a:lnTo>
                    <a:pt x="9258" y="17782"/>
                  </a:lnTo>
                  <a:lnTo>
                    <a:pt x="9069" y="17237"/>
                  </a:lnTo>
                  <a:lnTo>
                    <a:pt x="8881" y="16672"/>
                  </a:lnTo>
                  <a:lnTo>
                    <a:pt x="8713" y="16127"/>
                  </a:lnTo>
                  <a:lnTo>
                    <a:pt x="8566" y="15562"/>
                  </a:lnTo>
                  <a:lnTo>
                    <a:pt x="8441" y="15017"/>
                  </a:lnTo>
                  <a:lnTo>
                    <a:pt x="8357" y="14452"/>
                  </a:lnTo>
                  <a:lnTo>
                    <a:pt x="8294" y="13886"/>
                  </a:lnTo>
                  <a:lnTo>
                    <a:pt x="8231" y="13321"/>
                  </a:lnTo>
                  <a:lnTo>
                    <a:pt x="8210" y="12755"/>
                  </a:lnTo>
                  <a:lnTo>
                    <a:pt x="8231" y="12190"/>
                  </a:lnTo>
                  <a:lnTo>
                    <a:pt x="8252" y="11603"/>
                  </a:lnTo>
                  <a:lnTo>
                    <a:pt x="8315" y="11017"/>
                  </a:lnTo>
                  <a:lnTo>
                    <a:pt x="8420" y="10410"/>
                  </a:lnTo>
                  <a:lnTo>
                    <a:pt x="8545" y="9802"/>
                  </a:lnTo>
                  <a:lnTo>
                    <a:pt x="9132" y="9593"/>
                  </a:lnTo>
                  <a:lnTo>
                    <a:pt x="9739" y="9425"/>
                  </a:lnTo>
                  <a:lnTo>
                    <a:pt x="10347" y="9258"/>
                  </a:lnTo>
                  <a:lnTo>
                    <a:pt x="10975" y="9111"/>
                  </a:lnTo>
                  <a:lnTo>
                    <a:pt x="10975" y="9111"/>
                  </a:lnTo>
                  <a:lnTo>
                    <a:pt x="10766" y="9572"/>
                  </a:lnTo>
                  <a:lnTo>
                    <a:pt x="10598" y="10053"/>
                  </a:lnTo>
                  <a:lnTo>
                    <a:pt x="10451" y="10556"/>
                  </a:lnTo>
                  <a:lnTo>
                    <a:pt x="10347" y="11080"/>
                  </a:lnTo>
                  <a:lnTo>
                    <a:pt x="10284" y="11624"/>
                  </a:lnTo>
                  <a:lnTo>
                    <a:pt x="10242" y="12169"/>
                  </a:lnTo>
                  <a:lnTo>
                    <a:pt x="10242" y="12734"/>
                  </a:lnTo>
                  <a:lnTo>
                    <a:pt x="10263" y="13258"/>
                  </a:lnTo>
                  <a:lnTo>
                    <a:pt x="10347" y="13803"/>
                  </a:lnTo>
                  <a:lnTo>
                    <a:pt x="10472" y="14305"/>
                  </a:lnTo>
                  <a:lnTo>
                    <a:pt x="10556" y="14557"/>
                  </a:lnTo>
                  <a:lnTo>
                    <a:pt x="10640" y="14808"/>
                  </a:lnTo>
                  <a:lnTo>
                    <a:pt x="10745" y="15038"/>
                  </a:lnTo>
                  <a:lnTo>
                    <a:pt x="10870" y="15269"/>
                  </a:lnTo>
                  <a:lnTo>
                    <a:pt x="10996" y="15478"/>
                  </a:lnTo>
                  <a:lnTo>
                    <a:pt x="11143" y="15688"/>
                  </a:lnTo>
                  <a:lnTo>
                    <a:pt x="11289" y="15876"/>
                  </a:lnTo>
                  <a:lnTo>
                    <a:pt x="11457" y="16065"/>
                  </a:lnTo>
                  <a:lnTo>
                    <a:pt x="11645" y="16232"/>
                  </a:lnTo>
                  <a:lnTo>
                    <a:pt x="11834" y="16400"/>
                  </a:lnTo>
                  <a:lnTo>
                    <a:pt x="12043" y="16546"/>
                  </a:lnTo>
                  <a:lnTo>
                    <a:pt x="12274" y="16672"/>
                  </a:lnTo>
                  <a:lnTo>
                    <a:pt x="12357" y="16714"/>
                  </a:lnTo>
                  <a:lnTo>
                    <a:pt x="12441" y="16714"/>
                  </a:lnTo>
                  <a:lnTo>
                    <a:pt x="12525" y="16672"/>
                  </a:lnTo>
                  <a:lnTo>
                    <a:pt x="12609" y="16630"/>
                  </a:lnTo>
                  <a:lnTo>
                    <a:pt x="12672" y="16567"/>
                  </a:lnTo>
                  <a:lnTo>
                    <a:pt x="12713" y="16504"/>
                  </a:lnTo>
                  <a:lnTo>
                    <a:pt x="12734" y="16400"/>
                  </a:lnTo>
                  <a:lnTo>
                    <a:pt x="12692" y="16316"/>
                  </a:lnTo>
                  <a:lnTo>
                    <a:pt x="12504" y="15918"/>
                  </a:lnTo>
                  <a:lnTo>
                    <a:pt x="12295" y="15541"/>
                  </a:lnTo>
                  <a:lnTo>
                    <a:pt x="11876" y="14787"/>
                  </a:lnTo>
                  <a:lnTo>
                    <a:pt x="11666" y="14410"/>
                  </a:lnTo>
                  <a:lnTo>
                    <a:pt x="11478" y="14033"/>
                  </a:lnTo>
                  <a:lnTo>
                    <a:pt x="11310" y="13614"/>
                  </a:lnTo>
                  <a:lnTo>
                    <a:pt x="11247" y="13405"/>
                  </a:lnTo>
                  <a:lnTo>
                    <a:pt x="11184" y="13174"/>
                  </a:lnTo>
                  <a:lnTo>
                    <a:pt x="11101" y="12651"/>
                  </a:lnTo>
                  <a:lnTo>
                    <a:pt x="11038" y="12106"/>
                  </a:lnTo>
                  <a:lnTo>
                    <a:pt x="11038" y="11582"/>
                  </a:lnTo>
                  <a:lnTo>
                    <a:pt x="11080" y="11038"/>
                  </a:lnTo>
                  <a:lnTo>
                    <a:pt x="11164" y="10514"/>
                  </a:lnTo>
                  <a:lnTo>
                    <a:pt x="11289" y="9991"/>
                  </a:lnTo>
                  <a:lnTo>
                    <a:pt x="11457" y="9488"/>
                  </a:lnTo>
                  <a:lnTo>
                    <a:pt x="11645" y="8985"/>
                  </a:lnTo>
                  <a:lnTo>
                    <a:pt x="12399" y="8839"/>
                  </a:lnTo>
                  <a:lnTo>
                    <a:pt x="13153" y="8713"/>
                  </a:lnTo>
                  <a:lnTo>
                    <a:pt x="14703" y="8504"/>
                  </a:lnTo>
                  <a:lnTo>
                    <a:pt x="15792" y="8336"/>
                  </a:lnTo>
                  <a:close/>
                  <a:moveTo>
                    <a:pt x="8022" y="10012"/>
                  </a:moveTo>
                  <a:lnTo>
                    <a:pt x="7875" y="10577"/>
                  </a:lnTo>
                  <a:lnTo>
                    <a:pt x="7729" y="11164"/>
                  </a:lnTo>
                  <a:lnTo>
                    <a:pt x="7645" y="11750"/>
                  </a:lnTo>
                  <a:lnTo>
                    <a:pt x="7561" y="12357"/>
                  </a:lnTo>
                  <a:lnTo>
                    <a:pt x="7519" y="12944"/>
                  </a:lnTo>
                  <a:lnTo>
                    <a:pt x="7498" y="13551"/>
                  </a:lnTo>
                  <a:lnTo>
                    <a:pt x="7519" y="14138"/>
                  </a:lnTo>
                  <a:lnTo>
                    <a:pt x="7561" y="14745"/>
                  </a:lnTo>
                  <a:lnTo>
                    <a:pt x="7645" y="15332"/>
                  </a:lnTo>
                  <a:lnTo>
                    <a:pt x="7750" y="15918"/>
                  </a:lnTo>
                  <a:lnTo>
                    <a:pt x="7875" y="16504"/>
                  </a:lnTo>
                  <a:lnTo>
                    <a:pt x="8064" y="17070"/>
                  </a:lnTo>
                  <a:lnTo>
                    <a:pt x="8252" y="17635"/>
                  </a:lnTo>
                  <a:lnTo>
                    <a:pt x="8504" y="18180"/>
                  </a:lnTo>
                  <a:lnTo>
                    <a:pt x="8776" y="18704"/>
                  </a:lnTo>
                  <a:lnTo>
                    <a:pt x="9069" y="19227"/>
                  </a:lnTo>
                  <a:lnTo>
                    <a:pt x="9132" y="19290"/>
                  </a:lnTo>
                  <a:lnTo>
                    <a:pt x="9195" y="19332"/>
                  </a:lnTo>
                  <a:lnTo>
                    <a:pt x="8671" y="19772"/>
                  </a:lnTo>
                  <a:lnTo>
                    <a:pt x="8168" y="20212"/>
                  </a:lnTo>
                  <a:lnTo>
                    <a:pt x="7687" y="20651"/>
                  </a:lnTo>
                  <a:lnTo>
                    <a:pt x="7205" y="21133"/>
                  </a:lnTo>
                  <a:lnTo>
                    <a:pt x="6954" y="20882"/>
                  </a:lnTo>
                  <a:lnTo>
                    <a:pt x="6723" y="20610"/>
                  </a:lnTo>
                  <a:lnTo>
                    <a:pt x="6493" y="20358"/>
                  </a:lnTo>
                  <a:lnTo>
                    <a:pt x="6304" y="20086"/>
                  </a:lnTo>
                  <a:lnTo>
                    <a:pt x="6116" y="19814"/>
                  </a:lnTo>
                  <a:lnTo>
                    <a:pt x="5948" y="19520"/>
                  </a:lnTo>
                  <a:lnTo>
                    <a:pt x="5802" y="19248"/>
                  </a:lnTo>
                  <a:lnTo>
                    <a:pt x="5676" y="18955"/>
                  </a:lnTo>
                  <a:lnTo>
                    <a:pt x="5550" y="18662"/>
                  </a:lnTo>
                  <a:lnTo>
                    <a:pt x="5446" y="18368"/>
                  </a:lnTo>
                  <a:lnTo>
                    <a:pt x="5362" y="18075"/>
                  </a:lnTo>
                  <a:lnTo>
                    <a:pt x="5278" y="17782"/>
                  </a:lnTo>
                  <a:lnTo>
                    <a:pt x="5215" y="17468"/>
                  </a:lnTo>
                  <a:lnTo>
                    <a:pt x="5173" y="17175"/>
                  </a:lnTo>
                  <a:lnTo>
                    <a:pt x="5111" y="16546"/>
                  </a:lnTo>
                  <a:lnTo>
                    <a:pt x="5069" y="15918"/>
                  </a:lnTo>
                  <a:lnTo>
                    <a:pt x="5090" y="15269"/>
                  </a:lnTo>
                  <a:lnTo>
                    <a:pt x="5131" y="14619"/>
                  </a:lnTo>
                  <a:lnTo>
                    <a:pt x="5194" y="13970"/>
                  </a:lnTo>
                  <a:lnTo>
                    <a:pt x="5278" y="13321"/>
                  </a:lnTo>
                  <a:lnTo>
                    <a:pt x="5404" y="12672"/>
                  </a:lnTo>
                  <a:lnTo>
                    <a:pt x="5655" y="11331"/>
                  </a:lnTo>
                  <a:lnTo>
                    <a:pt x="6221" y="10954"/>
                  </a:lnTo>
                  <a:lnTo>
                    <a:pt x="6807" y="10598"/>
                  </a:lnTo>
                  <a:lnTo>
                    <a:pt x="7414" y="10284"/>
                  </a:lnTo>
                  <a:lnTo>
                    <a:pt x="8022" y="10012"/>
                  </a:lnTo>
                  <a:close/>
                  <a:moveTo>
                    <a:pt x="4859" y="12001"/>
                  </a:moveTo>
                  <a:lnTo>
                    <a:pt x="4692" y="12651"/>
                  </a:lnTo>
                  <a:lnTo>
                    <a:pt x="4566" y="13321"/>
                  </a:lnTo>
                  <a:lnTo>
                    <a:pt x="4440" y="13970"/>
                  </a:lnTo>
                  <a:lnTo>
                    <a:pt x="4336" y="14640"/>
                  </a:lnTo>
                  <a:lnTo>
                    <a:pt x="4273" y="15311"/>
                  </a:lnTo>
                  <a:lnTo>
                    <a:pt x="4252" y="15981"/>
                  </a:lnTo>
                  <a:lnTo>
                    <a:pt x="4273" y="16651"/>
                  </a:lnTo>
                  <a:lnTo>
                    <a:pt x="4315" y="17300"/>
                  </a:lnTo>
                  <a:lnTo>
                    <a:pt x="4419" y="17929"/>
                  </a:lnTo>
                  <a:lnTo>
                    <a:pt x="4482" y="18243"/>
                  </a:lnTo>
                  <a:lnTo>
                    <a:pt x="4566" y="18557"/>
                  </a:lnTo>
                  <a:lnTo>
                    <a:pt x="4671" y="18850"/>
                  </a:lnTo>
                  <a:lnTo>
                    <a:pt x="4775" y="19143"/>
                  </a:lnTo>
                  <a:lnTo>
                    <a:pt x="4880" y="19437"/>
                  </a:lnTo>
                  <a:lnTo>
                    <a:pt x="5027" y="19730"/>
                  </a:lnTo>
                  <a:lnTo>
                    <a:pt x="5173" y="20002"/>
                  </a:lnTo>
                  <a:lnTo>
                    <a:pt x="5341" y="20274"/>
                  </a:lnTo>
                  <a:lnTo>
                    <a:pt x="5529" y="20526"/>
                  </a:lnTo>
                  <a:lnTo>
                    <a:pt x="5718" y="20777"/>
                  </a:lnTo>
                  <a:lnTo>
                    <a:pt x="5927" y="21028"/>
                  </a:lnTo>
                  <a:lnTo>
                    <a:pt x="6179" y="21259"/>
                  </a:lnTo>
                  <a:lnTo>
                    <a:pt x="6409" y="21489"/>
                  </a:lnTo>
                  <a:lnTo>
                    <a:pt x="6681" y="21699"/>
                  </a:lnTo>
                  <a:lnTo>
                    <a:pt x="6262" y="22201"/>
                  </a:lnTo>
                  <a:lnTo>
                    <a:pt x="5844" y="22746"/>
                  </a:lnTo>
                  <a:lnTo>
                    <a:pt x="5446" y="23290"/>
                  </a:lnTo>
                  <a:lnTo>
                    <a:pt x="5090" y="23856"/>
                  </a:lnTo>
                  <a:lnTo>
                    <a:pt x="4692" y="23228"/>
                  </a:lnTo>
                  <a:lnTo>
                    <a:pt x="4336" y="22578"/>
                  </a:lnTo>
                  <a:lnTo>
                    <a:pt x="4042" y="21929"/>
                  </a:lnTo>
                  <a:lnTo>
                    <a:pt x="3770" y="21259"/>
                  </a:lnTo>
                  <a:lnTo>
                    <a:pt x="3540" y="20589"/>
                  </a:lnTo>
                  <a:lnTo>
                    <a:pt x="3351" y="19897"/>
                  </a:lnTo>
                  <a:lnTo>
                    <a:pt x="3226" y="19206"/>
                  </a:lnTo>
                  <a:lnTo>
                    <a:pt x="3121" y="18515"/>
                  </a:lnTo>
                  <a:lnTo>
                    <a:pt x="3079" y="17824"/>
                  </a:lnTo>
                  <a:lnTo>
                    <a:pt x="3079" y="17112"/>
                  </a:lnTo>
                  <a:lnTo>
                    <a:pt x="3121" y="16421"/>
                  </a:lnTo>
                  <a:lnTo>
                    <a:pt x="3205" y="15709"/>
                  </a:lnTo>
                  <a:lnTo>
                    <a:pt x="3330" y="14996"/>
                  </a:lnTo>
                  <a:lnTo>
                    <a:pt x="3519" y="14305"/>
                  </a:lnTo>
                  <a:lnTo>
                    <a:pt x="3749" y="13593"/>
                  </a:lnTo>
                  <a:lnTo>
                    <a:pt x="4021" y="12881"/>
                  </a:lnTo>
                  <a:lnTo>
                    <a:pt x="4440" y="12420"/>
                  </a:lnTo>
                  <a:lnTo>
                    <a:pt x="4859" y="12001"/>
                  </a:lnTo>
                  <a:close/>
                  <a:moveTo>
                    <a:pt x="2492" y="15164"/>
                  </a:moveTo>
                  <a:lnTo>
                    <a:pt x="2367" y="15771"/>
                  </a:lnTo>
                  <a:lnTo>
                    <a:pt x="2262" y="16379"/>
                  </a:lnTo>
                  <a:lnTo>
                    <a:pt x="2199" y="17007"/>
                  </a:lnTo>
                  <a:lnTo>
                    <a:pt x="2178" y="17635"/>
                  </a:lnTo>
                  <a:lnTo>
                    <a:pt x="2178" y="18264"/>
                  </a:lnTo>
                  <a:lnTo>
                    <a:pt x="2241" y="18892"/>
                  </a:lnTo>
                  <a:lnTo>
                    <a:pt x="2325" y="19499"/>
                  </a:lnTo>
                  <a:lnTo>
                    <a:pt x="2430" y="20107"/>
                  </a:lnTo>
                  <a:lnTo>
                    <a:pt x="2597" y="20714"/>
                  </a:lnTo>
                  <a:lnTo>
                    <a:pt x="2786" y="21322"/>
                  </a:lnTo>
                  <a:lnTo>
                    <a:pt x="3016" y="21908"/>
                  </a:lnTo>
                  <a:lnTo>
                    <a:pt x="3288" y="22474"/>
                  </a:lnTo>
                  <a:lnTo>
                    <a:pt x="3582" y="23018"/>
                  </a:lnTo>
                  <a:lnTo>
                    <a:pt x="3917" y="23563"/>
                  </a:lnTo>
                  <a:lnTo>
                    <a:pt x="4294" y="24065"/>
                  </a:lnTo>
                  <a:lnTo>
                    <a:pt x="4692" y="24568"/>
                  </a:lnTo>
                  <a:lnTo>
                    <a:pt x="4419" y="25134"/>
                  </a:lnTo>
                  <a:lnTo>
                    <a:pt x="4168" y="25720"/>
                  </a:lnTo>
                  <a:lnTo>
                    <a:pt x="3938" y="26327"/>
                  </a:lnTo>
                  <a:lnTo>
                    <a:pt x="3749" y="26956"/>
                  </a:lnTo>
                  <a:lnTo>
                    <a:pt x="3393" y="26579"/>
                  </a:lnTo>
                  <a:lnTo>
                    <a:pt x="3058" y="26181"/>
                  </a:lnTo>
                  <a:lnTo>
                    <a:pt x="2744" y="25762"/>
                  </a:lnTo>
                  <a:lnTo>
                    <a:pt x="2451" y="25322"/>
                  </a:lnTo>
                  <a:lnTo>
                    <a:pt x="2178" y="24840"/>
                  </a:lnTo>
                  <a:lnTo>
                    <a:pt x="1948" y="24359"/>
                  </a:lnTo>
                  <a:lnTo>
                    <a:pt x="1738" y="23835"/>
                  </a:lnTo>
                  <a:lnTo>
                    <a:pt x="1571" y="23290"/>
                  </a:lnTo>
                  <a:lnTo>
                    <a:pt x="1445" y="22788"/>
                  </a:lnTo>
                  <a:lnTo>
                    <a:pt x="1341" y="22264"/>
                  </a:lnTo>
                  <a:lnTo>
                    <a:pt x="1257" y="21741"/>
                  </a:lnTo>
                  <a:lnTo>
                    <a:pt x="1215" y="21217"/>
                  </a:lnTo>
                  <a:lnTo>
                    <a:pt x="1173" y="20693"/>
                  </a:lnTo>
                  <a:lnTo>
                    <a:pt x="1173" y="20191"/>
                  </a:lnTo>
                  <a:lnTo>
                    <a:pt x="1215" y="19667"/>
                  </a:lnTo>
                  <a:lnTo>
                    <a:pt x="1257" y="19143"/>
                  </a:lnTo>
                  <a:lnTo>
                    <a:pt x="1341" y="18620"/>
                  </a:lnTo>
                  <a:lnTo>
                    <a:pt x="1424" y="18117"/>
                  </a:lnTo>
                  <a:lnTo>
                    <a:pt x="1550" y="17594"/>
                  </a:lnTo>
                  <a:lnTo>
                    <a:pt x="1697" y="17091"/>
                  </a:lnTo>
                  <a:lnTo>
                    <a:pt x="1864" y="16588"/>
                  </a:lnTo>
                  <a:lnTo>
                    <a:pt x="2053" y="16106"/>
                  </a:lnTo>
                  <a:lnTo>
                    <a:pt x="2262" y="15625"/>
                  </a:lnTo>
                  <a:lnTo>
                    <a:pt x="2492" y="15164"/>
                  </a:lnTo>
                  <a:close/>
                  <a:moveTo>
                    <a:pt x="29448" y="4126"/>
                  </a:moveTo>
                  <a:lnTo>
                    <a:pt x="29574" y="4943"/>
                  </a:lnTo>
                  <a:lnTo>
                    <a:pt x="29657" y="5760"/>
                  </a:lnTo>
                  <a:lnTo>
                    <a:pt x="29699" y="6577"/>
                  </a:lnTo>
                  <a:lnTo>
                    <a:pt x="29720" y="7394"/>
                  </a:lnTo>
                  <a:lnTo>
                    <a:pt x="29678" y="8189"/>
                  </a:lnTo>
                  <a:lnTo>
                    <a:pt x="29637" y="9006"/>
                  </a:lnTo>
                  <a:lnTo>
                    <a:pt x="29532" y="9802"/>
                  </a:lnTo>
                  <a:lnTo>
                    <a:pt x="29427" y="10598"/>
                  </a:lnTo>
                  <a:lnTo>
                    <a:pt x="29280" y="10389"/>
                  </a:lnTo>
                  <a:lnTo>
                    <a:pt x="29092" y="10200"/>
                  </a:lnTo>
                  <a:lnTo>
                    <a:pt x="28987" y="10137"/>
                  </a:lnTo>
                  <a:lnTo>
                    <a:pt x="28883" y="10074"/>
                  </a:lnTo>
                  <a:lnTo>
                    <a:pt x="28757" y="10012"/>
                  </a:lnTo>
                  <a:lnTo>
                    <a:pt x="28631" y="9970"/>
                  </a:lnTo>
                  <a:lnTo>
                    <a:pt x="28506" y="9928"/>
                  </a:lnTo>
                  <a:lnTo>
                    <a:pt x="28359" y="9907"/>
                  </a:lnTo>
                  <a:lnTo>
                    <a:pt x="28212" y="9907"/>
                  </a:lnTo>
                  <a:lnTo>
                    <a:pt x="28066" y="9928"/>
                  </a:lnTo>
                  <a:lnTo>
                    <a:pt x="27982" y="9928"/>
                  </a:lnTo>
                  <a:lnTo>
                    <a:pt x="27898" y="9949"/>
                  </a:lnTo>
                  <a:lnTo>
                    <a:pt x="27814" y="9991"/>
                  </a:lnTo>
                  <a:lnTo>
                    <a:pt x="27752" y="10074"/>
                  </a:lnTo>
                  <a:lnTo>
                    <a:pt x="27689" y="10116"/>
                  </a:lnTo>
                  <a:lnTo>
                    <a:pt x="27626" y="10158"/>
                  </a:lnTo>
                  <a:lnTo>
                    <a:pt x="27563" y="10263"/>
                  </a:lnTo>
                  <a:lnTo>
                    <a:pt x="27500" y="10347"/>
                  </a:lnTo>
                  <a:lnTo>
                    <a:pt x="27458" y="10451"/>
                  </a:lnTo>
                  <a:lnTo>
                    <a:pt x="27416" y="10556"/>
                  </a:lnTo>
                  <a:lnTo>
                    <a:pt x="27395" y="10787"/>
                  </a:lnTo>
                  <a:lnTo>
                    <a:pt x="27395" y="11017"/>
                  </a:lnTo>
                  <a:lnTo>
                    <a:pt x="27458" y="11226"/>
                  </a:lnTo>
                  <a:lnTo>
                    <a:pt x="27563" y="11436"/>
                  </a:lnTo>
                  <a:lnTo>
                    <a:pt x="27626" y="11520"/>
                  </a:lnTo>
                  <a:lnTo>
                    <a:pt x="27710" y="11603"/>
                  </a:lnTo>
                  <a:lnTo>
                    <a:pt x="27793" y="11687"/>
                  </a:lnTo>
                  <a:lnTo>
                    <a:pt x="27877" y="11750"/>
                  </a:lnTo>
                  <a:lnTo>
                    <a:pt x="27982" y="11792"/>
                  </a:lnTo>
                  <a:lnTo>
                    <a:pt x="28108" y="11834"/>
                  </a:lnTo>
                  <a:lnTo>
                    <a:pt x="28212" y="11855"/>
                  </a:lnTo>
                  <a:lnTo>
                    <a:pt x="28338" y="11855"/>
                  </a:lnTo>
                  <a:lnTo>
                    <a:pt x="28506" y="11834"/>
                  </a:lnTo>
                  <a:lnTo>
                    <a:pt x="28464" y="11855"/>
                  </a:lnTo>
                  <a:lnTo>
                    <a:pt x="28589" y="11813"/>
                  </a:lnTo>
                  <a:lnTo>
                    <a:pt x="28715" y="11771"/>
                  </a:lnTo>
                  <a:lnTo>
                    <a:pt x="28820" y="11708"/>
                  </a:lnTo>
                  <a:lnTo>
                    <a:pt x="28966" y="11603"/>
                  </a:lnTo>
                  <a:lnTo>
                    <a:pt x="29071" y="11457"/>
                  </a:lnTo>
                  <a:lnTo>
                    <a:pt x="29176" y="11415"/>
                  </a:lnTo>
                  <a:lnTo>
                    <a:pt x="29280" y="11352"/>
                  </a:lnTo>
                  <a:lnTo>
                    <a:pt x="29071" y="12190"/>
                  </a:lnTo>
                  <a:lnTo>
                    <a:pt x="28841" y="13028"/>
                  </a:lnTo>
                  <a:lnTo>
                    <a:pt x="28568" y="13844"/>
                  </a:lnTo>
                  <a:lnTo>
                    <a:pt x="28275" y="14682"/>
                  </a:lnTo>
                  <a:lnTo>
                    <a:pt x="27940" y="15478"/>
                  </a:lnTo>
                  <a:lnTo>
                    <a:pt x="27563" y="16274"/>
                  </a:lnTo>
                  <a:lnTo>
                    <a:pt x="27165" y="17070"/>
                  </a:lnTo>
                  <a:lnTo>
                    <a:pt x="26746" y="17824"/>
                  </a:lnTo>
                  <a:lnTo>
                    <a:pt x="26285" y="18599"/>
                  </a:lnTo>
                  <a:lnTo>
                    <a:pt x="25804" y="19332"/>
                  </a:lnTo>
                  <a:lnTo>
                    <a:pt x="25280" y="20065"/>
                  </a:lnTo>
                  <a:lnTo>
                    <a:pt x="24756" y="20777"/>
                  </a:lnTo>
                  <a:lnTo>
                    <a:pt x="24191" y="21468"/>
                  </a:lnTo>
                  <a:lnTo>
                    <a:pt x="23605" y="22138"/>
                  </a:lnTo>
                  <a:lnTo>
                    <a:pt x="22976" y="22788"/>
                  </a:lnTo>
                  <a:lnTo>
                    <a:pt x="22348" y="23416"/>
                  </a:lnTo>
                  <a:lnTo>
                    <a:pt x="21782" y="23961"/>
                  </a:lnTo>
                  <a:lnTo>
                    <a:pt x="21217" y="24463"/>
                  </a:lnTo>
                  <a:lnTo>
                    <a:pt x="20630" y="24987"/>
                  </a:lnTo>
                  <a:lnTo>
                    <a:pt x="20023" y="25469"/>
                  </a:lnTo>
                  <a:lnTo>
                    <a:pt x="19395" y="25950"/>
                  </a:lnTo>
                  <a:lnTo>
                    <a:pt x="18766" y="26411"/>
                  </a:lnTo>
                  <a:lnTo>
                    <a:pt x="18096" y="26851"/>
                  </a:lnTo>
                  <a:lnTo>
                    <a:pt x="17426" y="27270"/>
                  </a:lnTo>
                  <a:lnTo>
                    <a:pt x="16756" y="27647"/>
                  </a:lnTo>
                  <a:lnTo>
                    <a:pt x="16044" y="28003"/>
                  </a:lnTo>
                  <a:lnTo>
                    <a:pt x="15331" y="28338"/>
                  </a:lnTo>
                  <a:lnTo>
                    <a:pt x="14619" y="28610"/>
                  </a:lnTo>
                  <a:lnTo>
                    <a:pt x="13886" y="28862"/>
                  </a:lnTo>
                  <a:lnTo>
                    <a:pt x="13132" y="29071"/>
                  </a:lnTo>
                  <a:lnTo>
                    <a:pt x="12378" y="29239"/>
                  </a:lnTo>
                  <a:lnTo>
                    <a:pt x="11603" y="29364"/>
                  </a:lnTo>
                  <a:lnTo>
                    <a:pt x="11143" y="29406"/>
                  </a:lnTo>
                  <a:lnTo>
                    <a:pt x="10661" y="29448"/>
                  </a:lnTo>
                  <a:lnTo>
                    <a:pt x="10200" y="29448"/>
                  </a:lnTo>
                  <a:lnTo>
                    <a:pt x="9739" y="29427"/>
                  </a:lnTo>
                  <a:lnTo>
                    <a:pt x="9279" y="29406"/>
                  </a:lnTo>
                  <a:lnTo>
                    <a:pt x="8839" y="29343"/>
                  </a:lnTo>
                  <a:lnTo>
                    <a:pt x="8378" y="29281"/>
                  </a:lnTo>
                  <a:lnTo>
                    <a:pt x="7938" y="29197"/>
                  </a:lnTo>
                  <a:lnTo>
                    <a:pt x="7519" y="29071"/>
                  </a:lnTo>
                  <a:lnTo>
                    <a:pt x="7079" y="28945"/>
                  </a:lnTo>
                  <a:lnTo>
                    <a:pt x="6660" y="28799"/>
                  </a:lnTo>
                  <a:lnTo>
                    <a:pt x="6262" y="28631"/>
                  </a:lnTo>
                  <a:lnTo>
                    <a:pt x="5865" y="28443"/>
                  </a:lnTo>
                  <a:lnTo>
                    <a:pt x="5467" y="28233"/>
                  </a:lnTo>
                  <a:lnTo>
                    <a:pt x="5090" y="28024"/>
                  </a:lnTo>
                  <a:lnTo>
                    <a:pt x="4734" y="27773"/>
                  </a:lnTo>
                  <a:lnTo>
                    <a:pt x="4922" y="27081"/>
                  </a:lnTo>
                  <a:lnTo>
                    <a:pt x="5152" y="26432"/>
                  </a:lnTo>
                  <a:lnTo>
                    <a:pt x="5404" y="25804"/>
                  </a:lnTo>
                  <a:lnTo>
                    <a:pt x="5697" y="25196"/>
                  </a:lnTo>
                  <a:lnTo>
                    <a:pt x="6032" y="24610"/>
                  </a:lnTo>
                  <a:lnTo>
                    <a:pt x="6367" y="24044"/>
                  </a:lnTo>
                  <a:lnTo>
                    <a:pt x="6744" y="23500"/>
                  </a:lnTo>
                  <a:lnTo>
                    <a:pt x="7142" y="22976"/>
                  </a:lnTo>
                  <a:lnTo>
                    <a:pt x="7582" y="22474"/>
                  </a:lnTo>
                  <a:lnTo>
                    <a:pt x="8022" y="21992"/>
                  </a:lnTo>
                  <a:lnTo>
                    <a:pt x="8483" y="21531"/>
                  </a:lnTo>
                  <a:lnTo>
                    <a:pt x="8964" y="21091"/>
                  </a:lnTo>
                  <a:lnTo>
                    <a:pt x="9488" y="20651"/>
                  </a:lnTo>
                  <a:lnTo>
                    <a:pt x="9991" y="20233"/>
                  </a:lnTo>
                  <a:lnTo>
                    <a:pt x="10535" y="19835"/>
                  </a:lnTo>
                  <a:lnTo>
                    <a:pt x="11080" y="19437"/>
                  </a:lnTo>
                  <a:lnTo>
                    <a:pt x="11645" y="19060"/>
                  </a:lnTo>
                  <a:lnTo>
                    <a:pt x="12211" y="18683"/>
                  </a:lnTo>
                  <a:lnTo>
                    <a:pt x="13384" y="17971"/>
                  </a:lnTo>
                  <a:lnTo>
                    <a:pt x="14577" y="17300"/>
                  </a:lnTo>
                  <a:lnTo>
                    <a:pt x="15792" y="16630"/>
                  </a:lnTo>
                  <a:lnTo>
                    <a:pt x="18201" y="15352"/>
                  </a:lnTo>
                  <a:lnTo>
                    <a:pt x="19374" y="14724"/>
                  </a:lnTo>
                  <a:lnTo>
                    <a:pt x="20505" y="14075"/>
                  </a:lnTo>
                  <a:lnTo>
                    <a:pt x="21489" y="13488"/>
                  </a:lnTo>
                  <a:lnTo>
                    <a:pt x="22432" y="12860"/>
                  </a:lnTo>
                  <a:lnTo>
                    <a:pt x="23353" y="12190"/>
                  </a:lnTo>
                  <a:lnTo>
                    <a:pt x="23814" y="11855"/>
                  </a:lnTo>
                  <a:lnTo>
                    <a:pt x="24254" y="11499"/>
                  </a:lnTo>
                  <a:lnTo>
                    <a:pt x="24694" y="11143"/>
                  </a:lnTo>
                  <a:lnTo>
                    <a:pt x="25113" y="10766"/>
                  </a:lnTo>
                  <a:lnTo>
                    <a:pt x="25531" y="10368"/>
                  </a:lnTo>
                  <a:lnTo>
                    <a:pt x="25929" y="9970"/>
                  </a:lnTo>
                  <a:lnTo>
                    <a:pt x="26306" y="9551"/>
                  </a:lnTo>
                  <a:lnTo>
                    <a:pt x="26683" y="9111"/>
                  </a:lnTo>
                  <a:lnTo>
                    <a:pt x="27039" y="8671"/>
                  </a:lnTo>
                  <a:lnTo>
                    <a:pt x="27395" y="8210"/>
                  </a:lnTo>
                  <a:lnTo>
                    <a:pt x="27689" y="7771"/>
                  </a:lnTo>
                  <a:lnTo>
                    <a:pt x="28003" y="7310"/>
                  </a:lnTo>
                  <a:lnTo>
                    <a:pt x="28296" y="6828"/>
                  </a:lnTo>
                  <a:lnTo>
                    <a:pt x="28568" y="6304"/>
                  </a:lnTo>
                  <a:lnTo>
                    <a:pt x="28841" y="5781"/>
                  </a:lnTo>
                  <a:lnTo>
                    <a:pt x="29071" y="5236"/>
                  </a:lnTo>
                  <a:lnTo>
                    <a:pt x="29280" y="4692"/>
                  </a:lnTo>
                  <a:lnTo>
                    <a:pt x="29448" y="4126"/>
                  </a:lnTo>
                  <a:close/>
                  <a:moveTo>
                    <a:pt x="29260" y="0"/>
                  </a:moveTo>
                  <a:lnTo>
                    <a:pt x="29155" y="21"/>
                  </a:lnTo>
                  <a:lnTo>
                    <a:pt x="29113" y="63"/>
                  </a:lnTo>
                  <a:lnTo>
                    <a:pt x="29071" y="105"/>
                  </a:lnTo>
                  <a:lnTo>
                    <a:pt x="28903" y="335"/>
                  </a:lnTo>
                  <a:lnTo>
                    <a:pt x="28778" y="398"/>
                  </a:lnTo>
                  <a:lnTo>
                    <a:pt x="28694" y="482"/>
                  </a:lnTo>
                  <a:lnTo>
                    <a:pt x="28631" y="608"/>
                  </a:lnTo>
                  <a:lnTo>
                    <a:pt x="28589" y="733"/>
                  </a:lnTo>
                  <a:lnTo>
                    <a:pt x="28149" y="1257"/>
                  </a:lnTo>
                  <a:lnTo>
                    <a:pt x="27710" y="1739"/>
                  </a:lnTo>
                  <a:lnTo>
                    <a:pt x="27249" y="2199"/>
                  </a:lnTo>
                  <a:lnTo>
                    <a:pt x="26788" y="2618"/>
                  </a:lnTo>
                  <a:lnTo>
                    <a:pt x="26306" y="3016"/>
                  </a:lnTo>
                  <a:lnTo>
                    <a:pt x="25804" y="3393"/>
                  </a:lnTo>
                  <a:lnTo>
                    <a:pt x="25301" y="3749"/>
                  </a:lnTo>
                  <a:lnTo>
                    <a:pt x="24777" y="4063"/>
                  </a:lnTo>
                  <a:lnTo>
                    <a:pt x="24254" y="4378"/>
                  </a:lnTo>
                  <a:lnTo>
                    <a:pt x="23709" y="4650"/>
                  </a:lnTo>
                  <a:lnTo>
                    <a:pt x="23165" y="4922"/>
                  </a:lnTo>
                  <a:lnTo>
                    <a:pt x="22620" y="5152"/>
                  </a:lnTo>
                  <a:lnTo>
                    <a:pt x="22055" y="5383"/>
                  </a:lnTo>
                  <a:lnTo>
                    <a:pt x="21489" y="5592"/>
                  </a:lnTo>
                  <a:lnTo>
                    <a:pt x="20903" y="5781"/>
                  </a:lnTo>
                  <a:lnTo>
                    <a:pt x="20316" y="5969"/>
                  </a:lnTo>
                  <a:lnTo>
                    <a:pt x="19730" y="6137"/>
                  </a:lnTo>
                  <a:lnTo>
                    <a:pt x="19143" y="6304"/>
                  </a:lnTo>
                  <a:lnTo>
                    <a:pt x="17929" y="6577"/>
                  </a:lnTo>
                  <a:lnTo>
                    <a:pt x="16714" y="6828"/>
                  </a:lnTo>
                  <a:lnTo>
                    <a:pt x="15457" y="7058"/>
                  </a:lnTo>
                  <a:lnTo>
                    <a:pt x="12965" y="7498"/>
                  </a:lnTo>
                  <a:lnTo>
                    <a:pt x="11708" y="7729"/>
                  </a:lnTo>
                  <a:lnTo>
                    <a:pt x="10451" y="7980"/>
                  </a:lnTo>
                  <a:lnTo>
                    <a:pt x="9844" y="8106"/>
                  </a:lnTo>
                  <a:lnTo>
                    <a:pt x="9237" y="8273"/>
                  </a:lnTo>
                  <a:lnTo>
                    <a:pt x="8650" y="8483"/>
                  </a:lnTo>
                  <a:lnTo>
                    <a:pt x="8064" y="8692"/>
                  </a:lnTo>
                  <a:lnTo>
                    <a:pt x="7498" y="8943"/>
                  </a:lnTo>
                  <a:lnTo>
                    <a:pt x="6954" y="9216"/>
                  </a:lnTo>
                  <a:lnTo>
                    <a:pt x="6430" y="9509"/>
                  </a:lnTo>
                  <a:lnTo>
                    <a:pt x="5906" y="9823"/>
                  </a:lnTo>
                  <a:lnTo>
                    <a:pt x="5865" y="9781"/>
                  </a:lnTo>
                  <a:lnTo>
                    <a:pt x="5823" y="9760"/>
                  </a:lnTo>
                  <a:lnTo>
                    <a:pt x="5718" y="9760"/>
                  </a:lnTo>
                  <a:lnTo>
                    <a:pt x="5655" y="9781"/>
                  </a:lnTo>
                  <a:lnTo>
                    <a:pt x="5613" y="9802"/>
                  </a:lnTo>
                  <a:lnTo>
                    <a:pt x="5571" y="9844"/>
                  </a:lnTo>
                  <a:lnTo>
                    <a:pt x="5550" y="9907"/>
                  </a:lnTo>
                  <a:lnTo>
                    <a:pt x="5488" y="10095"/>
                  </a:lnTo>
                  <a:lnTo>
                    <a:pt x="4922" y="10493"/>
                  </a:lnTo>
                  <a:lnTo>
                    <a:pt x="4398" y="10933"/>
                  </a:lnTo>
                  <a:lnTo>
                    <a:pt x="3896" y="11394"/>
                  </a:lnTo>
                  <a:lnTo>
                    <a:pt x="3414" y="11876"/>
                  </a:lnTo>
                  <a:lnTo>
                    <a:pt x="2953" y="12399"/>
                  </a:lnTo>
                  <a:lnTo>
                    <a:pt x="2534" y="12923"/>
                  </a:lnTo>
                  <a:lnTo>
                    <a:pt x="2136" y="13488"/>
                  </a:lnTo>
                  <a:lnTo>
                    <a:pt x="1759" y="14075"/>
                  </a:lnTo>
                  <a:lnTo>
                    <a:pt x="1424" y="14661"/>
                  </a:lnTo>
                  <a:lnTo>
                    <a:pt x="1131" y="15290"/>
                  </a:lnTo>
                  <a:lnTo>
                    <a:pt x="859" y="15939"/>
                  </a:lnTo>
                  <a:lnTo>
                    <a:pt x="628" y="16588"/>
                  </a:lnTo>
                  <a:lnTo>
                    <a:pt x="419" y="17279"/>
                  </a:lnTo>
                  <a:lnTo>
                    <a:pt x="272" y="17971"/>
                  </a:lnTo>
                  <a:lnTo>
                    <a:pt x="147" y="18683"/>
                  </a:lnTo>
                  <a:lnTo>
                    <a:pt x="63" y="19395"/>
                  </a:lnTo>
                  <a:lnTo>
                    <a:pt x="21" y="19939"/>
                  </a:lnTo>
                  <a:lnTo>
                    <a:pt x="0" y="20463"/>
                  </a:lnTo>
                  <a:lnTo>
                    <a:pt x="21" y="20987"/>
                  </a:lnTo>
                  <a:lnTo>
                    <a:pt x="63" y="21510"/>
                  </a:lnTo>
                  <a:lnTo>
                    <a:pt x="126" y="22013"/>
                  </a:lnTo>
                  <a:lnTo>
                    <a:pt x="210" y="22515"/>
                  </a:lnTo>
                  <a:lnTo>
                    <a:pt x="314" y="23018"/>
                  </a:lnTo>
                  <a:lnTo>
                    <a:pt x="440" y="23500"/>
                  </a:lnTo>
                  <a:lnTo>
                    <a:pt x="587" y="23961"/>
                  </a:lnTo>
                  <a:lnTo>
                    <a:pt x="754" y="24421"/>
                  </a:lnTo>
                  <a:lnTo>
                    <a:pt x="943" y="24882"/>
                  </a:lnTo>
                  <a:lnTo>
                    <a:pt x="1173" y="25322"/>
                  </a:lnTo>
                  <a:lnTo>
                    <a:pt x="1403" y="25741"/>
                  </a:lnTo>
                  <a:lnTo>
                    <a:pt x="1655" y="26160"/>
                  </a:lnTo>
                  <a:lnTo>
                    <a:pt x="1927" y="26558"/>
                  </a:lnTo>
                  <a:lnTo>
                    <a:pt x="2220" y="26935"/>
                  </a:lnTo>
                  <a:lnTo>
                    <a:pt x="2513" y="27291"/>
                  </a:lnTo>
                  <a:lnTo>
                    <a:pt x="2849" y="27647"/>
                  </a:lnTo>
                  <a:lnTo>
                    <a:pt x="3205" y="27982"/>
                  </a:lnTo>
                  <a:lnTo>
                    <a:pt x="3561" y="28317"/>
                  </a:lnTo>
                  <a:lnTo>
                    <a:pt x="3938" y="28610"/>
                  </a:lnTo>
                  <a:lnTo>
                    <a:pt x="4336" y="28883"/>
                  </a:lnTo>
                  <a:lnTo>
                    <a:pt x="4754" y="29155"/>
                  </a:lnTo>
                  <a:lnTo>
                    <a:pt x="5173" y="29406"/>
                  </a:lnTo>
                  <a:lnTo>
                    <a:pt x="5613" y="29616"/>
                  </a:lnTo>
                  <a:lnTo>
                    <a:pt x="6074" y="29825"/>
                  </a:lnTo>
                  <a:lnTo>
                    <a:pt x="6535" y="30014"/>
                  </a:lnTo>
                  <a:lnTo>
                    <a:pt x="7037" y="30160"/>
                  </a:lnTo>
                  <a:lnTo>
                    <a:pt x="7519" y="30307"/>
                  </a:lnTo>
                  <a:lnTo>
                    <a:pt x="8043" y="30412"/>
                  </a:lnTo>
                  <a:lnTo>
                    <a:pt x="8566" y="30495"/>
                  </a:lnTo>
                  <a:lnTo>
                    <a:pt x="9111" y="30579"/>
                  </a:lnTo>
                  <a:lnTo>
                    <a:pt x="9697" y="30621"/>
                  </a:lnTo>
                  <a:lnTo>
                    <a:pt x="10305" y="30621"/>
                  </a:lnTo>
                  <a:lnTo>
                    <a:pt x="10891" y="30600"/>
                  </a:lnTo>
                  <a:lnTo>
                    <a:pt x="11478" y="30558"/>
                  </a:lnTo>
                  <a:lnTo>
                    <a:pt x="12064" y="30495"/>
                  </a:lnTo>
                  <a:lnTo>
                    <a:pt x="12651" y="30391"/>
                  </a:lnTo>
                  <a:lnTo>
                    <a:pt x="13237" y="30286"/>
                  </a:lnTo>
                  <a:lnTo>
                    <a:pt x="13803" y="30139"/>
                  </a:lnTo>
                  <a:lnTo>
                    <a:pt x="14368" y="29972"/>
                  </a:lnTo>
                  <a:lnTo>
                    <a:pt x="14934" y="29783"/>
                  </a:lnTo>
                  <a:lnTo>
                    <a:pt x="15499" y="29553"/>
                  </a:lnTo>
                  <a:lnTo>
                    <a:pt x="16044" y="29322"/>
                  </a:lnTo>
                  <a:lnTo>
                    <a:pt x="16588" y="29071"/>
                  </a:lnTo>
                  <a:lnTo>
                    <a:pt x="17133" y="28799"/>
                  </a:lnTo>
                  <a:lnTo>
                    <a:pt x="17656" y="28527"/>
                  </a:lnTo>
                  <a:lnTo>
                    <a:pt x="18180" y="28212"/>
                  </a:lnTo>
                  <a:lnTo>
                    <a:pt x="18704" y="27898"/>
                  </a:lnTo>
                  <a:lnTo>
                    <a:pt x="19227" y="27563"/>
                  </a:lnTo>
                  <a:lnTo>
                    <a:pt x="19709" y="27228"/>
                  </a:lnTo>
                  <a:lnTo>
                    <a:pt x="20212" y="26851"/>
                  </a:lnTo>
                  <a:lnTo>
                    <a:pt x="20693" y="26495"/>
                  </a:lnTo>
                  <a:lnTo>
                    <a:pt x="21175" y="26097"/>
                  </a:lnTo>
                  <a:lnTo>
                    <a:pt x="21636" y="25720"/>
                  </a:lnTo>
                  <a:lnTo>
                    <a:pt x="22097" y="25322"/>
                  </a:lnTo>
                  <a:lnTo>
                    <a:pt x="22976" y="24484"/>
                  </a:lnTo>
                  <a:lnTo>
                    <a:pt x="23814" y="23646"/>
                  </a:lnTo>
                  <a:lnTo>
                    <a:pt x="24610" y="22767"/>
                  </a:lnTo>
                  <a:lnTo>
                    <a:pt x="25364" y="21908"/>
                  </a:lnTo>
                  <a:lnTo>
                    <a:pt x="25825" y="21343"/>
                  </a:lnTo>
                  <a:lnTo>
                    <a:pt x="26244" y="20777"/>
                  </a:lnTo>
                  <a:lnTo>
                    <a:pt x="26662" y="20191"/>
                  </a:lnTo>
                  <a:lnTo>
                    <a:pt x="27060" y="19583"/>
                  </a:lnTo>
                  <a:lnTo>
                    <a:pt x="27458" y="18976"/>
                  </a:lnTo>
                  <a:lnTo>
                    <a:pt x="27814" y="18368"/>
                  </a:lnTo>
                  <a:lnTo>
                    <a:pt x="28170" y="17740"/>
                  </a:lnTo>
                  <a:lnTo>
                    <a:pt x="28485" y="17112"/>
                  </a:lnTo>
                  <a:lnTo>
                    <a:pt x="28799" y="16483"/>
                  </a:lnTo>
                  <a:lnTo>
                    <a:pt x="29092" y="15834"/>
                  </a:lnTo>
                  <a:lnTo>
                    <a:pt x="29364" y="15185"/>
                  </a:lnTo>
                  <a:lnTo>
                    <a:pt x="29595" y="14515"/>
                  </a:lnTo>
                  <a:lnTo>
                    <a:pt x="29825" y="13844"/>
                  </a:lnTo>
                  <a:lnTo>
                    <a:pt x="30034" y="13174"/>
                  </a:lnTo>
                  <a:lnTo>
                    <a:pt x="30223" y="12504"/>
                  </a:lnTo>
                  <a:lnTo>
                    <a:pt x="30391" y="11813"/>
                  </a:lnTo>
                  <a:lnTo>
                    <a:pt x="30537" y="11122"/>
                  </a:lnTo>
                  <a:lnTo>
                    <a:pt x="30642" y="10430"/>
                  </a:lnTo>
                  <a:lnTo>
                    <a:pt x="30747" y="9739"/>
                  </a:lnTo>
                  <a:lnTo>
                    <a:pt x="30809" y="9048"/>
                  </a:lnTo>
                  <a:lnTo>
                    <a:pt x="30851" y="8357"/>
                  </a:lnTo>
                  <a:lnTo>
                    <a:pt x="30893" y="7645"/>
                  </a:lnTo>
                  <a:lnTo>
                    <a:pt x="30893" y="6954"/>
                  </a:lnTo>
                  <a:lnTo>
                    <a:pt x="30851" y="6242"/>
                  </a:lnTo>
                  <a:lnTo>
                    <a:pt x="30809" y="5550"/>
                  </a:lnTo>
                  <a:lnTo>
                    <a:pt x="30726" y="4838"/>
                  </a:lnTo>
                  <a:lnTo>
                    <a:pt x="30621" y="4126"/>
                  </a:lnTo>
                  <a:lnTo>
                    <a:pt x="30495" y="3435"/>
                  </a:lnTo>
                  <a:lnTo>
                    <a:pt x="30349" y="2723"/>
                  </a:lnTo>
                  <a:lnTo>
                    <a:pt x="30160" y="2032"/>
                  </a:lnTo>
                  <a:lnTo>
                    <a:pt x="29951" y="1341"/>
                  </a:lnTo>
                  <a:lnTo>
                    <a:pt x="29699" y="649"/>
                  </a:lnTo>
                  <a:lnTo>
                    <a:pt x="29657" y="545"/>
                  </a:lnTo>
                  <a:lnTo>
                    <a:pt x="29595" y="461"/>
                  </a:lnTo>
                  <a:lnTo>
                    <a:pt x="29616" y="335"/>
                  </a:lnTo>
                  <a:lnTo>
                    <a:pt x="29595" y="231"/>
                  </a:lnTo>
                  <a:lnTo>
                    <a:pt x="29532" y="126"/>
                  </a:lnTo>
                  <a:lnTo>
                    <a:pt x="29448" y="63"/>
                  </a:lnTo>
                  <a:lnTo>
                    <a:pt x="29364" y="21"/>
                  </a:lnTo>
                  <a:lnTo>
                    <a:pt x="292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19;p56">
              <a:extLst>
                <a:ext uri="{FF2B5EF4-FFF2-40B4-BE49-F238E27FC236}">
                  <a16:creationId xmlns:a16="http://schemas.microsoft.com/office/drawing/2014/main" id="{9A38F26A-E5C7-5E78-D09A-FA5C6CBDBF04}"/>
                </a:ext>
              </a:extLst>
            </p:cNvPr>
            <p:cNvSpPr/>
            <p:nvPr/>
          </p:nvSpPr>
          <p:spPr>
            <a:xfrm>
              <a:off x="3495275" y="1328800"/>
              <a:ext cx="50825" cy="49250"/>
            </a:xfrm>
            <a:custGeom>
              <a:avLst/>
              <a:gdLst/>
              <a:ahLst/>
              <a:cxnLst/>
              <a:rect l="l" t="t" r="r" b="b"/>
              <a:pathLst>
                <a:path w="2033" h="1970" extrusionOk="0">
                  <a:moveTo>
                    <a:pt x="671" y="0"/>
                  </a:moveTo>
                  <a:lnTo>
                    <a:pt x="524" y="42"/>
                  </a:lnTo>
                  <a:lnTo>
                    <a:pt x="378" y="105"/>
                  </a:lnTo>
                  <a:lnTo>
                    <a:pt x="252" y="189"/>
                  </a:lnTo>
                  <a:lnTo>
                    <a:pt x="147" y="294"/>
                  </a:lnTo>
                  <a:lnTo>
                    <a:pt x="64" y="419"/>
                  </a:lnTo>
                  <a:lnTo>
                    <a:pt x="22" y="587"/>
                  </a:lnTo>
                  <a:lnTo>
                    <a:pt x="1" y="692"/>
                  </a:lnTo>
                  <a:lnTo>
                    <a:pt x="1" y="796"/>
                  </a:lnTo>
                  <a:lnTo>
                    <a:pt x="43" y="985"/>
                  </a:lnTo>
                  <a:lnTo>
                    <a:pt x="127" y="1173"/>
                  </a:lnTo>
                  <a:lnTo>
                    <a:pt x="231" y="1362"/>
                  </a:lnTo>
                  <a:lnTo>
                    <a:pt x="294" y="1446"/>
                  </a:lnTo>
                  <a:lnTo>
                    <a:pt x="357" y="1550"/>
                  </a:lnTo>
                  <a:lnTo>
                    <a:pt x="441" y="1634"/>
                  </a:lnTo>
                  <a:lnTo>
                    <a:pt x="524" y="1718"/>
                  </a:lnTo>
                  <a:lnTo>
                    <a:pt x="734" y="1844"/>
                  </a:lnTo>
                  <a:lnTo>
                    <a:pt x="943" y="1927"/>
                  </a:lnTo>
                  <a:lnTo>
                    <a:pt x="1174" y="1969"/>
                  </a:lnTo>
                  <a:lnTo>
                    <a:pt x="1299" y="1969"/>
                  </a:lnTo>
                  <a:lnTo>
                    <a:pt x="1404" y="1948"/>
                  </a:lnTo>
                  <a:lnTo>
                    <a:pt x="1530" y="1927"/>
                  </a:lnTo>
                  <a:lnTo>
                    <a:pt x="1635" y="1885"/>
                  </a:lnTo>
                  <a:lnTo>
                    <a:pt x="1739" y="1823"/>
                  </a:lnTo>
                  <a:lnTo>
                    <a:pt x="1823" y="1760"/>
                  </a:lnTo>
                  <a:lnTo>
                    <a:pt x="1928" y="1634"/>
                  </a:lnTo>
                  <a:lnTo>
                    <a:pt x="1991" y="1508"/>
                  </a:lnTo>
                  <a:lnTo>
                    <a:pt x="2032" y="1362"/>
                  </a:lnTo>
                  <a:lnTo>
                    <a:pt x="2032" y="1194"/>
                  </a:lnTo>
                  <a:lnTo>
                    <a:pt x="2012" y="1048"/>
                  </a:lnTo>
                  <a:lnTo>
                    <a:pt x="1991" y="880"/>
                  </a:lnTo>
                  <a:lnTo>
                    <a:pt x="1928" y="754"/>
                  </a:lnTo>
                  <a:lnTo>
                    <a:pt x="1865" y="608"/>
                  </a:lnTo>
                  <a:lnTo>
                    <a:pt x="1781" y="503"/>
                  </a:lnTo>
                  <a:lnTo>
                    <a:pt x="1697" y="419"/>
                  </a:lnTo>
                  <a:lnTo>
                    <a:pt x="1509" y="252"/>
                  </a:lnTo>
                  <a:lnTo>
                    <a:pt x="1488" y="168"/>
                  </a:lnTo>
                  <a:lnTo>
                    <a:pt x="1446" y="105"/>
                  </a:lnTo>
                  <a:lnTo>
                    <a:pt x="1383" y="42"/>
                  </a:lnTo>
                  <a:lnTo>
                    <a:pt x="1278" y="21"/>
                  </a:lnTo>
                  <a:lnTo>
                    <a:pt x="1132" y="0"/>
                  </a:lnTo>
                  <a:lnTo>
                    <a:pt x="1006" y="21"/>
                  </a:lnTo>
                  <a:lnTo>
                    <a:pt x="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220;p56">
              <a:extLst>
                <a:ext uri="{FF2B5EF4-FFF2-40B4-BE49-F238E27FC236}">
                  <a16:creationId xmlns:a16="http://schemas.microsoft.com/office/drawing/2014/main" id="{A8E61B32-A13E-E154-91FF-C050506E79B9}"/>
                </a:ext>
              </a:extLst>
            </p:cNvPr>
            <p:cNvSpPr/>
            <p:nvPr/>
          </p:nvSpPr>
          <p:spPr>
            <a:xfrm>
              <a:off x="3382175" y="1409425"/>
              <a:ext cx="55025" cy="50825"/>
            </a:xfrm>
            <a:custGeom>
              <a:avLst/>
              <a:gdLst/>
              <a:ahLst/>
              <a:cxnLst/>
              <a:rect l="l" t="t" r="r" b="b"/>
              <a:pathLst>
                <a:path w="2201" h="2033" extrusionOk="0">
                  <a:moveTo>
                    <a:pt x="1195" y="1"/>
                  </a:moveTo>
                  <a:lnTo>
                    <a:pt x="1069" y="22"/>
                  </a:lnTo>
                  <a:lnTo>
                    <a:pt x="922" y="43"/>
                  </a:lnTo>
                  <a:lnTo>
                    <a:pt x="818" y="85"/>
                  </a:lnTo>
                  <a:lnTo>
                    <a:pt x="692" y="148"/>
                  </a:lnTo>
                  <a:lnTo>
                    <a:pt x="566" y="210"/>
                  </a:lnTo>
                  <a:lnTo>
                    <a:pt x="462" y="294"/>
                  </a:lnTo>
                  <a:lnTo>
                    <a:pt x="357" y="378"/>
                  </a:lnTo>
                  <a:lnTo>
                    <a:pt x="273" y="483"/>
                  </a:lnTo>
                  <a:lnTo>
                    <a:pt x="189" y="587"/>
                  </a:lnTo>
                  <a:lnTo>
                    <a:pt x="127" y="713"/>
                  </a:lnTo>
                  <a:lnTo>
                    <a:pt x="64" y="839"/>
                  </a:lnTo>
                  <a:lnTo>
                    <a:pt x="43" y="964"/>
                  </a:lnTo>
                  <a:lnTo>
                    <a:pt x="1" y="1111"/>
                  </a:lnTo>
                  <a:lnTo>
                    <a:pt x="1" y="1258"/>
                  </a:lnTo>
                  <a:lnTo>
                    <a:pt x="22" y="1383"/>
                  </a:lnTo>
                  <a:lnTo>
                    <a:pt x="43" y="1488"/>
                  </a:lnTo>
                  <a:lnTo>
                    <a:pt x="85" y="1572"/>
                  </a:lnTo>
                  <a:lnTo>
                    <a:pt x="147" y="1656"/>
                  </a:lnTo>
                  <a:lnTo>
                    <a:pt x="231" y="1739"/>
                  </a:lnTo>
                  <a:lnTo>
                    <a:pt x="315" y="1802"/>
                  </a:lnTo>
                  <a:lnTo>
                    <a:pt x="420" y="1844"/>
                  </a:lnTo>
                  <a:lnTo>
                    <a:pt x="524" y="1886"/>
                  </a:lnTo>
                  <a:lnTo>
                    <a:pt x="671" y="1928"/>
                  </a:lnTo>
                  <a:lnTo>
                    <a:pt x="818" y="1928"/>
                  </a:lnTo>
                  <a:lnTo>
                    <a:pt x="943" y="1991"/>
                  </a:lnTo>
                  <a:lnTo>
                    <a:pt x="1069" y="2012"/>
                  </a:lnTo>
                  <a:lnTo>
                    <a:pt x="1195" y="2033"/>
                  </a:lnTo>
                  <a:lnTo>
                    <a:pt x="1320" y="2012"/>
                  </a:lnTo>
                  <a:lnTo>
                    <a:pt x="1446" y="1991"/>
                  </a:lnTo>
                  <a:lnTo>
                    <a:pt x="1551" y="1949"/>
                  </a:lnTo>
                  <a:lnTo>
                    <a:pt x="1655" y="1886"/>
                  </a:lnTo>
                  <a:lnTo>
                    <a:pt x="1760" y="1802"/>
                  </a:lnTo>
                  <a:lnTo>
                    <a:pt x="1844" y="1697"/>
                  </a:lnTo>
                  <a:lnTo>
                    <a:pt x="1886" y="1593"/>
                  </a:lnTo>
                  <a:lnTo>
                    <a:pt x="2012" y="1488"/>
                  </a:lnTo>
                  <a:lnTo>
                    <a:pt x="2095" y="1383"/>
                  </a:lnTo>
                  <a:lnTo>
                    <a:pt x="2179" y="1258"/>
                  </a:lnTo>
                  <a:lnTo>
                    <a:pt x="2200" y="1111"/>
                  </a:lnTo>
                  <a:lnTo>
                    <a:pt x="2200" y="985"/>
                  </a:lnTo>
                  <a:lnTo>
                    <a:pt x="2179" y="839"/>
                  </a:lnTo>
                  <a:lnTo>
                    <a:pt x="2137" y="713"/>
                  </a:lnTo>
                  <a:lnTo>
                    <a:pt x="2053" y="608"/>
                  </a:lnTo>
                  <a:lnTo>
                    <a:pt x="2074" y="504"/>
                  </a:lnTo>
                  <a:lnTo>
                    <a:pt x="2053" y="399"/>
                  </a:lnTo>
                  <a:lnTo>
                    <a:pt x="2012" y="315"/>
                  </a:lnTo>
                  <a:lnTo>
                    <a:pt x="1949" y="231"/>
                  </a:lnTo>
                  <a:lnTo>
                    <a:pt x="1823" y="148"/>
                  </a:lnTo>
                  <a:lnTo>
                    <a:pt x="1697" y="85"/>
                  </a:lnTo>
                  <a:lnTo>
                    <a:pt x="1572" y="43"/>
                  </a:lnTo>
                  <a:lnTo>
                    <a:pt x="1446" y="22"/>
                  </a:lnTo>
                  <a:lnTo>
                    <a:pt x="13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221;p56">
              <a:extLst>
                <a:ext uri="{FF2B5EF4-FFF2-40B4-BE49-F238E27FC236}">
                  <a16:creationId xmlns:a16="http://schemas.microsoft.com/office/drawing/2014/main" id="{6BC40B50-087E-D1DE-4854-FB5BE1E04EEF}"/>
                </a:ext>
              </a:extLst>
            </p:cNvPr>
            <p:cNvSpPr/>
            <p:nvPr/>
          </p:nvSpPr>
          <p:spPr>
            <a:xfrm>
              <a:off x="3254425" y="1485350"/>
              <a:ext cx="61275" cy="57625"/>
            </a:xfrm>
            <a:custGeom>
              <a:avLst/>
              <a:gdLst/>
              <a:ahLst/>
              <a:cxnLst/>
              <a:rect l="l" t="t" r="r" b="b"/>
              <a:pathLst>
                <a:path w="2451" h="2305" extrusionOk="0">
                  <a:moveTo>
                    <a:pt x="1571" y="1"/>
                  </a:moveTo>
                  <a:lnTo>
                    <a:pt x="1362" y="43"/>
                  </a:lnTo>
                  <a:lnTo>
                    <a:pt x="1152" y="85"/>
                  </a:lnTo>
                  <a:lnTo>
                    <a:pt x="943" y="147"/>
                  </a:lnTo>
                  <a:lnTo>
                    <a:pt x="754" y="252"/>
                  </a:lnTo>
                  <a:lnTo>
                    <a:pt x="566" y="357"/>
                  </a:lnTo>
                  <a:lnTo>
                    <a:pt x="377" y="504"/>
                  </a:lnTo>
                  <a:lnTo>
                    <a:pt x="210" y="692"/>
                  </a:lnTo>
                  <a:lnTo>
                    <a:pt x="126" y="797"/>
                  </a:lnTo>
                  <a:lnTo>
                    <a:pt x="63" y="901"/>
                  </a:lnTo>
                  <a:lnTo>
                    <a:pt x="21" y="1027"/>
                  </a:lnTo>
                  <a:lnTo>
                    <a:pt x="0" y="1132"/>
                  </a:lnTo>
                  <a:lnTo>
                    <a:pt x="0" y="1258"/>
                  </a:lnTo>
                  <a:lnTo>
                    <a:pt x="21" y="1383"/>
                  </a:lnTo>
                  <a:lnTo>
                    <a:pt x="63" y="1509"/>
                  </a:lnTo>
                  <a:lnTo>
                    <a:pt x="126" y="1593"/>
                  </a:lnTo>
                  <a:lnTo>
                    <a:pt x="252" y="1781"/>
                  </a:lnTo>
                  <a:lnTo>
                    <a:pt x="440" y="1949"/>
                  </a:lnTo>
                  <a:lnTo>
                    <a:pt x="629" y="2095"/>
                  </a:lnTo>
                  <a:lnTo>
                    <a:pt x="817" y="2200"/>
                  </a:lnTo>
                  <a:lnTo>
                    <a:pt x="1027" y="2263"/>
                  </a:lnTo>
                  <a:lnTo>
                    <a:pt x="1236" y="2305"/>
                  </a:lnTo>
                  <a:lnTo>
                    <a:pt x="1446" y="2305"/>
                  </a:lnTo>
                  <a:lnTo>
                    <a:pt x="1550" y="2284"/>
                  </a:lnTo>
                  <a:lnTo>
                    <a:pt x="1655" y="2242"/>
                  </a:lnTo>
                  <a:lnTo>
                    <a:pt x="1739" y="2200"/>
                  </a:lnTo>
                  <a:lnTo>
                    <a:pt x="1823" y="2137"/>
                  </a:lnTo>
                  <a:lnTo>
                    <a:pt x="1906" y="2074"/>
                  </a:lnTo>
                  <a:lnTo>
                    <a:pt x="1969" y="1991"/>
                  </a:lnTo>
                  <a:lnTo>
                    <a:pt x="2032" y="1886"/>
                  </a:lnTo>
                  <a:lnTo>
                    <a:pt x="2074" y="1781"/>
                  </a:lnTo>
                  <a:lnTo>
                    <a:pt x="2095" y="1655"/>
                  </a:lnTo>
                  <a:lnTo>
                    <a:pt x="2200" y="1530"/>
                  </a:lnTo>
                  <a:lnTo>
                    <a:pt x="2262" y="1404"/>
                  </a:lnTo>
                  <a:lnTo>
                    <a:pt x="2325" y="1278"/>
                  </a:lnTo>
                  <a:lnTo>
                    <a:pt x="2388" y="1132"/>
                  </a:lnTo>
                  <a:lnTo>
                    <a:pt x="2430" y="985"/>
                  </a:lnTo>
                  <a:lnTo>
                    <a:pt x="2451" y="839"/>
                  </a:lnTo>
                  <a:lnTo>
                    <a:pt x="2451" y="692"/>
                  </a:lnTo>
                  <a:lnTo>
                    <a:pt x="2451" y="545"/>
                  </a:lnTo>
                  <a:lnTo>
                    <a:pt x="2409" y="378"/>
                  </a:lnTo>
                  <a:lnTo>
                    <a:pt x="2367" y="294"/>
                  </a:lnTo>
                  <a:lnTo>
                    <a:pt x="2325" y="210"/>
                  </a:lnTo>
                  <a:lnTo>
                    <a:pt x="2262" y="147"/>
                  </a:lnTo>
                  <a:lnTo>
                    <a:pt x="2179" y="85"/>
                  </a:lnTo>
                  <a:lnTo>
                    <a:pt x="2116" y="43"/>
                  </a:lnTo>
                  <a:lnTo>
                    <a:pt x="2032" y="22"/>
                  </a:lnTo>
                  <a:lnTo>
                    <a:pt x="18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222;p56">
              <a:extLst>
                <a:ext uri="{FF2B5EF4-FFF2-40B4-BE49-F238E27FC236}">
                  <a16:creationId xmlns:a16="http://schemas.microsoft.com/office/drawing/2014/main" id="{B8D27B3A-DA53-34A5-9846-45F6DECA2DE3}"/>
                </a:ext>
              </a:extLst>
            </p:cNvPr>
            <p:cNvSpPr/>
            <p:nvPr/>
          </p:nvSpPr>
          <p:spPr>
            <a:xfrm>
              <a:off x="3145500" y="1574375"/>
              <a:ext cx="58150" cy="59725"/>
            </a:xfrm>
            <a:custGeom>
              <a:avLst/>
              <a:gdLst/>
              <a:ahLst/>
              <a:cxnLst/>
              <a:rect l="l" t="t" r="r" b="b"/>
              <a:pathLst>
                <a:path w="2326" h="2389" extrusionOk="0">
                  <a:moveTo>
                    <a:pt x="1048" y="0"/>
                  </a:moveTo>
                  <a:lnTo>
                    <a:pt x="881" y="42"/>
                  </a:lnTo>
                  <a:lnTo>
                    <a:pt x="713" y="105"/>
                  </a:lnTo>
                  <a:lnTo>
                    <a:pt x="566" y="168"/>
                  </a:lnTo>
                  <a:lnTo>
                    <a:pt x="420" y="273"/>
                  </a:lnTo>
                  <a:lnTo>
                    <a:pt x="294" y="398"/>
                  </a:lnTo>
                  <a:lnTo>
                    <a:pt x="189" y="524"/>
                  </a:lnTo>
                  <a:lnTo>
                    <a:pt x="106" y="692"/>
                  </a:lnTo>
                  <a:lnTo>
                    <a:pt x="43" y="880"/>
                  </a:lnTo>
                  <a:lnTo>
                    <a:pt x="22" y="1048"/>
                  </a:lnTo>
                  <a:lnTo>
                    <a:pt x="1" y="1215"/>
                  </a:lnTo>
                  <a:lnTo>
                    <a:pt x="22" y="1383"/>
                  </a:lnTo>
                  <a:lnTo>
                    <a:pt x="43" y="1550"/>
                  </a:lnTo>
                  <a:lnTo>
                    <a:pt x="106" y="1718"/>
                  </a:lnTo>
                  <a:lnTo>
                    <a:pt x="189" y="1864"/>
                  </a:lnTo>
                  <a:lnTo>
                    <a:pt x="294" y="2011"/>
                  </a:lnTo>
                  <a:lnTo>
                    <a:pt x="399" y="2137"/>
                  </a:lnTo>
                  <a:lnTo>
                    <a:pt x="566" y="2242"/>
                  </a:lnTo>
                  <a:lnTo>
                    <a:pt x="734" y="2325"/>
                  </a:lnTo>
                  <a:lnTo>
                    <a:pt x="902" y="2367"/>
                  </a:lnTo>
                  <a:lnTo>
                    <a:pt x="1090" y="2388"/>
                  </a:lnTo>
                  <a:lnTo>
                    <a:pt x="1279" y="2367"/>
                  </a:lnTo>
                  <a:lnTo>
                    <a:pt x="1467" y="2325"/>
                  </a:lnTo>
                  <a:lnTo>
                    <a:pt x="1635" y="2242"/>
                  </a:lnTo>
                  <a:lnTo>
                    <a:pt x="1802" y="2158"/>
                  </a:lnTo>
                  <a:lnTo>
                    <a:pt x="1928" y="2032"/>
                  </a:lnTo>
                  <a:lnTo>
                    <a:pt x="2054" y="1906"/>
                  </a:lnTo>
                  <a:lnTo>
                    <a:pt x="2137" y="1760"/>
                  </a:lnTo>
                  <a:lnTo>
                    <a:pt x="2221" y="1592"/>
                  </a:lnTo>
                  <a:lnTo>
                    <a:pt x="2263" y="1425"/>
                  </a:lnTo>
                  <a:lnTo>
                    <a:pt x="2284" y="1257"/>
                  </a:lnTo>
                  <a:lnTo>
                    <a:pt x="2263" y="1090"/>
                  </a:lnTo>
                  <a:lnTo>
                    <a:pt x="2221" y="922"/>
                  </a:lnTo>
                  <a:lnTo>
                    <a:pt x="2284" y="838"/>
                  </a:lnTo>
                  <a:lnTo>
                    <a:pt x="2326" y="733"/>
                  </a:lnTo>
                  <a:lnTo>
                    <a:pt x="2326" y="629"/>
                  </a:lnTo>
                  <a:lnTo>
                    <a:pt x="2263" y="524"/>
                  </a:lnTo>
                  <a:lnTo>
                    <a:pt x="2158" y="377"/>
                  </a:lnTo>
                  <a:lnTo>
                    <a:pt x="2012" y="252"/>
                  </a:lnTo>
                  <a:lnTo>
                    <a:pt x="1865" y="168"/>
                  </a:lnTo>
                  <a:lnTo>
                    <a:pt x="1718" y="84"/>
                  </a:lnTo>
                  <a:lnTo>
                    <a:pt x="1551" y="42"/>
                  </a:lnTo>
                  <a:lnTo>
                    <a:pt x="13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223;p56">
              <a:extLst>
                <a:ext uri="{FF2B5EF4-FFF2-40B4-BE49-F238E27FC236}">
                  <a16:creationId xmlns:a16="http://schemas.microsoft.com/office/drawing/2014/main" id="{EF87856C-C4D8-122D-59BA-74087B61BBEA}"/>
                </a:ext>
              </a:extLst>
            </p:cNvPr>
            <p:cNvSpPr/>
            <p:nvPr/>
          </p:nvSpPr>
          <p:spPr>
            <a:xfrm>
              <a:off x="1173075" y="908325"/>
              <a:ext cx="959800" cy="964000"/>
            </a:xfrm>
            <a:custGeom>
              <a:avLst/>
              <a:gdLst/>
              <a:ahLst/>
              <a:cxnLst/>
              <a:rect l="l" t="t" r="r" b="b"/>
              <a:pathLst>
                <a:path w="38392" h="38560" extrusionOk="0">
                  <a:moveTo>
                    <a:pt x="4734" y="1"/>
                  </a:moveTo>
                  <a:lnTo>
                    <a:pt x="4650" y="43"/>
                  </a:lnTo>
                  <a:lnTo>
                    <a:pt x="4566" y="106"/>
                  </a:lnTo>
                  <a:lnTo>
                    <a:pt x="4252" y="378"/>
                  </a:lnTo>
                  <a:lnTo>
                    <a:pt x="3959" y="671"/>
                  </a:lnTo>
                  <a:lnTo>
                    <a:pt x="3665" y="964"/>
                  </a:lnTo>
                  <a:lnTo>
                    <a:pt x="3393" y="1258"/>
                  </a:lnTo>
                  <a:lnTo>
                    <a:pt x="3142" y="1572"/>
                  </a:lnTo>
                  <a:lnTo>
                    <a:pt x="2890" y="1886"/>
                  </a:lnTo>
                  <a:lnTo>
                    <a:pt x="2639" y="2200"/>
                  </a:lnTo>
                  <a:lnTo>
                    <a:pt x="2430" y="2535"/>
                  </a:lnTo>
                  <a:lnTo>
                    <a:pt x="2011" y="3206"/>
                  </a:lnTo>
                  <a:lnTo>
                    <a:pt x="1634" y="3897"/>
                  </a:lnTo>
                  <a:lnTo>
                    <a:pt x="1299" y="4609"/>
                  </a:lnTo>
                  <a:lnTo>
                    <a:pt x="1005" y="5342"/>
                  </a:lnTo>
                  <a:lnTo>
                    <a:pt x="754" y="6096"/>
                  </a:lnTo>
                  <a:lnTo>
                    <a:pt x="524" y="6850"/>
                  </a:lnTo>
                  <a:lnTo>
                    <a:pt x="356" y="7646"/>
                  </a:lnTo>
                  <a:lnTo>
                    <a:pt x="210" y="8421"/>
                  </a:lnTo>
                  <a:lnTo>
                    <a:pt x="105" y="9238"/>
                  </a:lnTo>
                  <a:lnTo>
                    <a:pt x="42" y="10033"/>
                  </a:lnTo>
                  <a:lnTo>
                    <a:pt x="0" y="10850"/>
                  </a:lnTo>
                  <a:lnTo>
                    <a:pt x="0" y="11688"/>
                  </a:lnTo>
                  <a:lnTo>
                    <a:pt x="42" y="12505"/>
                  </a:lnTo>
                  <a:lnTo>
                    <a:pt x="84" y="13322"/>
                  </a:lnTo>
                  <a:lnTo>
                    <a:pt x="168" y="14159"/>
                  </a:lnTo>
                  <a:lnTo>
                    <a:pt x="293" y="14976"/>
                  </a:lnTo>
                  <a:lnTo>
                    <a:pt x="440" y="15793"/>
                  </a:lnTo>
                  <a:lnTo>
                    <a:pt x="607" y="16610"/>
                  </a:lnTo>
                  <a:lnTo>
                    <a:pt x="796" y="17427"/>
                  </a:lnTo>
                  <a:lnTo>
                    <a:pt x="1005" y="18223"/>
                  </a:lnTo>
                  <a:lnTo>
                    <a:pt x="1236" y="18998"/>
                  </a:lnTo>
                  <a:lnTo>
                    <a:pt x="1487" y="19773"/>
                  </a:lnTo>
                  <a:lnTo>
                    <a:pt x="1780" y="20548"/>
                  </a:lnTo>
                  <a:lnTo>
                    <a:pt x="2074" y="21281"/>
                  </a:lnTo>
                  <a:lnTo>
                    <a:pt x="2388" y="22014"/>
                  </a:lnTo>
                  <a:lnTo>
                    <a:pt x="2702" y="22726"/>
                  </a:lnTo>
                  <a:lnTo>
                    <a:pt x="3058" y="23417"/>
                  </a:lnTo>
                  <a:lnTo>
                    <a:pt x="3414" y="24087"/>
                  </a:lnTo>
                  <a:lnTo>
                    <a:pt x="3770" y="24716"/>
                  </a:lnTo>
                  <a:lnTo>
                    <a:pt x="4147" y="25323"/>
                  </a:lnTo>
                  <a:lnTo>
                    <a:pt x="4545" y="25951"/>
                  </a:lnTo>
                  <a:lnTo>
                    <a:pt x="4964" y="26559"/>
                  </a:lnTo>
                  <a:lnTo>
                    <a:pt x="5383" y="27166"/>
                  </a:lnTo>
                  <a:lnTo>
                    <a:pt x="5844" y="27752"/>
                  </a:lnTo>
                  <a:lnTo>
                    <a:pt x="6304" y="28339"/>
                  </a:lnTo>
                  <a:lnTo>
                    <a:pt x="6786" y="28925"/>
                  </a:lnTo>
                  <a:lnTo>
                    <a:pt x="7268" y="29491"/>
                  </a:lnTo>
                  <a:lnTo>
                    <a:pt x="7770" y="30056"/>
                  </a:lnTo>
                  <a:lnTo>
                    <a:pt x="8294" y="30601"/>
                  </a:lnTo>
                  <a:lnTo>
                    <a:pt x="8818" y="31125"/>
                  </a:lnTo>
                  <a:lnTo>
                    <a:pt x="9362" y="31648"/>
                  </a:lnTo>
                  <a:lnTo>
                    <a:pt x="9928" y="32151"/>
                  </a:lnTo>
                  <a:lnTo>
                    <a:pt x="10493" y="32633"/>
                  </a:lnTo>
                  <a:lnTo>
                    <a:pt x="11080" y="33114"/>
                  </a:lnTo>
                  <a:lnTo>
                    <a:pt x="11666" y="33575"/>
                  </a:lnTo>
                  <a:lnTo>
                    <a:pt x="12274" y="34036"/>
                  </a:lnTo>
                  <a:lnTo>
                    <a:pt x="12902" y="34455"/>
                  </a:lnTo>
                  <a:lnTo>
                    <a:pt x="13530" y="34874"/>
                  </a:lnTo>
                  <a:lnTo>
                    <a:pt x="14159" y="35272"/>
                  </a:lnTo>
                  <a:lnTo>
                    <a:pt x="14808" y="35649"/>
                  </a:lnTo>
                  <a:lnTo>
                    <a:pt x="15457" y="36005"/>
                  </a:lnTo>
                  <a:lnTo>
                    <a:pt x="16127" y="36340"/>
                  </a:lnTo>
                  <a:lnTo>
                    <a:pt x="16798" y="36654"/>
                  </a:lnTo>
                  <a:lnTo>
                    <a:pt x="17468" y="36947"/>
                  </a:lnTo>
                  <a:lnTo>
                    <a:pt x="18159" y="37219"/>
                  </a:lnTo>
                  <a:lnTo>
                    <a:pt x="18850" y="37471"/>
                  </a:lnTo>
                  <a:lnTo>
                    <a:pt x="19562" y="37701"/>
                  </a:lnTo>
                  <a:lnTo>
                    <a:pt x="20274" y="37911"/>
                  </a:lnTo>
                  <a:lnTo>
                    <a:pt x="20986" y="38099"/>
                  </a:lnTo>
                  <a:lnTo>
                    <a:pt x="21699" y="38246"/>
                  </a:lnTo>
                  <a:lnTo>
                    <a:pt x="22390" y="38371"/>
                  </a:lnTo>
                  <a:lnTo>
                    <a:pt x="23081" y="38476"/>
                  </a:lnTo>
                  <a:lnTo>
                    <a:pt x="23772" y="38539"/>
                  </a:lnTo>
                  <a:lnTo>
                    <a:pt x="24442" y="38560"/>
                  </a:lnTo>
                  <a:lnTo>
                    <a:pt x="25113" y="38560"/>
                  </a:lnTo>
                  <a:lnTo>
                    <a:pt x="25762" y="38518"/>
                  </a:lnTo>
                  <a:lnTo>
                    <a:pt x="26411" y="38455"/>
                  </a:lnTo>
                  <a:lnTo>
                    <a:pt x="27039" y="38371"/>
                  </a:lnTo>
                  <a:lnTo>
                    <a:pt x="27668" y="38246"/>
                  </a:lnTo>
                  <a:lnTo>
                    <a:pt x="28296" y="38099"/>
                  </a:lnTo>
                  <a:lnTo>
                    <a:pt x="28903" y="37932"/>
                  </a:lnTo>
                  <a:lnTo>
                    <a:pt x="29490" y="37722"/>
                  </a:lnTo>
                  <a:lnTo>
                    <a:pt x="30055" y="37492"/>
                  </a:lnTo>
                  <a:lnTo>
                    <a:pt x="30621" y="37219"/>
                  </a:lnTo>
                  <a:lnTo>
                    <a:pt x="31186" y="36947"/>
                  </a:lnTo>
                  <a:lnTo>
                    <a:pt x="31710" y="36633"/>
                  </a:lnTo>
                  <a:lnTo>
                    <a:pt x="32234" y="36298"/>
                  </a:lnTo>
                  <a:lnTo>
                    <a:pt x="32736" y="35942"/>
                  </a:lnTo>
                  <a:lnTo>
                    <a:pt x="33218" y="35544"/>
                  </a:lnTo>
                  <a:lnTo>
                    <a:pt x="33700" y="35125"/>
                  </a:lnTo>
                  <a:lnTo>
                    <a:pt x="34140" y="34706"/>
                  </a:lnTo>
                  <a:lnTo>
                    <a:pt x="34579" y="34245"/>
                  </a:lnTo>
                  <a:lnTo>
                    <a:pt x="34998" y="33764"/>
                  </a:lnTo>
                  <a:lnTo>
                    <a:pt x="35375" y="33240"/>
                  </a:lnTo>
                  <a:lnTo>
                    <a:pt x="35752" y="32716"/>
                  </a:lnTo>
                  <a:lnTo>
                    <a:pt x="36108" y="32172"/>
                  </a:lnTo>
                  <a:lnTo>
                    <a:pt x="36423" y="31606"/>
                  </a:lnTo>
                  <a:lnTo>
                    <a:pt x="36737" y="31020"/>
                  </a:lnTo>
                  <a:lnTo>
                    <a:pt x="37009" y="30392"/>
                  </a:lnTo>
                  <a:lnTo>
                    <a:pt x="37281" y="29763"/>
                  </a:lnTo>
                  <a:lnTo>
                    <a:pt x="37512" y="29114"/>
                  </a:lnTo>
                  <a:lnTo>
                    <a:pt x="37721" y="28444"/>
                  </a:lnTo>
                  <a:lnTo>
                    <a:pt x="37889" y="27815"/>
                  </a:lnTo>
                  <a:lnTo>
                    <a:pt x="38035" y="27166"/>
                  </a:lnTo>
                  <a:lnTo>
                    <a:pt x="38161" y="26496"/>
                  </a:lnTo>
                  <a:lnTo>
                    <a:pt x="38245" y="25847"/>
                  </a:lnTo>
                  <a:lnTo>
                    <a:pt x="38328" y="25176"/>
                  </a:lnTo>
                  <a:lnTo>
                    <a:pt x="38370" y="24506"/>
                  </a:lnTo>
                  <a:lnTo>
                    <a:pt x="38391" y="23836"/>
                  </a:lnTo>
                  <a:lnTo>
                    <a:pt x="38391" y="23145"/>
                  </a:lnTo>
                  <a:lnTo>
                    <a:pt x="38370" y="22474"/>
                  </a:lnTo>
                  <a:lnTo>
                    <a:pt x="38308" y="21783"/>
                  </a:lnTo>
                  <a:lnTo>
                    <a:pt x="38245" y="21113"/>
                  </a:lnTo>
                  <a:lnTo>
                    <a:pt x="38140" y="20443"/>
                  </a:lnTo>
                  <a:lnTo>
                    <a:pt x="38014" y="19773"/>
                  </a:lnTo>
                  <a:lnTo>
                    <a:pt x="37847" y="19123"/>
                  </a:lnTo>
                  <a:lnTo>
                    <a:pt x="37679" y="18474"/>
                  </a:lnTo>
                  <a:lnTo>
                    <a:pt x="37470" y="17825"/>
                  </a:lnTo>
                  <a:lnTo>
                    <a:pt x="37239" y="17196"/>
                  </a:lnTo>
                  <a:lnTo>
                    <a:pt x="36988" y="16589"/>
                  </a:lnTo>
                  <a:lnTo>
                    <a:pt x="36716" y="15982"/>
                  </a:lnTo>
                  <a:lnTo>
                    <a:pt x="36402" y="15395"/>
                  </a:lnTo>
                  <a:lnTo>
                    <a:pt x="36066" y="14809"/>
                  </a:lnTo>
                  <a:lnTo>
                    <a:pt x="35710" y="14264"/>
                  </a:lnTo>
                  <a:lnTo>
                    <a:pt x="35333" y="13720"/>
                  </a:lnTo>
                  <a:lnTo>
                    <a:pt x="34915" y="13196"/>
                  </a:lnTo>
                  <a:lnTo>
                    <a:pt x="34475" y="12693"/>
                  </a:lnTo>
                  <a:lnTo>
                    <a:pt x="34014" y="12233"/>
                  </a:lnTo>
                  <a:lnTo>
                    <a:pt x="33532" y="11772"/>
                  </a:lnTo>
                  <a:lnTo>
                    <a:pt x="33009" y="11353"/>
                  </a:lnTo>
                  <a:lnTo>
                    <a:pt x="32464" y="10955"/>
                  </a:lnTo>
                  <a:lnTo>
                    <a:pt x="31899" y="10599"/>
                  </a:lnTo>
                  <a:lnTo>
                    <a:pt x="31312" y="10264"/>
                  </a:lnTo>
                  <a:lnTo>
                    <a:pt x="30684" y="9950"/>
                  </a:lnTo>
                  <a:lnTo>
                    <a:pt x="29930" y="9635"/>
                  </a:lnTo>
                  <a:lnTo>
                    <a:pt x="29176" y="9363"/>
                  </a:lnTo>
                  <a:lnTo>
                    <a:pt x="28401" y="9133"/>
                  </a:lnTo>
                  <a:lnTo>
                    <a:pt x="27626" y="8944"/>
                  </a:lnTo>
                  <a:lnTo>
                    <a:pt x="26851" y="8777"/>
                  </a:lnTo>
                  <a:lnTo>
                    <a:pt x="26055" y="8651"/>
                  </a:lnTo>
                  <a:lnTo>
                    <a:pt x="25259" y="8525"/>
                  </a:lnTo>
                  <a:lnTo>
                    <a:pt x="24463" y="8442"/>
                  </a:lnTo>
                  <a:lnTo>
                    <a:pt x="22871" y="8253"/>
                  </a:lnTo>
                  <a:lnTo>
                    <a:pt x="21259" y="8086"/>
                  </a:lnTo>
                  <a:lnTo>
                    <a:pt x="20463" y="7981"/>
                  </a:lnTo>
                  <a:lnTo>
                    <a:pt x="19667" y="7855"/>
                  </a:lnTo>
                  <a:lnTo>
                    <a:pt x="18892" y="7730"/>
                  </a:lnTo>
                  <a:lnTo>
                    <a:pt x="18096" y="7562"/>
                  </a:lnTo>
                  <a:lnTo>
                    <a:pt x="17216" y="7332"/>
                  </a:lnTo>
                  <a:lnTo>
                    <a:pt x="16337" y="7080"/>
                  </a:lnTo>
                  <a:lnTo>
                    <a:pt x="15457" y="6787"/>
                  </a:lnTo>
                  <a:lnTo>
                    <a:pt x="14598" y="6473"/>
                  </a:lnTo>
                  <a:lnTo>
                    <a:pt x="13761" y="6117"/>
                  </a:lnTo>
                  <a:lnTo>
                    <a:pt x="12923" y="5740"/>
                  </a:lnTo>
                  <a:lnTo>
                    <a:pt x="12127" y="5321"/>
                  </a:lnTo>
                  <a:lnTo>
                    <a:pt x="11310" y="4881"/>
                  </a:lnTo>
                  <a:lnTo>
                    <a:pt x="10535" y="4420"/>
                  </a:lnTo>
                  <a:lnTo>
                    <a:pt x="9781" y="3918"/>
                  </a:lnTo>
                  <a:lnTo>
                    <a:pt x="9027" y="3394"/>
                  </a:lnTo>
                  <a:lnTo>
                    <a:pt x="8294" y="2849"/>
                  </a:lnTo>
                  <a:lnTo>
                    <a:pt x="7582" y="2284"/>
                  </a:lnTo>
                  <a:lnTo>
                    <a:pt x="6891" y="1677"/>
                  </a:lnTo>
                  <a:lnTo>
                    <a:pt x="6221" y="1048"/>
                  </a:lnTo>
                  <a:lnTo>
                    <a:pt x="5571" y="399"/>
                  </a:lnTo>
                  <a:lnTo>
                    <a:pt x="5467" y="336"/>
                  </a:lnTo>
                  <a:lnTo>
                    <a:pt x="5362" y="273"/>
                  </a:lnTo>
                  <a:lnTo>
                    <a:pt x="5257" y="231"/>
                  </a:lnTo>
                  <a:lnTo>
                    <a:pt x="5152" y="231"/>
                  </a:lnTo>
                  <a:lnTo>
                    <a:pt x="5111" y="148"/>
                  </a:lnTo>
                  <a:lnTo>
                    <a:pt x="5069" y="85"/>
                  </a:lnTo>
                  <a:lnTo>
                    <a:pt x="4985" y="43"/>
                  </a:lnTo>
                  <a:lnTo>
                    <a:pt x="4922" y="22"/>
                  </a:lnTo>
                  <a:lnTo>
                    <a:pt x="48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224;p56">
              <a:extLst>
                <a:ext uri="{FF2B5EF4-FFF2-40B4-BE49-F238E27FC236}">
                  <a16:creationId xmlns:a16="http://schemas.microsoft.com/office/drawing/2014/main" id="{29F76F5C-99A7-9C36-356A-5128452FD164}"/>
                </a:ext>
              </a:extLst>
            </p:cNvPr>
            <p:cNvSpPr/>
            <p:nvPr/>
          </p:nvSpPr>
          <p:spPr>
            <a:xfrm>
              <a:off x="1173075" y="908325"/>
              <a:ext cx="959800" cy="964000"/>
            </a:xfrm>
            <a:custGeom>
              <a:avLst/>
              <a:gdLst/>
              <a:ahLst/>
              <a:cxnLst/>
              <a:rect l="l" t="t" r="r" b="b"/>
              <a:pathLst>
                <a:path w="38392" h="38560" extrusionOk="0">
                  <a:moveTo>
                    <a:pt x="4650" y="1258"/>
                  </a:moveTo>
                  <a:lnTo>
                    <a:pt x="5152" y="1760"/>
                  </a:lnTo>
                  <a:lnTo>
                    <a:pt x="5676" y="2242"/>
                  </a:lnTo>
                  <a:lnTo>
                    <a:pt x="6179" y="2724"/>
                  </a:lnTo>
                  <a:lnTo>
                    <a:pt x="6723" y="3185"/>
                  </a:lnTo>
                  <a:lnTo>
                    <a:pt x="7268" y="3624"/>
                  </a:lnTo>
                  <a:lnTo>
                    <a:pt x="7812" y="4043"/>
                  </a:lnTo>
                  <a:lnTo>
                    <a:pt x="8378" y="4462"/>
                  </a:lnTo>
                  <a:lnTo>
                    <a:pt x="8964" y="4881"/>
                  </a:lnTo>
                  <a:lnTo>
                    <a:pt x="9551" y="5258"/>
                  </a:lnTo>
                  <a:lnTo>
                    <a:pt x="10137" y="5635"/>
                  </a:lnTo>
                  <a:lnTo>
                    <a:pt x="10745" y="5991"/>
                  </a:lnTo>
                  <a:lnTo>
                    <a:pt x="11352" y="6326"/>
                  </a:lnTo>
                  <a:lnTo>
                    <a:pt x="11980" y="6661"/>
                  </a:lnTo>
                  <a:lnTo>
                    <a:pt x="12609" y="6955"/>
                  </a:lnTo>
                  <a:lnTo>
                    <a:pt x="13258" y="7248"/>
                  </a:lnTo>
                  <a:lnTo>
                    <a:pt x="13907" y="7541"/>
                  </a:lnTo>
                  <a:lnTo>
                    <a:pt x="14619" y="7792"/>
                  </a:lnTo>
                  <a:lnTo>
                    <a:pt x="15310" y="8044"/>
                  </a:lnTo>
                  <a:lnTo>
                    <a:pt x="16023" y="8253"/>
                  </a:lnTo>
                  <a:lnTo>
                    <a:pt x="16735" y="8463"/>
                  </a:lnTo>
                  <a:lnTo>
                    <a:pt x="17447" y="8630"/>
                  </a:lnTo>
                  <a:lnTo>
                    <a:pt x="18180" y="8777"/>
                  </a:lnTo>
                  <a:lnTo>
                    <a:pt x="18892" y="8923"/>
                  </a:lnTo>
                  <a:lnTo>
                    <a:pt x="19625" y="9049"/>
                  </a:lnTo>
                  <a:lnTo>
                    <a:pt x="21070" y="9258"/>
                  </a:lnTo>
                  <a:lnTo>
                    <a:pt x="22536" y="9468"/>
                  </a:lnTo>
                  <a:lnTo>
                    <a:pt x="24002" y="9677"/>
                  </a:lnTo>
                  <a:lnTo>
                    <a:pt x="25469" y="9887"/>
                  </a:lnTo>
                  <a:lnTo>
                    <a:pt x="26244" y="10033"/>
                  </a:lnTo>
                  <a:lnTo>
                    <a:pt x="27018" y="10201"/>
                  </a:lnTo>
                  <a:lnTo>
                    <a:pt x="27752" y="10389"/>
                  </a:lnTo>
                  <a:lnTo>
                    <a:pt x="28485" y="10620"/>
                  </a:lnTo>
                  <a:lnTo>
                    <a:pt x="29176" y="10871"/>
                  </a:lnTo>
                  <a:lnTo>
                    <a:pt x="29867" y="11164"/>
                  </a:lnTo>
                  <a:lnTo>
                    <a:pt x="30537" y="11500"/>
                  </a:lnTo>
                  <a:lnTo>
                    <a:pt x="31165" y="11856"/>
                  </a:lnTo>
                  <a:lnTo>
                    <a:pt x="31773" y="12254"/>
                  </a:lnTo>
                  <a:lnTo>
                    <a:pt x="32359" y="12693"/>
                  </a:lnTo>
                  <a:lnTo>
                    <a:pt x="32653" y="12924"/>
                  </a:lnTo>
                  <a:lnTo>
                    <a:pt x="32925" y="13175"/>
                  </a:lnTo>
                  <a:lnTo>
                    <a:pt x="33176" y="13426"/>
                  </a:lnTo>
                  <a:lnTo>
                    <a:pt x="33448" y="13699"/>
                  </a:lnTo>
                  <a:lnTo>
                    <a:pt x="33700" y="13971"/>
                  </a:lnTo>
                  <a:lnTo>
                    <a:pt x="33930" y="14264"/>
                  </a:lnTo>
                  <a:lnTo>
                    <a:pt x="34181" y="14557"/>
                  </a:lnTo>
                  <a:lnTo>
                    <a:pt x="34412" y="14872"/>
                  </a:lnTo>
                  <a:lnTo>
                    <a:pt x="34621" y="15186"/>
                  </a:lnTo>
                  <a:lnTo>
                    <a:pt x="34831" y="15521"/>
                  </a:lnTo>
                  <a:lnTo>
                    <a:pt x="35040" y="15877"/>
                  </a:lnTo>
                  <a:lnTo>
                    <a:pt x="35229" y="16233"/>
                  </a:lnTo>
                  <a:lnTo>
                    <a:pt x="35522" y="16819"/>
                  </a:lnTo>
                  <a:lnTo>
                    <a:pt x="35773" y="17406"/>
                  </a:lnTo>
                  <a:lnTo>
                    <a:pt x="36004" y="18013"/>
                  </a:lnTo>
                  <a:lnTo>
                    <a:pt x="36213" y="18621"/>
                  </a:lnTo>
                  <a:lnTo>
                    <a:pt x="36402" y="19249"/>
                  </a:lnTo>
                  <a:lnTo>
                    <a:pt x="36569" y="19877"/>
                  </a:lnTo>
                  <a:lnTo>
                    <a:pt x="36695" y="20506"/>
                  </a:lnTo>
                  <a:lnTo>
                    <a:pt x="36800" y="21134"/>
                  </a:lnTo>
                  <a:lnTo>
                    <a:pt x="36883" y="21783"/>
                  </a:lnTo>
                  <a:lnTo>
                    <a:pt x="36925" y="22433"/>
                  </a:lnTo>
                  <a:lnTo>
                    <a:pt x="36967" y="23082"/>
                  </a:lnTo>
                  <a:lnTo>
                    <a:pt x="36967" y="23731"/>
                  </a:lnTo>
                  <a:lnTo>
                    <a:pt x="36946" y="24380"/>
                  </a:lnTo>
                  <a:lnTo>
                    <a:pt x="36883" y="25030"/>
                  </a:lnTo>
                  <a:lnTo>
                    <a:pt x="36820" y="25658"/>
                  </a:lnTo>
                  <a:lnTo>
                    <a:pt x="36716" y="26307"/>
                  </a:lnTo>
                  <a:lnTo>
                    <a:pt x="36590" y="26936"/>
                  </a:lnTo>
                  <a:lnTo>
                    <a:pt x="36443" y="27564"/>
                  </a:lnTo>
                  <a:lnTo>
                    <a:pt x="36276" y="28192"/>
                  </a:lnTo>
                  <a:lnTo>
                    <a:pt x="36087" y="28800"/>
                  </a:lnTo>
                  <a:lnTo>
                    <a:pt x="35857" y="29407"/>
                  </a:lnTo>
                  <a:lnTo>
                    <a:pt x="35606" y="30015"/>
                  </a:lnTo>
                  <a:lnTo>
                    <a:pt x="35333" y="30601"/>
                  </a:lnTo>
                  <a:lnTo>
                    <a:pt x="35040" y="31166"/>
                  </a:lnTo>
                  <a:lnTo>
                    <a:pt x="34726" y="31732"/>
                  </a:lnTo>
                  <a:lnTo>
                    <a:pt x="34370" y="32256"/>
                  </a:lnTo>
                  <a:lnTo>
                    <a:pt x="33993" y="32779"/>
                  </a:lnTo>
                  <a:lnTo>
                    <a:pt x="33595" y="33282"/>
                  </a:lnTo>
                  <a:lnTo>
                    <a:pt x="33155" y="33764"/>
                  </a:lnTo>
                  <a:lnTo>
                    <a:pt x="32694" y="34224"/>
                  </a:lnTo>
                  <a:lnTo>
                    <a:pt x="32213" y="34643"/>
                  </a:lnTo>
                  <a:lnTo>
                    <a:pt x="31710" y="35062"/>
                  </a:lnTo>
                  <a:lnTo>
                    <a:pt x="31396" y="35293"/>
                  </a:lnTo>
                  <a:lnTo>
                    <a:pt x="31061" y="35502"/>
                  </a:lnTo>
                  <a:lnTo>
                    <a:pt x="30726" y="35711"/>
                  </a:lnTo>
                  <a:lnTo>
                    <a:pt x="30391" y="35879"/>
                  </a:lnTo>
                  <a:lnTo>
                    <a:pt x="30055" y="36067"/>
                  </a:lnTo>
                  <a:lnTo>
                    <a:pt x="29699" y="36214"/>
                  </a:lnTo>
                  <a:lnTo>
                    <a:pt x="29343" y="36361"/>
                  </a:lnTo>
                  <a:lnTo>
                    <a:pt x="28987" y="36507"/>
                  </a:lnTo>
                  <a:lnTo>
                    <a:pt x="28631" y="36612"/>
                  </a:lnTo>
                  <a:lnTo>
                    <a:pt x="28275" y="36717"/>
                  </a:lnTo>
                  <a:lnTo>
                    <a:pt x="27898" y="36821"/>
                  </a:lnTo>
                  <a:lnTo>
                    <a:pt x="27542" y="36905"/>
                  </a:lnTo>
                  <a:lnTo>
                    <a:pt x="26788" y="37031"/>
                  </a:lnTo>
                  <a:lnTo>
                    <a:pt x="26034" y="37115"/>
                  </a:lnTo>
                  <a:lnTo>
                    <a:pt x="25280" y="37136"/>
                  </a:lnTo>
                  <a:lnTo>
                    <a:pt x="24505" y="37136"/>
                  </a:lnTo>
                  <a:lnTo>
                    <a:pt x="23751" y="37094"/>
                  </a:lnTo>
                  <a:lnTo>
                    <a:pt x="22997" y="37010"/>
                  </a:lnTo>
                  <a:lnTo>
                    <a:pt x="22222" y="36884"/>
                  </a:lnTo>
                  <a:lnTo>
                    <a:pt x="21468" y="36738"/>
                  </a:lnTo>
                  <a:lnTo>
                    <a:pt x="20735" y="36549"/>
                  </a:lnTo>
                  <a:lnTo>
                    <a:pt x="19981" y="36319"/>
                  </a:lnTo>
                  <a:lnTo>
                    <a:pt x="19353" y="36109"/>
                  </a:lnTo>
                  <a:lnTo>
                    <a:pt x="18703" y="35879"/>
                  </a:lnTo>
                  <a:lnTo>
                    <a:pt x="18075" y="35628"/>
                  </a:lnTo>
                  <a:lnTo>
                    <a:pt x="17468" y="35355"/>
                  </a:lnTo>
                  <a:lnTo>
                    <a:pt x="16839" y="35062"/>
                  </a:lnTo>
                  <a:lnTo>
                    <a:pt x="16232" y="34748"/>
                  </a:lnTo>
                  <a:lnTo>
                    <a:pt x="15646" y="34434"/>
                  </a:lnTo>
                  <a:lnTo>
                    <a:pt x="15038" y="34099"/>
                  </a:lnTo>
                  <a:lnTo>
                    <a:pt x="14452" y="33743"/>
                  </a:lnTo>
                  <a:lnTo>
                    <a:pt x="13886" y="33366"/>
                  </a:lnTo>
                  <a:lnTo>
                    <a:pt x="13321" y="32989"/>
                  </a:lnTo>
                  <a:lnTo>
                    <a:pt x="12755" y="32591"/>
                  </a:lnTo>
                  <a:lnTo>
                    <a:pt x="12211" y="32172"/>
                  </a:lnTo>
                  <a:lnTo>
                    <a:pt x="11687" y="31753"/>
                  </a:lnTo>
                  <a:lnTo>
                    <a:pt x="11143" y="31313"/>
                  </a:lnTo>
                  <a:lnTo>
                    <a:pt x="10640" y="30852"/>
                  </a:lnTo>
                  <a:lnTo>
                    <a:pt x="10137" y="30392"/>
                  </a:lnTo>
                  <a:lnTo>
                    <a:pt x="9635" y="29910"/>
                  </a:lnTo>
                  <a:lnTo>
                    <a:pt x="9153" y="29428"/>
                  </a:lnTo>
                  <a:lnTo>
                    <a:pt x="8671" y="28925"/>
                  </a:lnTo>
                  <a:lnTo>
                    <a:pt x="8210" y="28402"/>
                  </a:lnTo>
                  <a:lnTo>
                    <a:pt x="7770" y="27899"/>
                  </a:lnTo>
                  <a:lnTo>
                    <a:pt x="7331" y="27355"/>
                  </a:lnTo>
                  <a:lnTo>
                    <a:pt x="6912" y="26831"/>
                  </a:lnTo>
                  <a:lnTo>
                    <a:pt x="6514" y="26265"/>
                  </a:lnTo>
                  <a:lnTo>
                    <a:pt x="6116" y="25721"/>
                  </a:lnTo>
                  <a:lnTo>
                    <a:pt x="5718" y="25155"/>
                  </a:lnTo>
                  <a:lnTo>
                    <a:pt x="5362" y="24590"/>
                  </a:lnTo>
                  <a:lnTo>
                    <a:pt x="5006" y="24003"/>
                  </a:lnTo>
                  <a:lnTo>
                    <a:pt x="4671" y="23417"/>
                  </a:lnTo>
                  <a:lnTo>
                    <a:pt x="4336" y="22831"/>
                  </a:lnTo>
                  <a:lnTo>
                    <a:pt x="4021" y="22223"/>
                  </a:lnTo>
                  <a:lnTo>
                    <a:pt x="3728" y="21616"/>
                  </a:lnTo>
                  <a:lnTo>
                    <a:pt x="3456" y="21008"/>
                  </a:lnTo>
                  <a:lnTo>
                    <a:pt x="3184" y="20359"/>
                  </a:lnTo>
                  <a:lnTo>
                    <a:pt x="2953" y="19731"/>
                  </a:lnTo>
                  <a:lnTo>
                    <a:pt x="2723" y="19081"/>
                  </a:lnTo>
                  <a:lnTo>
                    <a:pt x="2492" y="18411"/>
                  </a:lnTo>
                  <a:lnTo>
                    <a:pt x="2304" y="17762"/>
                  </a:lnTo>
                  <a:lnTo>
                    <a:pt x="2136" y="17092"/>
                  </a:lnTo>
                  <a:lnTo>
                    <a:pt x="1969" y="16401"/>
                  </a:lnTo>
                  <a:lnTo>
                    <a:pt x="1822" y="15730"/>
                  </a:lnTo>
                  <a:lnTo>
                    <a:pt x="1718" y="15039"/>
                  </a:lnTo>
                  <a:lnTo>
                    <a:pt x="1613" y="14348"/>
                  </a:lnTo>
                  <a:lnTo>
                    <a:pt x="1529" y="13657"/>
                  </a:lnTo>
                  <a:lnTo>
                    <a:pt x="1487" y="12966"/>
                  </a:lnTo>
                  <a:lnTo>
                    <a:pt x="1445" y="12274"/>
                  </a:lnTo>
                  <a:lnTo>
                    <a:pt x="1424" y="11562"/>
                  </a:lnTo>
                  <a:lnTo>
                    <a:pt x="1445" y="10871"/>
                  </a:lnTo>
                  <a:lnTo>
                    <a:pt x="1466" y="10201"/>
                  </a:lnTo>
                  <a:lnTo>
                    <a:pt x="1529" y="9510"/>
                  </a:lnTo>
                  <a:lnTo>
                    <a:pt x="1613" y="8819"/>
                  </a:lnTo>
                  <a:lnTo>
                    <a:pt x="1718" y="8148"/>
                  </a:lnTo>
                  <a:lnTo>
                    <a:pt x="1843" y="7478"/>
                  </a:lnTo>
                  <a:lnTo>
                    <a:pt x="2011" y="6808"/>
                  </a:lnTo>
                  <a:lnTo>
                    <a:pt x="2178" y="6138"/>
                  </a:lnTo>
                  <a:lnTo>
                    <a:pt x="2388" y="5488"/>
                  </a:lnTo>
                  <a:lnTo>
                    <a:pt x="2639" y="4860"/>
                  </a:lnTo>
                  <a:lnTo>
                    <a:pt x="2890" y="4232"/>
                  </a:lnTo>
                  <a:lnTo>
                    <a:pt x="3184" y="3603"/>
                  </a:lnTo>
                  <a:lnTo>
                    <a:pt x="3519" y="2996"/>
                  </a:lnTo>
                  <a:lnTo>
                    <a:pt x="3854" y="2410"/>
                  </a:lnTo>
                  <a:lnTo>
                    <a:pt x="4252" y="1823"/>
                  </a:lnTo>
                  <a:lnTo>
                    <a:pt x="4650" y="1258"/>
                  </a:lnTo>
                  <a:close/>
                  <a:moveTo>
                    <a:pt x="4734" y="1"/>
                  </a:moveTo>
                  <a:lnTo>
                    <a:pt x="4650" y="43"/>
                  </a:lnTo>
                  <a:lnTo>
                    <a:pt x="4566" y="106"/>
                  </a:lnTo>
                  <a:lnTo>
                    <a:pt x="4252" y="378"/>
                  </a:lnTo>
                  <a:lnTo>
                    <a:pt x="3959" y="671"/>
                  </a:lnTo>
                  <a:lnTo>
                    <a:pt x="3665" y="964"/>
                  </a:lnTo>
                  <a:lnTo>
                    <a:pt x="3393" y="1258"/>
                  </a:lnTo>
                  <a:lnTo>
                    <a:pt x="3142" y="1572"/>
                  </a:lnTo>
                  <a:lnTo>
                    <a:pt x="2890" y="1886"/>
                  </a:lnTo>
                  <a:lnTo>
                    <a:pt x="2639" y="2200"/>
                  </a:lnTo>
                  <a:lnTo>
                    <a:pt x="2430" y="2535"/>
                  </a:lnTo>
                  <a:lnTo>
                    <a:pt x="2011" y="3206"/>
                  </a:lnTo>
                  <a:lnTo>
                    <a:pt x="1634" y="3897"/>
                  </a:lnTo>
                  <a:lnTo>
                    <a:pt x="1299" y="4609"/>
                  </a:lnTo>
                  <a:lnTo>
                    <a:pt x="1005" y="5342"/>
                  </a:lnTo>
                  <a:lnTo>
                    <a:pt x="754" y="6096"/>
                  </a:lnTo>
                  <a:lnTo>
                    <a:pt x="524" y="6850"/>
                  </a:lnTo>
                  <a:lnTo>
                    <a:pt x="356" y="7646"/>
                  </a:lnTo>
                  <a:lnTo>
                    <a:pt x="210" y="8421"/>
                  </a:lnTo>
                  <a:lnTo>
                    <a:pt x="105" y="9238"/>
                  </a:lnTo>
                  <a:lnTo>
                    <a:pt x="42" y="10033"/>
                  </a:lnTo>
                  <a:lnTo>
                    <a:pt x="0" y="10850"/>
                  </a:lnTo>
                  <a:lnTo>
                    <a:pt x="0" y="11688"/>
                  </a:lnTo>
                  <a:lnTo>
                    <a:pt x="42" y="12505"/>
                  </a:lnTo>
                  <a:lnTo>
                    <a:pt x="84" y="13322"/>
                  </a:lnTo>
                  <a:lnTo>
                    <a:pt x="168" y="14159"/>
                  </a:lnTo>
                  <a:lnTo>
                    <a:pt x="293" y="14976"/>
                  </a:lnTo>
                  <a:lnTo>
                    <a:pt x="440" y="15793"/>
                  </a:lnTo>
                  <a:lnTo>
                    <a:pt x="607" y="16610"/>
                  </a:lnTo>
                  <a:lnTo>
                    <a:pt x="796" y="17427"/>
                  </a:lnTo>
                  <a:lnTo>
                    <a:pt x="1005" y="18223"/>
                  </a:lnTo>
                  <a:lnTo>
                    <a:pt x="1236" y="18998"/>
                  </a:lnTo>
                  <a:lnTo>
                    <a:pt x="1487" y="19773"/>
                  </a:lnTo>
                  <a:lnTo>
                    <a:pt x="1780" y="20548"/>
                  </a:lnTo>
                  <a:lnTo>
                    <a:pt x="2074" y="21281"/>
                  </a:lnTo>
                  <a:lnTo>
                    <a:pt x="2388" y="22014"/>
                  </a:lnTo>
                  <a:lnTo>
                    <a:pt x="2702" y="22726"/>
                  </a:lnTo>
                  <a:lnTo>
                    <a:pt x="3058" y="23417"/>
                  </a:lnTo>
                  <a:lnTo>
                    <a:pt x="3414" y="24087"/>
                  </a:lnTo>
                  <a:lnTo>
                    <a:pt x="3770" y="24716"/>
                  </a:lnTo>
                  <a:lnTo>
                    <a:pt x="4147" y="25323"/>
                  </a:lnTo>
                  <a:lnTo>
                    <a:pt x="4545" y="25951"/>
                  </a:lnTo>
                  <a:lnTo>
                    <a:pt x="4964" y="26559"/>
                  </a:lnTo>
                  <a:lnTo>
                    <a:pt x="5383" y="27166"/>
                  </a:lnTo>
                  <a:lnTo>
                    <a:pt x="5844" y="27752"/>
                  </a:lnTo>
                  <a:lnTo>
                    <a:pt x="6304" y="28339"/>
                  </a:lnTo>
                  <a:lnTo>
                    <a:pt x="6786" y="28925"/>
                  </a:lnTo>
                  <a:lnTo>
                    <a:pt x="7268" y="29491"/>
                  </a:lnTo>
                  <a:lnTo>
                    <a:pt x="7770" y="30056"/>
                  </a:lnTo>
                  <a:lnTo>
                    <a:pt x="8294" y="30601"/>
                  </a:lnTo>
                  <a:lnTo>
                    <a:pt x="8818" y="31125"/>
                  </a:lnTo>
                  <a:lnTo>
                    <a:pt x="9362" y="31648"/>
                  </a:lnTo>
                  <a:lnTo>
                    <a:pt x="9928" y="32151"/>
                  </a:lnTo>
                  <a:lnTo>
                    <a:pt x="10493" y="32633"/>
                  </a:lnTo>
                  <a:lnTo>
                    <a:pt x="11080" y="33114"/>
                  </a:lnTo>
                  <a:lnTo>
                    <a:pt x="11666" y="33575"/>
                  </a:lnTo>
                  <a:lnTo>
                    <a:pt x="12274" y="34036"/>
                  </a:lnTo>
                  <a:lnTo>
                    <a:pt x="12902" y="34455"/>
                  </a:lnTo>
                  <a:lnTo>
                    <a:pt x="13530" y="34874"/>
                  </a:lnTo>
                  <a:lnTo>
                    <a:pt x="14159" y="35272"/>
                  </a:lnTo>
                  <a:lnTo>
                    <a:pt x="14808" y="35649"/>
                  </a:lnTo>
                  <a:lnTo>
                    <a:pt x="15457" y="36005"/>
                  </a:lnTo>
                  <a:lnTo>
                    <a:pt x="16127" y="36340"/>
                  </a:lnTo>
                  <a:lnTo>
                    <a:pt x="16798" y="36654"/>
                  </a:lnTo>
                  <a:lnTo>
                    <a:pt x="17468" y="36947"/>
                  </a:lnTo>
                  <a:lnTo>
                    <a:pt x="18159" y="37219"/>
                  </a:lnTo>
                  <a:lnTo>
                    <a:pt x="18850" y="37471"/>
                  </a:lnTo>
                  <a:lnTo>
                    <a:pt x="19562" y="37701"/>
                  </a:lnTo>
                  <a:lnTo>
                    <a:pt x="20274" y="37911"/>
                  </a:lnTo>
                  <a:lnTo>
                    <a:pt x="20986" y="38099"/>
                  </a:lnTo>
                  <a:lnTo>
                    <a:pt x="21699" y="38246"/>
                  </a:lnTo>
                  <a:lnTo>
                    <a:pt x="22390" y="38371"/>
                  </a:lnTo>
                  <a:lnTo>
                    <a:pt x="23081" y="38476"/>
                  </a:lnTo>
                  <a:lnTo>
                    <a:pt x="23772" y="38539"/>
                  </a:lnTo>
                  <a:lnTo>
                    <a:pt x="24442" y="38560"/>
                  </a:lnTo>
                  <a:lnTo>
                    <a:pt x="25113" y="38560"/>
                  </a:lnTo>
                  <a:lnTo>
                    <a:pt x="25762" y="38518"/>
                  </a:lnTo>
                  <a:lnTo>
                    <a:pt x="26411" y="38455"/>
                  </a:lnTo>
                  <a:lnTo>
                    <a:pt x="27039" y="38371"/>
                  </a:lnTo>
                  <a:lnTo>
                    <a:pt x="27668" y="38246"/>
                  </a:lnTo>
                  <a:lnTo>
                    <a:pt x="28296" y="38099"/>
                  </a:lnTo>
                  <a:lnTo>
                    <a:pt x="28903" y="37932"/>
                  </a:lnTo>
                  <a:lnTo>
                    <a:pt x="29490" y="37722"/>
                  </a:lnTo>
                  <a:lnTo>
                    <a:pt x="30055" y="37492"/>
                  </a:lnTo>
                  <a:lnTo>
                    <a:pt x="30621" y="37219"/>
                  </a:lnTo>
                  <a:lnTo>
                    <a:pt x="31186" y="36947"/>
                  </a:lnTo>
                  <a:lnTo>
                    <a:pt x="31710" y="36633"/>
                  </a:lnTo>
                  <a:lnTo>
                    <a:pt x="32234" y="36298"/>
                  </a:lnTo>
                  <a:lnTo>
                    <a:pt x="32736" y="35942"/>
                  </a:lnTo>
                  <a:lnTo>
                    <a:pt x="33218" y="35544"/>
                  </a:lnTo>
                  <a:lnTo>
                    <a:pt x="33700" y="35125"/>
                  </a:lnTo>
                  <a:lnTo>
                    <a:pt x="34140" y="34706"/>
                  </a:lnTo>
                  <a:lnTo>
                    <a:pt x="34579" y="34245"/>
                  </a:lnTo>
                  <a:lnTo>
                    <a:pt x="34998" y="33764"/>
                  </a:lnTo>
                  <a:lnTo>
                    <a:pt x="35375" y="33240"/>
                  </a:lnTo>
                  <a:lnTo>
                    <a:pt x="35752" y="32716"/>
                  </a:lnTo>
                  <a:lnTo>
                    <a:pt x="36108" y="32172"/>
                  </a:lnTo>
                  <a:lnTo>
                    <a:pt x="36423" y="31606"/>
                  </a:lnTo>
                  <a:lnTo>
                    <a:pt x="36737" y="31020"/>
                  </a:lnTo>
                  <a:lnTo>
                    <a:pt x="37009" y="30392"/>
                  </a:lnTo>
                  <a:lnTo>
                    <a:pt x="37281" y="29763"/>
                  </a:lnTo>
                  <a:lnTo>
                    <a:pt x="37512" y="29114"/>
                  </a:lnTo>
                  <a:lnTo>
                    <a:pt x="37721" y="28444"/>
                  </a:lnTo>
                  <a:lnTo>
                    <a:pt x="37889" y="27815"/>
                  </a:lnTo>
                  <a:lnTo>
                    <a:pt x="38035" y="27166"/>
                  </a:lnTo>
                  <a:lnTo>
                    <a:pt x="38161" y="26496"/>
                  </a:lnTo>
                  <a:lnTo>
                    <a:pt x="38245" y="25847"/>
                  </a:lnTo>
                  <a:lnTo>
                    <a:pt x="38328" y="25176"/>
                  </a:lnTo>
                  <a:lnTo>
                    <a:pt x="38370" y="24506"/>
                  </a:lnTo>
                  <a:lnTo>
                    <a:pt x="38391" y="23836"/>
                  </a:lnTo>
                  <a:lnTo>
                    <a:pt x="38391" y="23145"/>
                  </a:lnTo>
                  <a:lnTo>
                    <a:pt x="38370" y="22474"/>
                  </a:lnTo>
                  <a:lnTo>
                    <a:pt x="38308" y="21783"/>
                  </a:lnTo>
                  <a:lnTo>
                    <a:pt x="38245" y="21113"/>
                  </a:lnTo>
                  <a:lnTo>
                    <a:pt x="38140" y="20443"/>
                  </a:lnTo>
                  <a:lnTo>
                    <a:pt x="38014" y="19773"/>
                  </a:lnTo>
                  <a:lnTo>
                    <a:pt x="37847" y="19123"/>
                  </a:lnTo>
                  <a:lnTo>
                    <a:pt x="37679" y="18474"/>
                  </a:lnTo>
                  <a:lnTo>
                    <a:pt x="37470" y="17825"/>
                  </a:lnTo>
                  <a:lnTo>
                    <a:pt x="37239" y="17196"/>
                  </a:lnTo>
                  <a:lnTo>
                    <a:pt x="36988" y="16589"/>
                  </a:lnTo>
                  <a:lnTo>
                    <a:pt x="36716" y="15982"/>
                  </a:lnTo>
                  <a:lnTo>
                    <a:pt x="36402" y="15395"/>
                  </a:lnTo>
                  <a:lnTo>
                    <a:pt x="36066" y="14809"/>
                  </a:lnTo>
                  <a:lnTo>
                    <a:pt x="35710" y="14264"/>
                  </a:lnTo>
                  <a:lnTo>
                    <a:pt x="35333" y="13720"/>
                  </a:lnTo>
                  <a:lnTo>
                    <a:pt x="34915" y="13196"/>
                  </a:lnTo>
                  <a:lnTo>
                    <a:pt x="34475" y="12693"/>
                  </a:lnTo>
                  <a:lnTo>
                    <a:pt x="34014" y="12233"/>
                  </a:lnTo>
                  <a:lnTo>
                    <a:pt x="33532" y="11772"/>
                  </a:lnTo>
                  <a:lnTo>
                    <a:pt x="33009" y="11353"/>
                  </a:lnTo>
                  <a:lnTo>
                    <a:pt x="32464" y="10955"/>
                  </a:lnTo>
                  <a:lnTo>
                    <a:pt x="31899" y="10599"/>
                  </a:lnTo>
                  <a:lnTo>
                    <a:pt x="31312" y="10264"/>
                  </a:lnTo>
                  <a:lnTo>
                    <a:pt x="30684" y="9950"/>
                  </a:lnTo>
                  <a:lnTo>
                    <a:pt x="29930" y="9635"/>
                  </a:lnTo>
                  <a:lnTo>
                    <a:pt x="29176" y="9363"/>
                  </a:lnTo>
                  <a:lnTo>
                    <a:pt x="28401" y="9133"/>
                  </a:lnTo>
                  <a:lnTo>
                    <a:pt x="27626" y="8944"/>
                  </a:lnTo>
                  <a:lnTo>
                    <a:pt x="26851" y="8777"/>
                  </a:lnTo>
                  <a:lnTo>
                    <a:pt x="26055" y="8651"/>
                  </a:lnTo>
                  <a:lnTo>
                    <a:pt x="25259" y="8525"/>
                  </a:lnTo>
                  <a:lnTo>
                    <a:pt x="24463" y="8442"/>
                  </a:lnTo>
                  <a:lnTo>
                    <a:pt x="22871" y="8253"/>
                  </a:lnTo>
                  <a:lnTo>
                    <a:pt x="21259" y="8086"/>
                  </a:lnTo>
                  <a:lnTo>
                    <a:pt x="20463" y="7981"/>
                  </a:lnTo>
                  <a:lnTo>
                    <a:pt x="19667" y="7855"/>
                  </a:lnTo>
                  <a:lnTo>
                    <a:pt x="18892" y="7730"/>
                  </a:lnTo>
                  <a:lnTo>
                    <a:pt x="18096" y="7562"/>
                  </a:lnTo>
                  <a:lnTo>
                    <a:pt x="17216" y="7332"/>
                  </a:lnTo>
                  <a:lnTo>
                    <a:pt x="16337" y="7080"/>
                  </a:lnTo>
                  <a:lnTo>
                    <a:pt x="15457" y="6787"/>
                  </a:lnTo>
                  <a:lnTo>
                    <a:pt x="14598" y="6473"/>
                  </a:lnTo>
                  <a:lnTo>
                    <a:pt x="13761" y="6117"/>
                  </a:lnTo>
                  <a:lnTo>
                    <a:pt x="12923" y="5740"/>
                  </a:lnTo>
                  <a:lnTo>
                    <a:pt x="12127" y="5321"/>
                  </a:lnTo>
                  <a:lnTo>
                    <a:pt x="11310" y="4881"/>
                  </a:lnTo>
                  <a:lnTo>
                    <a:pt x="10535" y="4420"/>
                  </a:lnTo>
                  <a:lnTo>
                    <a:pt x="9781" y="3918"/>
                  </a:lnTo>
                  <a:lnTo>
                    <a:pt x="9027" y="3394"/>
                  </a:lnTo>
                  <a:lnTo>
                    <a:pt x="8294" y="2849"/>
                  </a:lnTo>
                  <a:lnTo>
                    <a:pt x="7582" y="2284"/>
                  </a:lnTo>
                  <a:lnTo>
                    <a:pt x="6891" y="1677"/>
                  </a:lnTo>
                  <a:lnTo>
                    <a:pt x="6221" y="1048"/>
                  </a:lnTo>
                  <a:lnTo>
                    <a:pt x="5571" y="399"/>
                  </a:lnTo>
                  <a:lnTo>
                    <a:pt x="5467" y="336"/>
                  </a:lnTo>
                  <a:lnTo>
                    <a:pt x="5362" y="273"/>
                  </a:lnTo>
                  <a:lnTo>
                    <a:pt x="5257" y="231"/>
                  </a:lnTo>
                  <a:lnTo>
                    <a:pt x="5152" y="231"/>
                  </a:lnTo>
                  <a:lnTo>
                    <a:pt x="5111" y="148"/>
                  </a:lnTo>
                  <a:lnTo>
                    <a:pt x="5069" y="85"/>
                  </a:lnTo>
                  <a:lnTo>
                    <a:pt x="4985" y="43"/>
                  </a:lnTo>
                  <a:lnTo>
                    <a:pt x="4922" y="22"/>
                  </a:lnTo>
                  <a:lnTo>
                    <a:pt x="48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225;p56">
              <a:extLst>
                <a:ext uri="{FF2B5EF4-FFF2-40B4-BE49-F238E27FC236}">
                  <a16:creationId xmlns:a16="http://schemas.microsoft.com/office/drawing/2014/main" id="{AC59691F-18F2-3292-B273-A5A8E14745CC}"/>
                </a:ext>
              </a:extLst>
            </p:cNvPr>
            <p:cNvSpPr/>
            <p:nvPr/>
          </p:nvSpPr>
          <p:spPr>
            <a:xfrm>
              <a:off x="1261550" y="1001550"/>
              <a:ext cx="771825" cy="765550"/>
            </a:xfrm>
            <a:custGeom>
              <a:avLst/>
              <a:gdLst/>
              <a:ahLst/>
              <a:cxnLst/>
              <a:rect l="l" t="t" r="r" b="b"/>
              <a:pathLst>
                <a:path w="30873" h="30622" extrusionOk="0">
                  <a:moveTo>
                    <a:pt x="2116" y="1801"/>
                  </a:moveTo>
                  <a:lnTo>
                    <a:pt x="2514" y="2325"/>
                  </a:lnTo>
                  <a:lnTo>
                    <a:pt x="2933" y="2828"/>
                  </a:lnTo>
                  <a:lnTo>
                    <a:pt x="3373" y="3288"/>
                  </a:lnTo>
                  <a:lnTo>
                    <a:pt x="3834" y="3728"/>
                  </a:lnTo>
                  <a:lnTo>
                    <a:pt x="4315" y="4147"/>
                  </a:lnTo>
                  <a:lnTo>
                    <a:pt x="4818" y="4545"/>
                  </a:lnTo>
                  <a:lnTo>
                    <a:pt x="5342" y="4922"/>
                  </a:lnTo>
                  <a:lnTo>
                    <a:pt x="5886" y="5278"/>
                  </a:lnTo>
                  <a:lnTo>
                    <a:pt x="5698" y="5550"/>
                  </a:lnTo>
                  <a:lnTo>
                    <a:pt x="5530" y="5781"/>
                  </a:lnTo>
                  <a:lnTo>
                    <a:pt x="5383" y="5948"/>
                  </a:lnTo>
                  <a:lnTo>
                    <a:pt x="5237" y="6095"/>
                  </a:lnTo>
                  <a:lnTo>
                    <a:pt x="5069" y="6221"/>
                  </a:lnTo>
                  <a:lnTo>
                    <a:pt x="4881" y="6346"/>
                  </a:lnTo>
                  <a:lnTo>
                    <a:pt x="4692" y="6451"/>
                  </a:lnTo>
                  <a:lnTo>
                    <a:pt x="4504" y="6535"/>
                  </a:lnTo>
                  <a:lnTo>
                    <a:pt x="4294" y="6598"/>
                  </a:lnTo>
                  <a:lnTo>
                    <a:pt x="4085" y="6640"/>
                  </a:lnTo>
                  <a:lnTo>
                    <a:pt x="3875" y="6660"/>
                  </a:lnTo>
                  <a:lnTo>
                    <a:pt x="3645" y="6263"/>
                  </a:lnTo>
                  <a:lnTo>
                    <a:pt x="3415" y="5865"/>
                  </a:lnTo>
                  <a:lnTo>
                    <a:pt x="3184" y="5383"/>
                  </a:lnTo>
                  <a:lnTo>
                    <a:pt x="2975" y="4880"/>
                  </a:lnTo>
                  <a:lnTo>
                    <a:pt x="2807" y="4357"/>
                  </a:lnTo>
                  <a:lnTo>
                    <a:pt x="2661" y="3854"/>
                  </a:lnTo>
                  <a:lnTo>
                    <a:pt x="2388" y="2828"/>
                  </a:lnTo>
                  <a:lnTo>
                    <a:pt x="2116" y="1801"/>
                  </a:lnTo>
                  <a:close/>
                  <a:moveTo>
                    <a:pt x="6368" y="5550"/>
                  </a:moveTo>
                  <a:lnTo>
                    <a:pt x="6912" y="5844"/>
                  </a:lnTo>
                  <a:lnTo>
                    <a:pt x="7457" y="6116"/>
                  </a:lnTo>
                  <a:lnTo>
                    <a:pt x="8022" y="6388"/>
                  </a:lnTo>
                  <a:lnTo>
                    <a:pt x="8609" y="6640"/>
                  </a:lnTo>
                  <a:lnTo>
                    <a:pt x="8588" y="6681"/>
                  </a:lnTo>
                  <a:lnTo>
                    <a:pt x="8546" y="6975"/>
                  </a:lnTo>
                  <a:lnTo>
                    <a:pt x="8462" y="7247"/>
                  </a:lnTo>
                  <a:lnTo>
                    <a:pt x="8358" y="7498"/>
                  </a:lnTo>
                  <a:lnTo>
                    <a:pt x="8232" y="7750"/>
                  </a:lnTo>
                  <a:lnTo>
                    <a:pt x="8064" y="7959"/>
                  </a:lnTo>
                  <a:lnTo>
                    <a:pt x="7876" y="8168"/>
                  </a:lnTo>
                  <a:lnTo>
                    <a:pt x="7666" y="8357"/>
                  </a:lnTo>
                  <a:lnTo>
                    <a:pt x="7436" y="8525"/>
                  </a:lnTo>
                  <a:lnTo>
                    <a:pt x="7227" y="8650"/>
                  </a:lnTo>
                  <a:lnTo>
                    <a:pt x="6996" y="8755"/>
                  </a:lnTo>
                  <a:lnTo>
                    <a:pt x="6766" y="8818"/>
                  </a:lnTo>
                  <a:lnTo>
                    <a:pt x="6556" y="8881"/>
                  </a:lnTo>
                  <a:lnTo>
                    <a:pt x="6326" y="8902"/>
                  </a:lnTo>
                  <a:lnTo>
                    <a:pt x="5614" y="8902"/>
                  </a:lnTo>
                  <a:lnTo>
                    <a:pt x="5279" y="8525"/>
                  </a:lnTo>
                  <a:lnTo>
                    <a:pt x="4965" y="8148"/>
                  </a:lnTo>
                  <a:lnTo>
                    <a:pt x="4650" y="7771"/>
                  </a:lnTo>
                  <a:lnTo>
                    <a:pt x="4357" y="7373"/>
                  </a:lnTo>
                  <a:lnTo>
                    <a:pt x="4608" y="7289"/>
                  </a:lnTo>
                  <a:lnTo>
                    <a:pt x="4860" y="7184"/>
                  </a:lnTo>
                  <a:lnTo>
                    <a:pt x="5090" y="7058"/>
                  </a:lnTo>
                  <a:lnTo>
                    <a:pt x="5279" y="6933"/>
                  </a:lnTo>
                  <a:lnTo>
                    <a:pt x="5509" y="6765"/>
                  </a:lnTo>
                  <a:lnTo>
                    <a:pt x="5719" y="6577"/>
                  </a:lnTo>
                  <a:lnTo>
                    <a:pt x="5907" y="6367"/>
                  </a:lnTo>
                  <a:lnTo>
                    <a:pt x="6096" y="6137"/>
                  </a:lnTo>
                  <a:lnTo>
                    <a:pt x="6221" y="5927"/>
                  </a:lnTo>
                  <a:lnTo>
                    <a:pt x="6326" y="5676"/>
                  </a:lnTo>
                  <a:lnTo>
                    <a:pt x="6368" y="5550"/>
                  </a:lnTo>
                  <a:close/>
                  <a:moveTo>
                    <a:pt x="9028" y="6807"/>
                  </a:moveTo>
                  <a:lnTo>
                    <a:pt x="9572" y="6996"/>
                  </a:lnTo>
                  <a:lnTo>
                    <a:pt x="10138" y="7184"/>
                  </a:lnTo>
                  <a:lnTo>
                    <a:pt x="10682" y="7352"/>
                  </a:lnTo>
                  <a:lnTo>
                    <a:pt x="11248" y="7519"/>
                  </a:lnTo>
                  <a:lnTo>
                    <a:pt x="11185" y="7854"/>
                  </a:lnTo>
                  <a:lnTo>
                    <a:pt x="11101" y="8189"/>
                  </a:lnTo>
                  <a:lnTo>
                    <a:pt x="10997" y="8504"/>
                  </a:lnTo>
                  <a:lnTo>
                    <a:pt x="10850" y="8818"/>
                  </a:lnTo>
                  <a:lnTo>
                    <a:pt x="10703" y="9111"/>
                  </a:lnTo>
                  <a:lnTo>
                    <a:pt x="10515" y="9383"/>
                  </a:lnTo>
                  <a:lnTo>
                    <a:pt x="10305" y="9656"/>
                  </a:lnTo>
                  <a:lnTo>
                    <a:pt x="10096" y="9907"/>
                  </a:lnTo>
                  <a:lnTo>
                    <a:pt x="9866" y="10116"/>
                  </a:lnTo>
                  <a:lnTo>
                    <a:pt x="9635" y="10305"/>
                  </a:lnTo>
                  <a:lnTo>
                    <a:pt x="9384" y="10451"/>
                  </a:lnTo>
                  <a:lnTo>
                    <a:pt x="9132" y="10598"/>
                  </a:lnTo>
                  <a:lnTo>
                    <a:pt x="8630" y="10849"/>
                  </a:lnTo>
                  <a:lnTo>
                    <a:pt x="8378" y="10996"/>
                  </a:lnTo>
                  <a:lnTo>
                    <a:pt x="8127" y="11143"/>
                  </a:lnTo>
                  <a:lnTo>
                    <a:pt x="7394" y="10577"/>
                  </a:lnTo>
                  <a:lnTo>
                    <a:pt x="7059" y="10305"/>
                  </a:lnTo>
                  <a:lnTo>
                    <a:pt x="6724" y="9991"/>
                  </a:lnTo>
                  <a:lnTo>
                    <a:pt x="6389" y="9676"/>
                  </a:lnTo>
                  <a:lnTo>
                    <a:pt x="6640" y="9635"/>
                  </a:lnTo>
                  <a:lnTo>
                    <a:pt x="6891" y="9572"/>
                  </a:lnTo>
                  <a:lnTo>
                    <a:pt x="7143" y="9488"/>
                  </a:lnTo>
                  <a:lnTo>
                    <a:pt x="7373" y="9362"/>
                  </a:lnTo>
                  <a:lnTo>
                    <a:pt x="7604" y="9216"/>
                  </a:lnTo>
                  <a:lnTo>
                    <a:pt x="7813" y="9069"/>
                  </a:lnTo>
                  <a:lnTo>
                    <a:pt x="8022" y="8881"/>
                  </a:lnTo>
                  <a:lnTo>
                    <a:pt x="8211" y="8692"/>
                  </a:lnTo>
                  <a:lnTo>
                    <a:pt x="8378" y="8483"/>
                  </a:lnTo>
                  <a:lnTo>
                    <a:pt x="8525" y="8273"/>
                  </a:lnTo>
                  <a:lnTo>
                    <a:pt x="8672" y="8043"/>
                  </a:lnTo>
                  <a:lnTo>
                    <a:pt x="8797" y="7791"/>
                  </a:lnTo>
                  <a:lnTo>
                    <a:pt x="8881" y="7561"/>
                  </a:lnTo>
                  <a:lnTo>
                    <a:pt x="8965" y="7310"/>
                  </a:lnTo>
                  <a:lnTo>
                    <a:pt x="9007" y="7058"/>
                  </a:lnTo>
                  <a:lnTo>
                    <a:pt x="9028" y="6807"/>
                  </a:lnTo>
                  <a:close/>
                  <a:moveTo>
                    <a:pt x="11834" y="7666"/>
                  </a:moveTo>
                  <a:lnTo>
                    <a:pt x="12505" y="7833"/>
                  </a:lnTo>
                  <a:lnTo>
                    <a:pt x="13196" y="7980"/>
                  </a:lnTo>
                  <a:lnTo>
                    <a:pt x="13866" y="8127"/>
                  </a:lnTo>
                  <a:lnTo>
                    <a:pt x="14536" y="8252"/>
                  </a:lnTo>
                  <a:lnTo>
                    <a:pt x="14494" y="8650"/>
                  </a:lnTo>
                  <a:lnTo>
                    <a:pt x="14431" y="9048"/>
                  </a:lnTo>
                  <a:lnTo>
                    <a:pt x="14348" y="9425"/>
                  </a:lnTo>
                  <a:lnTo>
                    <a:pt x="14222" y="9802"/>
                  </a:lnTo>
                  <a:lnTo>
                    <a:pt x="14075" y="10158"/>
                  </a:lnTo>
                  <a:lnTo>
                    <a:pt x="13908" y="10514"/>
                  </a:lnTo>
                  <a:lnTo>
                    <a:pt x="13740" y="10849"/>
                  </a:lnTo>
                  <a:lnTo>
                    <a:pt x="13531" y="11164"/>
                  </a:lnTo>
                  <a:lnTo>
                    <a:pt x="13300" y="11457"/>
                  </a:lnTo>
                  <a:lnTo>
                    <a:pt x="13049" y="11750"/>
                  </a:lnTo>
                  <a:lnTo>
                    <a:pt x="12777" y="12022"/>
                  </a:lnTo>
                  <a:lnTo>
                    <a:pt x="12505" y="12274"/>
                  </a:lnTo>
                  <a:lnTo>
                    <a:pt x="12190" y="12525"/>
                  </a:lnTo>
                  <a:lnTo>
                    <a:pt x="11876" y="12734"/>
                  </a:lnTo>
                  <a:lnTo>
                    <a:pt x="11520" y="12944"/>
                  </a:lnTo>
                  <a:lnTo>
                    <a:pt x="11164" y="13132"/>
                  </a:lnTo>
                  <a:lnTo>
                    <a:pt x="10033" y="12441"/>
                  </a:lnTo>
                  <a:lnTo>
                    <a:pt x="9468" y="12085"/>
                  </a:lnTo>
                  <a:lnTo>
                    <a:pt x="8923" y="11729"/>
                  </a:lnTo>
                  <a:lnTo>
                    <a:pt x="9195" y="11603"/>
                  </a:lnTo>
                  <a:lnTo>
                    <a:pt x="9447" y="11457"/>
                  </a:lnTo>
                  <a:lnTo>
                    <a:pt x="9719" y="11289"/>
                  </a:lnTo>
                  <a:lnTo>
                    <a:pt x="9949" y="11101"/>
                  </a:lnTo>
                  <a:lnTo>
                    <a:pt x="10180" y="10912"/>
                  </a:lnTo>
                  <a:lnTo>
                    <a:pt x="10410" y="10703"/>
                  </a:lnTo>
                  <a:lnTo>
                    <a:pt x="10599" y="10493"/>
                  </a:lnTo>
                  <a:lnTo>
                    <a:pt x="10766" y="10305"/>
                  </a:lnTo>
                  <a:lnTo>
                    <a:pt x="10997" y="10012"/>
                  </a:lnTo>
                  <a:lnTo>
                    <a:pt x="11185" y="9697"/>
                  </a:lnTo>
                  <a:lnTo>
                    <a:pt x="11353" y="9383"/>
                  </a:lnTo>
                  <a:lnTo>
                    <a:pt x="11499" y="9069"/>
                  </a:lnTo>
                  <a:lnTo>
                    <a:pt x="11625" y="8734"/>
                  </a:lnTo>
                  <a:lnTo>
                    <a:pt x="11709" y="8378"/>
                  </a:lnTo>
                  <a:lnTo>
                    <a:pt x="11792" y="8043"/>
                  </a:lnTo>
                  <a:lnTo>
                    <a:pt x="11834" y="7666"/>
                  </a:lnTo>
                  <a:close/>
                  <a:moveTo>
                    <a:pt x="15102" y="8336"/>
                  </a:moveTo>
                  <a:lnTo>
                    <a:pt x="16170" y="8504"/>
                  </a:lnTo>
                  <a:lnTo>
                    <a:pt x="17720" y="8713"/>
                  </a:lnTo>
                  <a:lnTo>
                    <a:pt x="18474" y="8839"/>
                  </a:lnTo>
                  <a:lnTo>
                    <a:pt x="19228" y="8985"/>
                  </a:lnTo>
                  <a:lnTo>
                    <a:pt x="19416" y="9488"/>
                  </a:lnTo>
                  <a:lnTo>
                    <a:pt x="19584" y="9991"/>
                  </a:lnTo>
                  <a:lnTo>
                    <a:pt x="19709" y="10514"/>
                  </a:lnTo>
                  <a:lnTo>
                    <a:pt x="19793" y="11038"/>
                  </a:lnTo>
                  <a:lnTo>
                    <a:pt x="19835" y="11582"/>
                  </a:lnTo>
                  <a:lnTo>
                    <a:pt x="19835" y="12106"/>
                  </a:lnTo>
                  <a:lnTo>
                    <a:pt x="19772" y="12651"/>
                  </a:lnTo>
                  <a:lnTo>
                    <a:pt x="19689" y="13174"/>
                  </a:lnTo>
                  <a:lnTo>
                    <a:pt x="19626" y="13405"/>
                  </a:lnTo>
                  <a:lnTo>
                    <a:pt x="19563" y="13614"/>
                  </a:lnTo>
                  <a:lnTo>
                    <a:pt x="19395" y="14033"/>
                  </a:lnTo>
                  <a:lnTo>
                    <a:pt x="19207" y="14410"/>
                  </a:lnTo>
                  <a:lnTo>
                    <a:pt x="18997" y="14787"/>
                  </a:lnTo>
                  <a:lnTo>
                    <a:pt x="18578" y="15541"/>
                  </a:lnTo>
                  <a:lnTo>
                    <a:pt x="18369" y="15918"/>
                  </a:lnTo>
                  <a:lnTo>
                    <a:pt x="18181" y="16316"/>
                  </a:lnTo>
                  <a:lnTo>
                    <a:pt x="18160" y="16400"/>
                  </a:lnTo>
                  <a:lnTo>
                    <a:pt x="18160" y="16504"/>
                  </a:lnTo>
                  <a:lnTo>
                    <a:pt x="18201" y="16567"/>
                  </a:lnTo>
                  <a:lnTo>
                    <a:pt x="18264" y="16630"/>
                  </a:lnTo>
                  <a:lnTo>
                    <a:pt x="18348" y="16672"/>
                  </a:lnTo>
                  <a:lnTo>
                    <a:pt x="18432" y="16714"/>
                  </a:lnTo>
                  <a:lnTo>
                    <a:pt x="18516" y="16714"/>
                  </a:lnTo>
                  <a:lnTo>
                    <a:pt x="18599" y="16672"/>
                  </a:lnTo>
                  <a:lnTo>
                    <a:pt x="18830" y="16546"/>
                  </a:lnTo>
                  <a:lnTo>
                    <a:pt x="19039" y="16400"/>
                  </a:lnTo>
                  <a:lnTo>
                    <a:pt x="19228" y="16232"/>
                  </a:lnTo>
                  <a:lnTo>
                    <a:pt x="19416" y="16065"/>
                  </a:lnTo>
                  <a:lnTo>
                    <a:pt x="19584" y="15876"/>
                  </a:lnTo>
                  <a:lnTo>
                    <a:pt x="19730" y="15688"/>
                  </a:lnTo>
                  <a:lnTo>
                    <a:pt x="19877" y="15478"/>
                  </a:lnTo>
                  <a:lnTo>
                    <a:pt x="20003" y="15269"/>
                  </a:lnTo>
                  <a:lnTo>
                    <a:pt x="20128" y="15038"/>
                  </a:lnTo>
                  <a:lnTo>
                    <a:pt x="20233" y="14808"/>
                  </a:lnTo>
                  <a:lnTo>
                    <a:pt x="20317" y="14557"/>
                  </a:lnTo>
                  <a:lnTo>
                    <a:pt x="20401" y="14305"/>
                  </a:lnTo>
                  <a:lnTo>
                    <a:pt x="20526" y="13803"/>
                  </a:lnTo>
                  <a:lnTo>
                    <a:pt x="20610" y="13258"/>
                  </a:lnTo>
                  <a:lnTo>
                    <a:pt x="20652" y="12734"/>
                  </a:lnTo>
                  <a:lnTo>
                    <a:pt x="20631" y="12169"/>
                  </a:lnTo>
                  <a:lnTo>
                    <a:pt x="20610" y="11624"/>
                  </a:lnTo>
                  <a:lnTo>
                    <a:pt x="20526" y="11080"/>
                  </a:lnTo>
                  <a:lnTo>
                    <a:pt x="20422" y="10556"/>
                  </a:lnTo>
                  <a:lnTo>
                    <a:pt x="20275" y="10053"/>
                  </a:lnTo>
                  <a:lnTo>
                    <a:pt x="20107" y="9572"/>
                  </a:lnTo>
                  <a:lnTo>
                    <a:pt x="19898" y="9111"/>
                  </a:lnTo>
                  <a:lnTo>
                    <a:pt x="20526" y="9258"/>
                  </a:lnTo>
                  <a:lnTo>
                    <a:pt x="21134" y="9425"/>
                  </a:lnTo>
                  <a:lnTo>
                    <a:pt x="21741" y="9593"/>
                  </a:lnTo>
                  <a:lnTo>
                    <a:pt x="22328" y="9802"/>
                  </a:lnTo>
                  <a:lnTo>
                    <a:pt x="22453" y="10410"/>
                  </a:lnTo>
                  <a:lnTo>
                    <a:pt x="22558" y="11017"/>
                  </a:lnTo>
                  <a:lnTo>
                    <a:pt x="22621" y="11603"/>
                  </a:lnTo>
                  <a:lnTo>
                    <a:pt x="22642" y="12190"/>
                  </a:lnTo>
                  <a:lnTo>
                    <a:pt x="22663" y="12755"/>
                  </a:lnTo>
                  <a:lnTo>
                    <a:pt x="22642" y="13321"/>
                  </a:lnTo>
                  <a:lnTo>
                    <a:pt x="22600" y="13886"/>
                  </a:lnTo>
                  <a:lnTo>
                    <a:pt x="22516" y="14452"/>
                  </a:lnTo>
                  <a:lnTo>
                    <a:pt x="22432" y="15017"/>
                  </a:lnTo>
                  <a:lnTo>
                    <a:pt x="22307" y="15562"/>
                  </a:lnTo>
                  <a:lnTo>
                    <a:pt x="22160" y="16127"/>
                  </a:lnTo>
                  <a:lnTo>
                    <a:pt x="21992" y="16672"/>
                  </a:lnTo>
                  <a:lnTo>
                    <a:pt x="21825" y="17237"/>
                  </a:lnTo>
                  <a:lnTo>
                    <a:pt x="21615" y="17782"/>
                  </a:lnTo>
                  <a:lnTo>
                    <a:pt x="21385" y="18348"/>
                  </a:lnTo>
                  <a:lnTo>
                    <a:pt x="21134" y="18913"/>
                  </a:lnTo>
                  <a:lnTo>
                    <a:pt x="20484" y="18452"/>
                  </a:lnTo>
                  <a:lnTo>
                    <a:pt x="19835" y="17991"/>
                  </a:lnTo>
                  <a:lnTo>
                    <a:pt x="19165" y="17552"/>
                  </a:lnTo>
                  <a:lnTo>
                    <a:pt x="18474" y="17112"/>
                  </a:lnTo>
                  <a:lnTo>
                    <a:pt x="17783" y="16714"/>
                  </a:lnTo>
                  <a:lnTo>
                    <a:pt x="17091" y="16316"/>
                  </a:lnTo>
                  <a:lnTo>
                    <a:pt x="15688" y="15541"/>
                  </a:lnTo>
                  <a:lnTo>
                    <a:pt x="15185" y="15290"/>
                  </a:lnTo>
                  <a:lnTo>
                    <a:pt x="15562" y="15038"/>
                  </a:lnTo>
                  <a:lnTo>
                    <a:pt x="15898" y="14766"/>
                  </a:lnTo>
                  <a:lnTo>
                    <a:pt x="16212" y="14452"/>
                  </a:lnTo>
                  <a:lnTo>
                    <a:pt x="16505" y="14117"/>
                  </a:lnTo>
                  <a:lnTo>
                    <a:pt x="16756" y="13740"/>
                  </a:lnTo>
                  <a:lnTo>
                    <a:pt x="16987" y="13342"/>
                  </a:lnTo>
                  <a:lnTo>
                    <a:pt x="17175" y="12944"/>
                  </a:lnTo>
                  <a:lnTo>
                    <a:pt x="17343" y="12525"/>
                  </a:lnTo>
                  <a:lnTo>
                    <a:pt x="17489" y="12085"/>
                  </a:lnTo>
                  <a:lnTo>
                    <a:pt x="17594" y="11645"/>
                  </a:lnTo>
                  <a:lnTo>
                    <a:pt x="17678" y="11185"/>
                  </a:lnTo>
                  <a:lnTo>
                    <a:pt x="17741" y="10745"/>
                  </a:lnTo>
                  <a:lnTo>
                    <a:pt x="17762" y="10284"/>
                  </a:lnTo>
                  <a:lnTo>
                    <a:pt x="17741" y="9844"/>
                  </a:lnTo>
                  <a:lnTo>
                    <a:pt x="17720" y="9425"/>
                  </a:lnTo>
                  <a:lnTo>
                    <a:pt x="17657" y="9006"/>
                  </a:lnTo>
                  <a:lnTo>
                    <a:pt x="17636" y="8922"/>
                  </a:lnTo>
                  <a:lnTo>
                    <a:pt x="17594" y="8881"/>
                  </a:lnTo>
                  <a:lnTo>
                    <a:pt x="17573" y="8839"/>
                  </a:lnTo>
                  <a:lnTo>
                    <a:pt x="17531" y="8797"/>
                  </a:lnTo>
                  <a:lnTo>
                    <a:pt x="17427" y="8776"/>
                  </a:lnTo>
                  <a:lnTo>
                    <a:pt x="17322" y="8776"/>
                  </a:lnTo>
                  <a:lnTo>
                    <a:pt x="17217" y="8818"/>
                  </a:lnTo>
                  <a:lnTo>
                    <a:pt x="17133" y="8902"/>
                  </a:lnTo>
                  <a:lnTo>
                    <a:pt x="17070" y="9006"/>
                  </a:lnTo>
                  <a:lnTo>
                    <a:pt x="17070" y="9069"/>
                  </a:lnTo>
                  <a:lnTo>
                    <a:pt x="17070" y="9132"/>
                  </a:lnTo>
                  <a:lnTo>
                    <a:pt x="17112" y="9593"/>
                  </a:lnTo>
                  <a:lnTo>
                    <a:pt x="17133" y="10033"/>
                  </a:lnTo>
                  <a:lnTo>
                    <a:pt x="17091" y="10472"/>
                  </a:lnTo>
                  <a:lnTo>
                    <a:pt x="17050" y="10870"/>
                  </a:lnTo>
                  <a:lnTo>
                    <a:pt x="16945" y="11268"/>
                  </a:lnTo>
                  <a:lnTo>
                    <a:pt x="16840" y="11645"/>
                  </a:lnTo>
                  <a:lnTo>
                    <a:pt x="16672" y="12001"/>
                  </a:lnTo>
                  <a:lnTo>
                    <a:pt x="16505" y="12357"/>
                  </a:lnTo>
                  <a:lnTo>
                    <a:pt x="16295" y="12713"/>
                  </a:lnTo>
                  <a:lnTo>
                    <a:pt x="16086" y="13028"/>
                  </a:lnTo>
                  <a:lnTo>
                    <a:pt x="15835" y="13363"/>
                  </a:lnTo>
                  <a:lnTo>
                    <a:pt x="15562" y="13656"/>
                  </a:lnTo>
                  <a:lnTo>
                    <a:pt x="15290" y="13970"/>
                  </a:lnTo>
                  <a:lnTo>
                    <a:pt x="14976" y="14263"/>
                  </a:lnTo>
                  <a:lnTo>
                    <a:pt x="14662" y="14557"/>
                  </a:lnTo>
                  <a:lnTo>
                    <a:pt x="14327" y="14829"/>
                  </a:lnTo>
                  <a:lnTo>
                    <a:pt x="13196" y="14242"/>
                  </a:lnTo>
                  <a:lnTo>
                    <a:pt x="12065" y="13614"/>
                  </a:lnTo>
                  <a:lnTo>
                    <a:pt x="12400" y="13426"/>
                  </a:lnTo>
                  <a:lnTo>
                    <a:pt x="12735" y="13195"/>
                  </a:lnTo>
                  <a:lnTo>
                    <a:pt x="13049" y="12944"/>
                  </a:lnTo>
                  <a:lnTo>
                    <a:pt x="13342" y="12672"/>
                  </a:lnTo>
                  <a:lnTo>
                    <a:pt x="13615" y="12378"/>
                  </a:lnTo>
                  <a:lnTo>
                    <a:pt x="13866" y="12085"/>
                  </a:lnTo>
                  <a:lnTo>
                    <a:pt x="14096" y="11750"/>
                  </a:lnTo>
                  <a:lnTo>
                    <a:pt x="14306" y="11415"/>
                  </a:lnTo>
                  <a:lnTo>
                    <a:pt x="14494" y="11059"/>
                  </a:lnTo>
                  <a:lnTo>
                    <a:pt x="14662" y="10703"/>
                  </a:lnTo>
                  <a:lnTo>
                    <a:pt x="14808" y="10326"/>
                  </a:lnTo>
                  <a:lnTo>
                    <a:pt x="14913" y="9949"/>
                  </a:lnTo>
                  <a:lnTo>
                    <a:pt x="14997" y="9551"/>
                  </a:lnTo>
                  <a:lnTo>
                    <a:pt x="15060" y="9153"/>
                  </a:lnTo>
                  <a:lnTo>
                    <a:pt x="15102" y="8755"/>
                  </a:lnTo>
                  <a:lnTo>
                    <a:pt x="15102" y="8336"/>
                  </a:lnTo>
                  <a:close/>
                  <a:moveTo>
                    <a:pt x="22851" y="10012"/>
                  </a:moveTo>
                  <a:lnTo>
                    <a:pt x="23479" y="10284"/>
                  </a:lnTo>
                  <a:lnTo>
                    <a:pt x="24066" y="10598"/>
                  </a:lnTo>
                  <a:lnTo>
                    <a:pt x="24652" y="10954"/>
                  </a:lnTo>
                  <a:lnTo>
                    <a:pt x="25218" y="11331"/>
                  </a:lnTo>
                  <a:lnTo>
                    <a:pt x="25469" y="12672"/>
                  </a:lnTo>
                  <a:lnTo>
                    <a:pt x="25595" y="13321"/>
                  </a:lnTo>
                  <a:lnTo>
                    <a:pt x="25679" y="13970"/>
                  </a:lnTo>
                  <a:lnTo>
                    <a:pt x="25741" y="14619"/>
                  </a:lnTo>
                  <a:lnTo>
                    <a:pt x="25783" y="15269"/>
                  </a:lnTo>
                  <a:lnTo>
                    <a:pt x="25804" y="15918"/>
                  </a:lnTo>
                  <a:lnTo>
                    <a:pt x="25783" y="16546"/>
                  </a:lnTo>
                  <a:lnTo>
                    <a:pt x="25700" y="17175"/>
                  </a:lnTo>
                  <a:lnTo>
                    <a:pt x="25658" y="17468"/>
                  </a:lnTo>
                  <a:lnTo>
                    <a:pt x="25595" y="17782"/>
                  </a:lnTo>
                  <a:lnTo>
                    <a:pt x="25511" y="18075"/>
                  </a:lnTo>
                  <a:lnTo>
                    <a:pt x="25427" y="18368"/>
                  </a:lnTo>
                  <a:lnTo>
                    <a:pt x="25323" y="18662"/>
                  </a:lnTo>
                  <a:lnTo>
                    <a:pt x="25197" y="18955"/>
                  </a:lnTo>
                  <a:lnTo>
                    <a:pt x="25071" y="19248"/>
                  </a:lnTo>
                  <a:lnTo>
                    <a:pt x="24925" y="19520"/>
                  </a:lnTo>
                  <a:lnTo>
                    <a:pt x="24757" y="19814"/>
                  </a:lnTo>
                  <a:lnTo>
                    <a:pt x="24569" y="20086"/>
                  </a:lnTo>
                  <a:lnTo>
                    <a:pt x="24380" y="20358"/>
                  </a:lnTo>
                  <a:lnTo>
                    <a:pt x="24150" y="20610"/>
                  </a:lnTo>
                  <a:lnTo>
                    <a:pt x="23919" y="20882"/>
                  </a:lnTo>
                  <a:lnTo>
                    <a:pt x="23668" y="21133"/>
                  </a:lnTo>
                  <a:lnTo>
                    <a:pt x="23207" y="20651"/>
                  </a:lnTo>
                  <a:lnTo>
                    <a:pt x="22705" y="20212"/>
                  </a:lnTo>
                  <a:lnTo>
                    <a:pt x="22202" y="19772"/>
                  </a:lnTo>
                  <a:lnTo>
                    <a:pt x="21678" y="19332"/>
                  </a:lnTo>
                  <a:lnTo>
                    <a:pt x="21741" y="19290"/>
                  </a:lnTo>
                  <a:lnTo>
                    <a:pt x="21804" y="19227"/>
                  </a:lnTo>
                  <a:lnTo>
                    <a:pt x="22118" y="18704"/>
                  </a:lnTo>
                  <a:lnTo>
                    <a:pt x="22390" y="18180"/>
                  </a:lnTo>
                  <a:lnTo>
                    <a:pt x="22621" y="17635"/>
                  </a:lnTo>
                  <a:lnTo>
                    <a:pt x="22830" y="17070"/>
                  </a:lnTo>
                  <a:lnTo>
                    <a:pt x="22998" y="16504"/>
                  </a:lnTo>
                  <a:lnTo>
                    <a:pt x="23123" y="15918"/>
                  </a:lnTo>
                  <a:lnTo>
                    <a:pt x="23228" y="15332"/>
                  </a:lnTo>
                  <a:lnTo>
                    <a:pt x="23312" y="14745"/>
                  </a:lnTo>
                  <a:lnTo>
                    <a:pt x="23354" y="14138"/>
                  </a:lnTo>
                  <a:lnTo>
                    <a:pt x="23375" y="13551"/>
                  </a:lnTo>
                  <a:lnTo>
                    <a:pt x="23354" y="12944"/>
                  </a:lnTo>
                  <a:lnTo>
                    <a:pt x="23312" y="12357"/>
                  </a:lnTo>
                  <a:lnTo>
                    <a:pt x="23228" y="11750"/>
                  </a:lnTo>
                  <a:lnTo>
                    <a:pt x="23144" y="11164"/>
                  </a:lnTo>
                  <a:lnTo>
                    <a:pt x="23019" y="10577"/>
                  </a:lnTo>
                  <a:lnTo>
                    <a:pt x="22851" y="10012"/>
                  </a:lnTo>
                  <a:close/>
                  <a:moveTo>
                    <a:pt x="26014" y="12001"/>
                  </a:moveTo>
                  <a:lnTo>
                    <a:pt x="26433" y="12420"/>
                  </a:lnTo>
                  <a:lnTo>
                    <a:pt x="26852" y="12881"/>
                  </a:lnTo>
                  <a:lnTo>
                    <a:pt x="27124" y="13593"/>
                  </a:lnTo>
                  <a:lnTo>
                    <a:pt x="27354" y="14305"/>
                  </a:lnTo>
                  <a:lnTo>
                    <a:pt x="27543" y="14996"/>
                  </a:lnTo>
                  <a:lnTo>
                    <a:pt x="27668" y="15709"/>
                  </a:lnTo>
                  <a:lnTo>
                    <a:pt x="27752" y="16421"/>
                  </a:lnTo>
                  <a:lnTo>
                    <a:pt x="27794" y="17112"/>
                  </a:lnTo>
                  <a:lnTo>
                    <a:pt x="27794" y="17824"/>
                  </a:lnTo>
                  <a:lnTo>
                    <a:pt x="27752" y="18515"/>
                  </a:lnTo>
                  <a:lnTo>
                    <a:pt x="27647" y="19206"/>
                  </a:lnTo>
                  <a:lnTo>
                    <a:pt x="27522" y="19897"/>
                  </a:lnTo>
                  <a:lnTo>
                    <a:pt x="27333" y="20589"/>
                  </a:lnTo>
                  <a:lnTo>
                    <a:pt x="27103" y="21259"/>
                  </a:lnTo>
                  <a:lnTo>
                    <a:pt x="26852" y="21929"/>
                  </a:lnTo>
                  <a:lnTo>
                    <a:pt x="26537" y="22578"/>
                  </a:lnTo>
                  <a:lnTo>
                    <a:pt x="26181" y="23228"/>
                  </a:lnTo>
                  <a:lnTo>
                    <a:pt x="25783" y="23856"/>
                  </a:lnTo>
                  <a:lnTo>
                    <a:pt x="25427" y="23290"/>
                  </a:lnTo>
                  <a:lnTo>
                    <a:pt x="25029" y="22746"/>
                  </a:lnTo>
                  <a:lnTo>
                    <a:pt x="24631" y="22201"/>
                  </a:lnTo>
                  <a:lnTo>
                    <a:pt x="24192" y="21699"/>
                  </a:lnTo>
                  <a:lnTo>
                    <a:pt x="24464" y="21489"/>
                  </a:lnTo>
                  <a:lnTo>
                    <a:pt x="24715" y="21259"/>
                  </a:lnTo>
                  <a:lnTo>
                    <a:pt x="24946" y="21028"/>
                  </a:lnTo>
                  <a:lnTo>
                    <a:pt x="25155" y="20777"/>
                  </a:lnTo>
                  <a:lnTo>
                    <a:pt x="25344" y="20526"/>
                  </a:lnTo>
                  <a:lnTo>
                    <a:pt x="25532" y="20274"/>
                  </a:lnTo>
                  <a:lnTo>
                    <a:pt x="25700" y="20002"/>
                  </a:lnTo>
                  <a:lnTo>
                    <a:pt x="25846" y="19730"/>
                  </a:lnTo>
                  <a:lnTo>
                    <a:pt x="25993" y="19437"/>
                  </a:lnTo>
                  <a:lnTo>
                    <a:pt x="26098" y="19143"/>
                  </a:lnTo>
                  <a:lnTo>
                    <a:pt x="26223" y="18850"/>
                  </a:lnTo>
                  <a:lnTo>
                    <a:pt x="26307" y="18557"/>
                  </a:lnTo>
                  <a:lnTo>
                    <a:pt x="26391" y="18243"/>
                  </a:lnTo>
                  <a:lnTo>
                    <a:pt x="26454" y="17929"/>
                  </a:lnTo>
                  <a:lnTo>
                    <a:pt x="26558" y="17300"/>
                  </a:lnTo>
                  <a:lnTo>
                    <a:pt x="26600" y="16651"/>
                  </a:lnTo>
                  <a:lnTo>
                    <a:pt x="26621" y="15981"/>
                  </a:lnTo>
                  <a:lnTo>
                    <a:pt x="26600" y="15311"/>
                  </a:lnTo>
                  <a:lnTo>
                    <a:pt x="26537" y="14640"/>
                  </a:lnTo>
                  <a:lnTo>
                    <a:pt x="26433" y="13970"/>
                  </a:lnTo>
                  <a:lnTo>
                    <a:pt x="26328" y="13321"/>
                  </a:lnTo>
                  <a:lnTo>
                    <a:pt x="26181" y="12651"/>
                  </a:lnTo>
                  <a:lnTo>
                    <a:pt x="26014" y="12001"/>
                  </a:lnTo>
                  <a:close/>
                  <a:moveTo>
                    <a:pt x="28380" y="15164"/>
                  </a:moveTo>
                  <a:lnTo>
                    <a:pt x="28611" y="15625"/>
                  </a:lnTo>
                  <a:lnTo>
                    <a:pt x="28820" y="16106"/>
                  </a:lnTo>
                  <a:lnTo>
                    <a:pt x="29009" y="16588"/>
                  </a:lnTo>
                  <a:lnTo>
                    <a:pt x="29176" y="17091"/>
                  </a:lnTo>
                  <a:lnTo>
                    <a:pt x="29323" y="17594"/>
                  </a:lnTo>
                  <a:lnTo>
                    <a:pt x="29449" y="18117"/>
                  </a:lnTo>
                  <a:lnTo>
                    <a:pt x="29532" y="18620"/>
                  </a:lnTo>
                  <a:lnTo>
                    <a:pt x="29616" y="19143"/>
                  </a:lnTo>
                  <a:lnTo>
                    <a:pt x="29658" y="19667"/>
                  </a:lnTo>
                  <a:lnTo>
                    <a:pt x="29700" y="20191"/>
                  </a:lnTo>
                  <a:lnTo>
                    <a:pt x="29700" y="20693"/>
                  </a:lnTo>
                  <a:lnTo>
                    <a:pt x="29658" y="21217"/>
                  </a:lnTo>
                  <a:lnTo>
                    <a:pt x="29616" y="21741"/>
                  </a:lnTo>
                  <a:lnTo>
                    <a:pt x="29532" y="22264"/>
                  </a:lnTo>
                  <a:lnTo>
                    <a:pt x="29428" y="22788"/>
                  </a:lnTo>
                  <a:lnTo>
                    <a:pt x="29302" y="23290"/>
                  </a:lnTo>
                  <a:lnTo>
                    <a:pt x="29134" y="23835"/>
                  </a:lnTo>
                  <a:lnTo>
                    <a:pt x="28925" y="24359"/>
                  </a:lnTo>
                  <a:lnTo>
                    <a:pt x="28695" y="24840"/>
                  </a:lnTo>
                  <a:lnTo>
                    <a:pt x="28422" y="25322"/>
                  </a:lnTo>
                  <a:lnTo>
                    <a:pt x="28150" y="25762"/>
                  </a:lnTo>
                  <a:lnTo>
                    <a:pt x="27836" y="26181"/>
                  </a:lnTo>
                  <a:lnTo>
                    <a:pt x="27501" y="26579"/>
                  </a:lnTo>
                  <a:lnTo>
                    <a:pt x="27124" y="26956"/>
                  </a:lnTo>
                  <a:lnTo>
                    <a:pt x="26935" y="26327"/>
                  </a:lnTo>
                  <a:lnTo>
                    <a:pt x="26705" y="25720"/>
                  </a:lnTo>
                  <a:lnTo>
                    <a:pt x="26454" y="25134"/>
                  </a:lnTo>
                  <a:lnTo>
                    <a:pt x="26181" y="24568"/>
                  </a:lnTo>
                  <a:lnTo>
                    <a:pt x="26579" y="24065"/>
                  </a:lnTo>
                  <a:lnTo>
                    <a:pt x="26956" y="23563"/>
                  </a:lnTo>
                  <a:lnTo>
                    <a:pt x="27291" y="23018"/>
                  </a:lnTo>
                  <a:lnTo>
                    <a:pt x="27585" y="22474"/>
                  </a:lnTo>
                  <a:lnTo>
                    <a:pt x="27857" y="21908"/>
                  </a:lnTo>
                  <a:lnTo>
                    <a:pt x="28087" y="21322"/>
                  </a:lnTo>
                  <a:lnTo>
                    <a:pt x="28276" y="20714"/>
                  </a:lnTo>
                  <a:lnTo>
                    <a:pt x="28443" y="20107"/>
                  </a:lnTo>
                  <a:lnTo>
                    <a:pt x="28548" y="19499"/>
                  </a:lnTo>
                  <a:lnTo>
                    <a:pt x="28653" y="18892"/>
                  </a:lnTo>
                  <a:lnTo>
                    <a:pt x="28695" y="18264"/>
                  </a:lnTo>
                  <a:lnTo>
                    <a:pt x="28695" y="17635"/>
                  </a:lnTo>
                  <a:lnTo>
                    <a:pt x="28674" y="17007"/>
                  </a:lnTo>
                  <a:lnTo>
                    <a:pt x="28611" y="16379"/>
                  </a:lnTo>
                  <a:lnTo>
                    <a:pt x="28527" y="15771"/>
                  </a:lnTo>
                  <a:lnTo>
                    <a:pt x="28380" y="15164"/>
                  </a:lnTo>
                  <a:close/>
                  <a:moveTo>
                    <a:pt x="1425" y="4126"/>
                  </a:moveTo>
                  <a:lnTo>
                    <a:pt x="1592" y="4692"/>
                  </a:lnTo>
                  <a:lnTo>
                    <a:pt x="1802" y="5236"/>
                  </a:lnTo>
                  <a:lnTo>
                    <a:pt x="2032" y="5781"/>
                  </a:lnTo>
                  <a:lnTo>
                    <a:pt x="2305" y="6304"/>
                  </a:lnTo>
                  <a:lnTo>
                    <a:pt x="2577" y="6828"/>
                  </a:lnTo>
                  <a:lnTo>
                    <a:pt x="2870" y="7310"/>
                  </a:lnTo>
                  <a:lnTo>
                    <a:pt x="3184" y="7771"/>
                  </a:lnTo>
                  <a:lnTo>
                    <a:pt x="3477" y="8210"/>
                  </a:lnTo>
                  <a:lnTo>
                    <a:pt x="3834" y="8671"/>
                  </a:lnTo>
                  <a:lnTo>
                    <a:pt x="4190" y="9111"/>
                  </a:lnTo>
                  <a:lnTo>
                    <a:pt x="4567" y="9551"/>
                  </a:lnTo>
                  <a:lnTo>
                    <a:pt x="4944" y="9970"/>
                  </a:lnTo>
                  <a:lnTo>
                    <a:pt x="5342" y="10368"/>
                  </a:lnTo>
                  <a:lnTo>
                    <a:pt x="5760" y="10766"/>
                  </a:lnTo>
                  <a:lnTo>
                    <a:pt x="6179" y="11143"/>
                  </a:lnTo>
                  <a:lnTo>
                    <a:pt x="6619" y="11499"/>
                  </a:lnTo>
                  <a:lnTo>
                    <a:pt x="7059" y="11855"/>
                  </a:lnTo>
                  <a:lnTo>
                    <a:pt x="7520" y="12190"/>
                  </a:lnTo>
                  <a:lnTo>
                    <a:pt x="8441" y="12860"/>
                  </a:lnTo>
                  <a:lnTo>
                    <a:pt x="9405" y="13488"/>
                  </a:lnTo>
                  <a:lnTo>
                    <a:pt x="10368" y="14075"/>
                  </a:lnTo>
                  <a:lnTo>
                    <a:pt x="11520" y="14724"/>
                  </a:lnTo>
                  <a:lnTo>
                    <a:pt x="12693" y="15352"/>
                  </a:lnTo>
                  <a:lnTo>
                    <a:pt x="15081" y="16630"/>
                  </a:lnTo>
                  <a:lnTo>
                    <a:pt x="16295" y="17300"/>
                  </a:lnTo>
                  <a:lnTo>
                    <a:pt x="17489" y="17971"/>
                  </a:lnTo>
                  <a:lnTo>
                    <a:pt x="18662" y="18683"/>
                  </a:lnTo>
                  <a:lnTo>
                    <a:pt x="19228" y="19060"/>
                  </a:lnTo>
                  <a:lnTo>
                    <a:pt x="19793" y="19437"/>
                  </a:lnTo>
                  <a:lnTo>
                    <a:pt x="20338" y="19835"/>
                  </a:lnTo>
                  <a:lnTo>
                    <a:pt x="20882" y="20233"/>
                  </a:lnTo>
                  <a:lnTo>
                    <a:pt x="21406" y="20651"/>
                  </a:lnTo>
                  <a:lnTo>
                    <a:pt x="21909" y="21091"/>
                  </a:lnTo>
                  <a:lnTo>
                    <a:pt x="22390" y="21531"/>
                  </a:lnTo>
                  <a:lnTo>
                    <a:pt x="22851" y="21992"/>
                  </a:lnTo>
                  <a:lnTo>
                    <a:pt x="23312" y="22474"/>
                  </a:lnTo>
                  <a:lnTo>
                    <a:pt x="23731" y="22976"/>
                  </a:lnTo>
                  <a:lnTo>
                    <a:pt x="24129" y="23500"/>
                  </a:lnTo>
                  <a:lnTo>
                    <a:pt x="24506" y="24044"/>
                  </a:lnTo>
                  <a:lnTo>
                    <a:pt x="24862" y="24610"/>
                  </a:lnTo>
                  <a:lnTo>
                    <a:pt x="25176" y="25196"/>
                  </a:lnTo>
                  <a:lnTo>
                    <a:pt x="25469" y="25804"/>
                  </a:lnTo>
                  <a:lnTo>
                    <a:pt x="25721" y="26432"/>
                  </a:lnTo>
                  <a:lnTo>
                    <a:pt x="25951" y="27081"/>
                  </a:lnTo>
                  <a:lnTo>
                    <a:pt x="26139" y="27773"/>
                  </a:lnTo>
                  <a:lnTo>
                    <a:pt x="25783" y="28024"/>
                  </a:lnTo>
                  <a:lnTo>
                    <a:pt x="25406" y="28233"/>
                  </a:lnTo>
                  <a:lnTo>
                    <a:pt x="25008" y="28443"/>
                  </a:lnTo>
                  <a:lnTo>
                    <a:pt x="24610" y="28631"/>
                  </a:lnTo>
                  <a:lnTo>
                    <a:pt x="24213" y="28799"/>
                  </a:lnTo>
                  <a:lnTo>
                    <a:pt x="23794" y="28945"/>
                  </a:lnTo>
                  <a:lnTo>
                    <a:pt x="23375" y="29071"/>
                  </a:lnTo>
                  <a:lnTo>
                    <a:pt x="22935" y="29197"/>
                  </a:lnTo>
                  <a:lnTo>
                    <a:pt x="22495" y="29281"/>
                  </a:lnTo>
                  <a:lnTo>
                    <a:pt x="22034" y="29343"/>
                  </a:lnTo>
                  <a:lnTo>
                    <a:pt x="21594" y="29406"/>
                  </a:lnTo>
                  <a:lnTo>
                    <a:pt x="21134" y="29427"/>
                  </a:lnTo>
                  <a:lnTo>
                    <a:pt x="20673" y="29448"/>
                  </a:lnTo>
                  <a:lnTo>
                    <a:pt x="20212" y="29448"/>
                  </a:lnTo>
                  <a:lnTo>
                    <a:pt x="19730" y="29406"/>
                  </a:lnTo>
                  <a:lnTo>
                    <a:pt x="19270" y="29364"/>
                  </a:lnTo>
                  <a:lnTo>
                    <a:pt x="18495" y="29239"/>
                  </a:lnTo>
                  <a:lnTo>
                    <a:pt x="17741" y="29071"/>
                  </a:lnTo>
                  <a:lnTo>
                    <a:pt x="16987" y="28862"/>
                  </a:lnTo>
                  <a:lnTo>
                    <a:pt x="16254" y="28610"/>
                  </a:lnTo>
                  <a:lnTo>
                    <a:pt x="15541" y="28338"/>
                  </a:lnTo>
                  <a:lnTo>
                    <a:pt x="14829" y="28003"/>
                  </a:lnTo>
                  <a:lnTo>
                    <a:pt x="14138" y="27647"/>
                  </a:lnTo>
                  <a:lnTo>
                    <a:pt x="13447" y="27270"/>
                  </a:lnTo>
                  <a:lnTo>
                    <a:pt x="12777" y="26851"/>
                  </a:lnTo>
                  <a:lnTo>
                    <a:pt x="12128" y="26411"/>
                  </a:lnTo>
                  <a:lnTo>
                    <a:pt x="11478" y="25950"/>
                  </a:lnTo>
                  <a:lnTo>
                    <a:pt x="10850" y="25469"/>
                  </a:lnTo>
                  <a:lnTo>
                    <a:pt x="10243" y="24987"/>
                  </a:lnTo>
                  <a:lnTo>
                    <a:pt x="9656" y="24463"/>
                  </a:lnTo>
                  <a:lnTo>
                    <a:pt x="9091" y="23961"/>
                  </a:lnTo>
                  <a:lnTo>
                    <a:pt x="8525" y="23416"/>
                  </a:lnTo>
                  <a:lnTo>
                    <a:pt x="7897" y="22788"/>
                  </a:lnTo>
                  <a:lnTo>
                    <a:pt x="7289" y="22138"/>
                  </a:lnTo>
                  <a:lnTo>
                    <a:pt x="6703" y="21468"/>
                  </a:lnTo>
                  <a:lnTo>
                    <a:pt x="6137" y="20777"/>
                  </a:lnTo>
                  <a:lnTo>
                    <a:pt x="5593" y="20065"/>
                  </a:lnTo>
                  <a:lnTo>
                    <a:pt x="5069" y="19332"/>
                  </a:lnTo>
                  <a:lnTo>
                    <a:pt x="4588" y="18599"/>
                  </a:lnTo>
                  <a:lnTo>
                    <a:pt x="4127" y="17824"/>
                  </a:lnTo>
                  <a:lnTo>
                    <a:pt x="3708" y="17070"/>
                  </a:lnTo>
                  <a:lnTo>
                    <a:pt x="3310" y="16274"/>
                  </a:lnTo>
                  <a:lnTo>
                    <a:pt x="2933" y="15478"/>
                  </a:lnTo>
                  <a:lnTo>
                    <a:pt x="2598" y="14682"/>
                  </a:lnTo>
                  <a:lnTo>
                    <a:pt x="2305" y="13844"/>
                  </a:lnTo>
                  <a:lnTo>
                    <a:pt x="2032" y="13028"/>
                  </a:lnTo>
                  <a:lnTo>
                    <a:pt x="1802" y="12190"/>
                  </a:lnTo>
                  <a:lnTo>
                    <a:pt x="1592" y="11352"/>
                  </a:lnTo>
                  <a:lnTo>
                    <a:pt x="1697" y="11415"/>
                  </a:lnTo>
                  <a:lnTo>
                    <a:pt x="1823" y="11457"/>
                  </a:lnTo>
                  <a:lnTo>
                    <a:pt x="1907" y="11603"/>
                  </a:lnTo>
                  <a:lnTo>
                    <a:pt x="2053" y="11708"/>
                  </a:lnTo>
                  <a:lnTo>
                    <a:pt x="2158" y="11771"/>
                  </a:lnTo>
                  <a:lnTo>
                    <a:pt x="2284" y="11813"/>
                  </a:lnTo>
                  <a:lnTo>
                    <a:pt x="2409" y="11855"/>
                  </a:lnTo>
                  <a:lnTo>
                    <a:pt x="2367" y="11834"/>
                  </a:lnTo>
                  <a:lnTo>
                    <a:pt x="2535" y="11855"/>
                  </a:lnTo>
                  <a:lnTo>
                    <a:pt x="2661" y="11855"/>
                  </a:lnTo>
                  <a:lnTo>
                    <a:pt x="2765" y="11834"/>
                  </a:lnTo>
                  <a:lnTo>
                    <a:pt x="2891" y="11792"/>
                  </a:lnTo>
                  <a:lnTo>
                    <a:pt x="2996" y="11750"/>
                  </a:lnTo>
                  <a:lnTo>
                    <a:pt x="3080" y="11687"/>
                  </a:lnTo>
                  <a:lnTo>
                    <a:pt x="3163" y="11603"/>
                  </a:lnTo>
                  <a:lnTo>
                    <a:pt x="3247" y="11520"/>
                  </a:lnTo>
                  <a:lnTo>
                    <a:pt x="3310" y="11436"/>
                  </a:lnTo>
                  <a:lnTo>
                    <a:pt x="3415" y="11226"/>
                  </a:lnTo>
                  <a:lnTo>
                    <a:pt x="3477" y="11017"/>
                  </a:lnTo>
                  <a:lnTo>
                    <a:pt x="3477" y="10787"/>
                  </a:lnTo>
                  <a:lnTo>
                    <a:pt x="3457" y="10556"/>
                  </a:lnTo>
                  <a:lnTo>
                    <a:pt x="3415" y="10451"/>
                  </a:lnTo>
                  <a:lnTo>
                    <a:pt x="3373" y="10347"/>
                  </a:lnTo>
                  <a:lnTo>
                    <a:pt x="3310" y="10263"/>
                  </a:lnTo>
                  <a:lnTo>
                    <a:pt x="3247" y="10158"/>
                  </a:lnTo>
                  <a:lnTo>
                    <a:pt x="3184" y="10116"/>
                  </a:lnTo>
                  <a:lnTo>
                    <a:pt x="3121" y="10074"/>
                  </a:lnTo>
                  <a:lnTo>
                    <a:pt x="3059" y="9991"/>
                  </a:lnTo>
                  <a:lnTo>
                    <a:pt x="2975" y="9949"/>
                  </a:lnTo>
                  <a:lnTo>
                    <a:pt x="2891" y="9928"/>
                  </a:lnTo>
                  <a:lnTo>
                    <a:pt x="2807" y="9928"/>
                  </a:lnTo>
                  <a:lnTo>
                    <a:pt x="2661" y="9907"/>
                  </a:lnTo>
                  <a:lnTo>
                    <a:pt x="2514" y="9907"/>
                  </a:lnTo>
                  <a:lnTo>
                    <a:pt x="2388" y="9928"/>
                  </a:lnTo>
                  <a:lnTo>
                    <a:pt x="2242" y="9970"/>
                  </a:lnTo>
                  <a:lnTo>
                    <a:pt x="2116" y="10012"/>
                  </a:lnTo>
                  <a:lnTo>
                    <a:pt x="1990" y="10074"/>
                  </a:lnTo>
                  <a:lnTo>
                    <a:pt x="1886" y="10137"/>
                  </a:lnTo>
                  <a:lnTo>
                    <a:pt x="1781" y="10200"/>
                  </a:lnTo>
                  <a:lnTo>
                    <a:pt x="1613" y="10389"/>
                  </a:lnTo>
                  <a:lnTo>
                    <a:pt x="1446" y="10598"/>
                  </a:lnTo>
                  <a:lnTo>
                    <a:pt x="1341" y="9802"/>
                  </a:lnTo>
                  <a:lnTo>
                    <a:pt x="1236" y="9006"/>
                  </a:lnTo>
                  <a:lnTo>
                    <a:pt x="1195" y="8189"/>
                  </a:lnTo>
                  <a:lnTo>
                    <a:pt x="1174" y="7394"/>
                  </a:lnTo>
                  <a:lnTo>
                    <a:pt x="1174" y="6577"/>
                  </a:lnTo>
                  <a:lnTo>
                    <a:pt x="1215" y="5760"/>
                  </a:lnTo>
                  <a:lnTo>
                    <a:pt x="1299" y="4943"/>
                  </a:lnTo>
                  <a:lnTo>
                    <a:pt x="1425" y="4126"/>
                  </a:lnTo>
                  <a:close/>
                  <a:moveTo>
                    <a:pt x="1613" y="0"/>
                  </a:moveTo>
                  <a:lnTo>
                    <a:pt x="1509" y="21"/>
                  </a:lnTo>
                  <a:lnTo>
                    <a:pt x="1425" y="63"/>
                  </a:lnTo>
                  <a:lnTo>
                    <a:pt x="1341" y="126"/>
                  </a:lnTo>
                  <a:lnTo>
                    <a:pt x="1278" y="231"/>
                  </a:lnTo>
                  <a:lnTo>
                    <a:pt x="1257" y="335"/>
                  </a:lnTo>
                  <a:lnTo>
                    <a:pt x="1278" y="461"/>
                  </a:lnTo>
                  <a:lnTo>
                    <a:pt x="1215" y="545"/>
                  </a:lnTo>
                  <a:lnTo>
                    <a:pt x="1174" y="649"/>
                  </a:lnTo>
                  <a:lnTo>
                    <a:pt x="922" y="1341"/>
                  </a:lnTo>
                  <a:lnTo>
                    <a:pt x="713" y="2032"/>
                  </a:lnTo>
                  <a:lnTo>
                    <a:pt x="524" y="2723"/>
                  </a:lnTo>
                  <a:lnTo>
                    <a:pt x="378" y="3435"/>
                  </a:lnTo>
                  <a:lnTo>
                    <a:pt x="252" y="4126"/>
                  </a:lnTo>
                  <a:lnTo>
                    <a:pt x="147" y="4838"/>
                  </a:lnTo>
                  <a:lnTo>
                    <a:pt x="64" y="5550"/>
                  </a:lnTo>
                  <a:lnTo>
                    <a:pt x="22" y="6242"/>
                  </a:lnTo>
                  <a:lnTo>
                    <a:pt x="1" y="6954"/>
                  </a:lnTo>
                  <a:lnTo>
                    <a:pt x="1" y="7645"/>
                  </a:lnTo>
                  <a:lnTo>
                    <a:pt x="22" y="8357"/>
                  </a:lnTo>
                  <a:lnTo>
                    <a:pt x="64" y="9048"/>
                  </a:lnTo>
                  <a:lnTo>
                    <a:pt x="126" y="9739"/>
                  </a:lnTo>
                  <a:lnTo>
                    <a:pt x="231" y="10430"/>
                  </a:lnTo>
                  <a:lnTo>
                    <a:pt x="357" y="11122"/>
                  </a:lnTo>
                  <a:lnTo>
                    <a:pt x="482" y="11813"/>
                  </a:lnTo>
                  <a:lnTo>
                    <a:pt x="650" y="12504"/>
                  </a:lnTo>
                  <a:lnTo>
                    <a:pt x="838" y="13174"/>
                  </a:lnTo>
                  <a:lnTo>
                    <a:pt x="1048" y="13844"/>
                  </a:lnTo>
                  <a:lnTo>
                    <a:pt x="1278" y="14515"/>
                  </a:lnTo>
                  <a:lnTo>
                    <a:pt x="1509" y="15185"/>
                  </a:lnTo>
                  <a:lnTo>
                    <a:pt x="1781" y="15834"/>
                  </a:lnTo>
                  <a:lnTo>
                    <a:pt x="2074" y="16483"/>
                  </a:lnTo>
                  <a:lnTo>
                    <a:pt x="2388" y="17112"/>
                  </a:lnTo>
                  <a:lnTo>
                    <a:pt x="2703" y="17740"/>
                  </a:lnTo>
                  <a:lnTo>
                    <a:pt x="3059" y="18368"/>
                  </a:lnTo>
                  <a:lnTo>
                    <a:pt x="3415" y="18976"/>
                  </a:lnTo>
                  <a:lnTo>
                    <a:pt x="3813" y="19583"/>
                  </a:lnTo>
                  <a:lnTo>
                    <a:pt x="4211" y="20191"/>
                  </a:lnTo>
                  <a:lnTo>
                    <a:pt x="4629" y="20777"/>
                  </a:lnTo>
                  <a:lnTo>
                    <a:pt x="5048" y="21343"/>
                  </a:lnTo>
                  <a:lnTo>
                    <a:pt x="5509" y="21908"/>
                  </a:lnTo>
                  <a:lnTo>
                    <a:pt x="6263" y="22767"/>
                  </a:lnTo>
                  <a:lnTo>
                    <a:pt x="7059" y="23646"/>
                  </a:lnTo>
                  <a:lnTo>
                    <a:pt x="7897" y="24484"/>
                  </a:lnTo>
                  <a:lnTo>
                    <a:pt x="8776" y="25322"/>
                  </a:lnTo>
                  <a:lnTo>
                    <a:pt x="9237" y="25720"/>
                  </a:lnTo>
                  <a:lnTo>
                    <a:pt x="9698" y="26097"/>
                  </a:lnTo>
                  <a:lnTo>
                    <a:pt x="10180" y="26495"/>
                  </a:lnTo>
                  <a:lnTo>
                    <a:pt x="10661" y="26851"/>
                  </a:lnTo>
                  <a:lnTo>
                    <a:pt x="11164" y="27228"/>
                  </a:lnTo>
                  <a:lnTo>
                    <a:pt x="11667" y="27563"/>
                  </a:lnTo>
                  <a:lnTo>
                    <a:pt x="12169" y="27898"/>
                  </a:lnTo>
                  <a:lnTo>
                    <a:pt x="12693" y="28212"/>
                  </a:lnTo>
                  <a:lnTo>
                    <a:pt x="13217" y="28527"/>
                  </a:lnTo>
                  <a:lnTo>
                    <a:pt x="13740" y="28799"/>
                  </a:lnTo>
                  <a:lnTo>
                    <a:pt x="14285" y="29071"/>
                  </a:lnTo>
                  <a:lnTo>
                    <a:pt x="14829" y="29322"/>
                  </a:lnTo>
                  <a:lnTo>
                    <a:pt x="15374" y="29553"/>
                  </a:lnTo>
                  <a:lnTo>
                    <a:pt x="15939" y="29783"/>
                  </a:lnTo>
                  <a:lnTo>
                    <a:pt x="16505" y="29972"/>
                  </a:lnTo>
                  <a:lnTo>
                    <a:pt x="17070" y="30139"/>
                  </a:lnTo>
                  <a:lnTo>
                    <a:pt x="17657" y="30286"/>
                  </a:lnTo>
                  <a:lnTo>
                    <a:pt x="18222" y="30391"/>
                  </a:lnTo>
                  <a:lnTo>
                    <a:pt x="18809" y="30495"/>
                  </a:lnTo>
                  <a:lnTo>
                    <a:pt x="19395" y="30558"/>
                  </a:lnTo>
                  <a:lnTo>
                    <a:pt x="19982" y="30600"/>
                  </a:lnTo>
                  <a:lnTo>
                    <a:pt x="20568" y="30621"/>
                  </a:lnTo>
                  <a:lnTo>
                    <a:pt x="21176" y="30621"/>
                  </a:lnTo>
                  <a:lnTo>
                    <a:pt x="21762" y="30579"/>
                  </a:lnTo>
                  <a:lnTo>
                    <a:pt x="22307" y="30495"/>
                  </a:lnTo>
                  <a:lnTo>
                    <a:pt x="22830" y="30412"/>
                  </a:lnTo>
                  <a:lnTo>
                    <a:pt x="23354" y="30307"/>
                  </a:lnTo>
                  <a:lnTo>
                    <a:pt x="23856" y="30160"/>
                  </a:lnTo>
                  <a:lnTo>
                    <a:pt x="24338" y="30014"/>
                  </a:lnTo>
                  <a:lnTo>
                    <a:pt x="24799" y="29825"/>
                  </a:lnTo>
                  <a:lnTo>
                    <a:pt x="25260" y="29616"/>
                  </a:lnTo>
                  <a:lnTo>
                    <a:pt x="25700" y="29406"/>
                  </a:lnTo>
                  <a:lnTo>
                    <a:pt x="26139" y="29155"/>
                  </a:lnTo>
                  <a:lnTo>
                    <a:pt x="26537" y="28883"/>
                  </a:lnTo>
                  <a:lnTo>
                    <a:pt x="26935" y="28610"/>
                  </a:lnTo>
                  <a:lnTo>
                    <a:pt x="27312" y="28317"/>
                  </a:lnTo>
                  <a:lnTo>
                    <a:pt x="27689" y="27982"/>
                  </a:lnTo>
                  <a:lnTo>
                    <a:pt x="28024" y="27647"/>
                  </a:lnTo>
                  <a:lnTo>
                    <a:pt x="28360" y="27291"/>
                  </a:lnTo>
                  <a:lnTo>
                    <a:pt x="28653" y="26935"/>
                  </a:lnTo>
                  <a:lnTo>
                    <a:pt x="28946" y="26558"/>
                  </a:lnTo>
                  <a:lnTo>
                    <a:pt x="29218" y="26160"/>
                  </a:lnTo>
                  <a:lnTo>
                    <a:pt x="29470" y="25741"/>
                  </a:lnTo>
                  <a:lnTo>
                    <a:pt x="29721" y="25322"/>
                  </a:lnTo>
                  <a:lnTo>
                    <a:pt x="29930" y="24882"/>
                  </a:lnTo>
                  <a:lnTo>
                    <a:pt x="30119" y="24421"/>
                  </a:lnTo>
                  <a:lnTo>
                    <a:pt x="30286" y="23961"/>
                  </a:lnTo>
                  <a:lnTo>
                    <a:pt x="30433" y="23500"/>
                  </a:lnTo>
                  <a:lnTo>
                    <a:pt x="30559" y="23018"/>
                  </a:lnTo>
                  <a:lnTo>
                    <a:pt x="30663" y="22515"/>
                  </a:lnTo>
                  <a:lnTo>
                    <a:pt x="30747" y="22013"/>
                  </a:lnTo>
                  <a:lnTo>
                    <a:pt x="30810" y="21510"/>
                  </a:lnTo>
                  <a:lnTo>
                    <a:pt x="30852" y="20987"/>
                  </a:lnTo>
                  <a:lnTo>
                    <a:pt x="30873" y="20463"/>
                  </a:lnTo>
                  <a:lnTo>
                    <a:pt x="30852" y="19939"/>
                  </a:lnTo>
                  <a:lnTo>
                    <a:pt x="30810" y="19395"/>
                  </a:lnTo>
                  <a:lnTo>
                    <a:pt x="30726" y="18683"/>
                  </a:lnTo>
                  <a:lnTo>
                    <a:pt x="30601" y="17971"/>
                  </a:lnTo>
                  <a:lnTo>
                    <a:pt x="30454" y="17279"/>
                  </a:lnTo>
                  <a:lnTo>
                    <a:pt x="30245" y="16588"/>
                  </a:lnTo>
                  <a:lnTo>
                    <a:pt x="30014" y="15939"/>
                  </a:lnTo>
                  <a:lnTo>
                    <a:pt x="29742" y="15290"/>
                  </a:lnTo>
                  <a:lnTo>
                    <a:pt x="29449" y="14661"/>
                  </a:lnTo>
                  <a:lnTo>
                    <a:pt x="29114" y="14075"/>
                  </a:lnTo>
                  <a:lnTo>
                    <a:pt x="28737" y="13488"/>
                  </a:lnTo>
                  <a:lnTo>
                    <a:pt x="28339" y="12923"/>
                  </a:lnTo>
                  <a:lnTo>
                    <a:pt x="27920" y="12399"/>
                  </a:lnTo>
                  <a:lnTo>
                    <a:pt x="27459" y="11876"/>
                  </a:lnTo>
                  <a:lnTo>
                    <a:pt x="26977" y="11394"/>
                  </a:lnTo>
                  <a:lnTo>
                    <a:pt x="26475" y="10933"/>
                  </a:lnTo>
                  <a:lnTo>
                    <a:pt x="25951" y="10493"/>
                  </a:lnTo>
                  <a:lnTo>
                    <a:pt x="25385" y="10095"/>
                  </a:lnTo>
                  <a:lnTo>
                    <a:pt x="25323" y="9907"/>
                  </a:lnTo>
                  <a:lnTo>
                    <a:pt x="25302" y="9844"/>
                  </a:lnTo>
                  <a:lnTo>
                    <a:pt x="25260" y="9802"/>
                  </a:lnTo>
                  <a:lnTo>
                    <a:pt x="25218" y="9781"/>
                  </a:lnTo>
                  <a:lnTo>
                    <a:pt x="25155" y="9760"/>
                  </a:lnTo>
                  <a:lnTo>
                    <a:pt x="25050" y="9760"/>
                  </a:lnTo>
                  <a:lnTo>
                    <a:pt x="25008" y="9781"/>
                  </a:lnTo>
                  <a:lnTo>
                    <a:pt x="24967" y="9823"/>
                  </a:lnTo>
                  <a:lnTo>
                    <a:pt x="24464" y="9509"/>
                  </a:lnTo>
                  <a:lnTo>
                    <a:pt x="23919" y="9216"/>
                  </a:lnTo>
                  <a:lnTo>
                    <a:pt x="23375" y="8943"/>
                  </a:lnTo>
                  <a:lnTo>
                    <a:pt x="22809" y="8692"/>
                  </a:lnTo>
                  <a:lnTo>
                    <a:pt x="22223" y="8483"/>
                  </a:lnTo>
                  <a:lnTo>
                    <a:pt x="21636" y="8273"/>
                  </a:lnTo>
                  <a:lnTo>
                    <a:pt x="21029" y="8106"/>
                  </a:lnTo>
                  <a:lnTo>
                    <a:pt x="20422" y="7980"/>
                  </a:lnTo>
                  <a:lnTo>
                    <a:pt x="19165" y="7729"/>
                  </a:lnTo>
                  <a:lnTo>
                    <a:pt x="17908" y="7498"/>
                  </a:lnTo>
                  <a:lnTo>
                    <a:pt x="15416" y="7058"/>
                  </a:lnTo>
                  <a:lnTo>
                    <a:pt x="14180" y="6828"/>
                  </a:lnTo>
                  <a:lnTo>
                    <a:pt x="12944" y="6577"/>
                  </a:lnTo>
                  <a:lnTo>
                    <a:pt x="11751" y="6304"/>
                  </a:lnTo>
                  <a:lnTo>
                    <a:pt x="11143" y="6137"/>
                  </a:lnTo>
                  <a:lnTo>
                    <a:pt x="10557" y="5969"/>
                  </a:lnTo>
                  <a:lnTo>
                    <a:pt x="9970" y="5781"/>
                  </a:lnTo>
                  <a:lnTo>
                    <a:pt x="9384" y="5592"/>
                  </a:lnTo>
                  <a:lnTo>
                    <a:pt x="8818" y="5383"/>
                  </a:lnTo>
                  <a:lnTo>
                    <a:pt x="8253" y="5152"/>
                  </a:lnTo>
                  <a:lnTo>
                    <a:pt x="7708" y="4922"/>
                  </a:lnTo>
                  <a:lnTo>
                    <a:pt x="7164" y="4650"/>
                  </a:lnTo>
                  <a:lnTo>
                    <a:pt x="6619" y="4378"/>
                  </a:lnTo>
                  <a:lnTo>
                    <a:pt x="6096" y="4063"/>
                  </a:lnTo>
                  <a:lnTo>
                    <a:pt x="5572" y="3749"/>
                  </a:lnTo>
                  <a:lnTo>
                    <a:pt x="5069" y="3393"/>
                  </a:lnTo>
                  <a:lnTo>
                    <a:pt x="4588" y="3016"/>
                  </a:lnTo>
                  <a:lnTo>
                    <a:pt x="4085" y="2618"/>
                  </a:lnTo>
                  <a:lnTo>
                    <a:pt x="3624" y="2199"/>
                  </a:lnTo>
                  <a:lnTo>
                    <a:pt x="3163" y="1739"/>
                  </a:lnTo>
                  <a:lnTo>
                    <a:pt x="2723" y="1257"/>
                  </a:lnTo>
                  <a:lnTo>
                    <a:pt x="2284" y="733"/>
                  </a:lnTo>
                  <a:lnTo>
                    <a:pt x="2242" y="608"/>
                  </a:lnTo>
                  <a:lnTo>
                    <a:pt x="2179" y="482"/>
                  </a:lnTo>
                  <a:lnTo>
                    <a:pt x="2095" y="398"/>
                  </a:lnTo>
                  <a:lnTo>
                    <a:pt x="1969" y="335"/>
                  </a:lnTo>
                  <a:lnTo>
                    <a:pt x="1802" y="105"/>
                  </a:lnTo>
                  <a:lnTo>
                    <a:pt x="1760" y="63"/>
                  </a:lnTo>
                  <a:lnTo>
                    <a:pt x="1718" y="21"/>
                  </a:lnTo>
                  <a:lnTo>
                    <a:pt x="16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226;p56">
              <a:extLst>
                <a:ext uri="{FF2B5EF4-FFF2-40B4-BE49-F238E27FC236}">
                  <a16:creationId xmlns:a16="http://schemas.microsoft.com/office/drawing/2014/main" id="{21F57860-EDEC-7A78-54B1-9E27F70B2017}"/>
                </a:ext>
              </a:extLst>
            </p:cNvPr>
            <p:cNvSpPr/>
            <p:nvPr/>
          </p:nvSpPr>
          <p:spPr>
            <a:xfrm>
              <a:off x="1367325" y="1328800"/>
              <a:ext cx="50825" cy="49250"/>
            </a:xfrm>
            <a:custGeom>
              <a:avLst/>
              <a:gdLst/>
              <a:ahLst/>
              <a:cxnLst/>
              <a:rect l="l" t="t" r="r" b="b"/>
              <a:pathLst>
                <a:path w="2033" h="1970" extrusionOk="0">
                  <a:moveTo>
                    <a:pt x="901" y="0"/>
                  </a:moveTo>
                  <a:lnTo>
                    <a:pt x="754" y="21"/>
                  </a:lnTo>
                  <a:lnTo>
                    <a:pt x="671" y="42"/>
                  </a:lnTo>
                  <a:lnTo>
                    <a:pt x="587" y="105"/>
                  </a:lnTo>
                  <a:lnTo>
                    <a:pt x="545" y="168"/>
                  </a:lnTo>
                  <a:lnTo>
                    <a:pt x="524" y="252"/>
                  </a:lnTo>
                  <a:lnTo>
                    <a:pt x="336" y="419"/>
                  </a:lnTo>
                  <a:lnTo>
                    <a:pt x="252" y="503"/>
                  </a:lnTo>
                  <a:lnTo>
                    <a:pt x="189" y="608"/>
                  </a:lnTo>
                  <a:lnTo>
                    <a:pt x="105" y="754"/>
                  </a:lnTo>
                  <a:lnTo>
                    <a:pt x="63" y="880"/>
                  </a:lnTo>
                  <a:lnTo>
                    <a:pt x="21" y="1048"/>
                  </a:lnTo>
                  <a:lnTo>
                    <a:pt x="0" y="1194"/>
                  </a:lnTo>
                  <a:lnTo>
                    <a:pt x="0" y="1362"/>
                  </a:lnTo>
                  <a:lnTo>
                    <a:pt x="42" y="1508"/>
                  </a:lnTo>
                  <a:lnTo>
                    <a:pt x="105" y="1634"/>
                  </a:lnTo>
                  <a:lnTo>
                    <a:pt x="210" y="1760"/>
                  </a:lnTo>
                  <a:lnTo>
                    <a:pt x="294" y="1823"/>
                  </a:lnTo>
                  <a:lnTo>
                    <a:pt x="398" y="1885"/>
                  </a:lnTo>
                  <a:lnTo>
                    <a:pt x="503" y="1927"/>
                  </a:lnTo>
                  <a:lnTo>
                    <a:pt x="629" y="1948"/>
                  </a:lnTo>
                  <a:lnTo>
                    <a:pt x="734" y="1969"/>
                  </a:lnTo>
                  <a:lnTo>
                    <a:pt x="859" y="1969"/>
                  </a:lnTo>
                  <a:lnTo>
                    <a:pt x="1090" y="1927"/>
                  </a:lnTo>
                  <a:lnTo>
                    <a:pt x="1299" y="1844"/>
                  </a:lnTo>
                  <a:lnTo>
                    <a:pt x="1508" y="1718"/>
                  </a:lnTo>
                  <a:lnTo>
                    <a:pt x="1592" y="1634"/>
                  </a:lnTo>
                  <a:lnTo>
                    <a:pt x="1676" y="1550"/>
                  </a:lnTo>
                  <a:lnTo>
                    <a:pt x="1739" y="1446"/>
                  </a:lnTo>
                  <a:lnTo>
                    <a:pt x="1802" y="1362"/>
                  </a:lnTo>
                  <a:lnTo>
                    <a:pt x="1927" y="1173"/>
                  </a:lnTo>
                  <a:lnTo>
                    <a:pt x="1990" y="985"/>
                  </a:lnTo>
                  <a:lnTo>
                    <a:pt x="2032" y="796"/>
                  </a:lnTo>
                  <a:lnTo>
                    <a:pt x="2032" y="692"/>
                  </a:lnTo>
                  <a:lnTo>
                    <a:pt x="2011" y="587"/>
                  </a:lnTo>
                  <a:lnTo>
                    <a:pt x="1969" y="419"/>
                  </a:lnTo>
                  <a:lnTo>
                    <a:pt x="1885" y="294"/>
                  </a:lnTo>
                  <a:lnTo>
                    <a:pt x="1781" y="189"/>
                  </a:lnTo>
                  <a:lnTo>
                    <a:pt x="1655" y="105"/>
                  </a:lnTo>
                  <a:lnTo>
                    <a:pt x="1508" y="42"/>
                  </a:lnTo>
                  <a:lnTo>
                    <a:pt x="1362" y="0"/>
                  </a:lnTo>
                  <a:lnTo>
                    <a:pt x="1194" y="0"/>
                  </a:lnTo>
                  <a:lnTo>
                    <a:pt x="1048" y="21"/>
                  </a:lnTo>
                  <a:lnTo>
                    <a:pt x="9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227;p56">
              <a:extLst>
                <a:ext uri="{FF2B5EF4-FFF2-40B4-BE49-F238E27FC236}">
                  <a16:creationId xmlns:a16="http://schemas.microsoft.com/office/drawing/2014/main" id="{1EEF085D-8D85-8B2E-424A-B9EDF9C77AF9}"/>
                </a:ext>
              </a:extLst>
            </p:cNvPr>
            <p:cNvSpPr/>
            <p:nvPr/>
          </p:nvSpPr>
          <p:spPr>
            <a:xfrm>
              <a:off x="1476225" y="1409425"/>
              <a:ext cx="55025" cy="50825"/>
            </a:xfrm>
            <a:custGeom>
              <a:avLst/>
              <a:gdLst/>
              <a:ahLst/>
              <a:cxnLst/>
              <a:rect l="l" t="t" r="r" b="b"/>
              <a:pathLst>
                <a:path w="2201" h="2033" extrusionOk="0">
                  <a:moveTo>
                    <a:pt x="881" y="1"/>
                  </a:moveTo>
                  <a:lnTo>
                    <a:pt x="755" y="22"/>
                  </a:lnTo>
                  <a:lnTo>
                    <a:pt x="629" y="43"/>
                  </a:lnTo>
                  <a:lnTo>
                    <a:pt x="504" y="85"/>
                  </a:lnTo>
                  <a:lnTo>
                    <a:pt x="378" y="148"/>
                  </a:lnTo>
                  <a:lnTo>
                    <a:pt x="252" y="231"/>
                  </a:lnTo>
                  <a:lnTo>
                    <a:pt x="189" y="315"/>
                  </a:lnTo>
                  <a:lnTo>
                    <a:pt x="148" y="399"/>
                  </a:lnTo>
                  <a:lnTo>
                    <a:pt x="127" y="504"/>
                  </a:lnTo>
                  <a:lnTo>
                    <a:pt x="148" y="608"/>
                  </a:lnTo>
                  <a:lnTo>
                    <a:pt x="85" y="713"/>
                  </a:lnTo>
                  <a:lnTo>
                    <a:pt x="22" y="839"/>
                  </a:lnTo>
                  <a:lnTo>
                    <a:pt x="1" y="985"/>
                  </a:lnTo>
                  <a:lnTo>
                    <a:pt x="1" y="1111"/>
                  </a:lnTo>
                  <a:lnTo>
                    <a:pt x="22" y="1258"/>
                  </a:lnTo>
                  <a:lnTo>
                    <a:pt x="106" y="1383"/>
                  </a:lnTo>
                  <a:lnTo>
                    <a:pt x="210" y="1488"/>
                  </a:lnTo>
                  <a:lnTo>
                    <a:pt x="315" y="1593"/>
                  </a:lnTo>
                  <a:lnTo>
                    <a:pt x="378" y="1697"/>
                  </a:lnTo>
                  <a:lnTo>
                    <a:pt x="441" y="1802"/>
                  </a:lnTo>
                  <a:lnTo>
                    <a:pt x="545" y="1886"/>
                  </a:lnTo>
                  <a:lnTo>
                    <a:pt x="650" y="1949"/>
                  </a:lnTo>
                  <a:lnTo>
                    <a:pt x="776" y="1991"/>
                  </a:lnTo>
                  <a:lnTo>
                    <a:pt x="881" y="2012"/>
                  </a:lnTo>
                  <a:lnTo>
                    <a:pt x="1006" y="2033"/>
                  </a:lnTo>
                  <a:lnTo>
                    <a:pt x="1153" y="2012"/>
                  </a:lnTo>
                  <a:lnTo>
                    <a:pt x="1258" y="1991"/>
                  </a:lnTo>
                  <a:lnTo>
                    <a:pt x="1383" y="1928"/>
                  </a:lnTo>
                  <a:lnTo>
                    <a:pt x="1530" y="1928"/>
                  </a:lnTo>
                  <a:lnTo>
                    <a:pt x="1676" y="1886"/>
                  </a:lnTo>
                  <a:lnTo>
                    <a:pt x="1781" y="1844"/>
                  </a:lnTo>
                  <a:lnTo>
                    <a:pt x="1886" y="1802"/>
                  </a:lnTo>
                  <a:lnTo>
                    <a:pt x="1970" y="1739"/>
                  </a:lnTo>
                  <a:lnTo>
                    <a:pt x="2053" y="1656"/>
                  </a:lnTo>
                  <a:lnTo>
                    <a:pt x="2116" y="1572"/>
                  </a:lnTo>
                  <a:lnTo>
                    <a:pt x="2158" y="1488"/>
                  </a:lnTo>
                  <a:lnTo>
                    <a:pt x="2179" y="1383"/>
                  </a:lnTo>
                  <a:lnTo>
                    <a:pt x="2200" y="1258"/>
                  </a:lnTo>
                  <a:lnTo>
                    <a:pt x="2200" y="1111"/>
                  </a:lnTo>
                  <a:lnTo>
                    <a:pt x="2179" y="964"/>
                  </a:lnTo>
                  <a:lnTo>
                    <a:pt x="2137" y="839"/>
                  </a:lnTo>
                  <a:lnTo>
                    <a:pt x="2074" y="713"/>
                  </a:lnTo>
                  <a:lnTo>
                    <a:pt x="2012" y="587"/>
                  </a:lnTo>
                  <a:lnTo>
                    <a:pt x="1928" y="483"/>
                  </a:lnTo>
                  <a:lnTo>
                    <a:pt x="1844" y="378"/>
                  </a:lnTo>
                  <a:lnTo>
                    <a:pt x="1739" y="294"/>
                  </a:lnTo>
                  <a:lnTo>
                    <a:pt x="1635" y="210"/>
                  </a:lnTo>
                  <a:lnTo>
                    <a:pt x="1509" y="148"/>
                  </a:lnTo>
                  <a:lnTo>
                    <a:pt x="1404" y="85"/>
                  </a:lnTo>
                  <a:lnTo>
                    <a:pt x="1279" y="43"/>
                  </a:lnTo>
                  <a:lnTo>
                    <a:pt x="1153" y="22"/>
                  </a:lnTo>
                  <a:lnTo>
                    <a:pt x="1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228;p56">
              <a:extLst>
                <a:ext uri="{FF2B5EF4-FFF2-40B4-BE49-F238E27FC236}">
                  <a16:creationId xmlns:a16="http://schemas.microsoft.com/office/drawing/2014/main" id="{F2DF86F4-40D9-FEB3-BA13-38210484F941}"/>
                </a:ext>
              </a:extLst>
            </p:cNvPr>
            <p:cNvSpPr/>
            <p:nvPr/>
          </p:nvSpPr>
          <p:spPr>
            <a:xfrm>
              <a:off x="1597725" y="1485350"/>
              <a:ext cx="61800" cy="57625"/>
            </a:xfrm>
            <a:custGeom>
              <a:avLst/>
              <a:gdLst/>
              <a:ahLst/>
              <a:cxnLst/>
              <a:rect l="l" t="t" r="r" b="b"/>
              <a:pathLst>
                <a:path w="2472" h="2305" extrusionOk="0">
                  <a:moveTo>
                    <a:pt x="649" y="1"/>
                  </a:moveTo>
                  <a:lnTo>
                    <a:pt x="440" y="22"/>
                  </a:lnTo>
                  <a:lnTo>
                    <a:pt x="335" y="43"/>
                  </a:lnTo>
                  <a:lnTo>
                    <a:pt x="272" y="85"/>
                  </a:lnTo>
                  <a:lnTo>
                    <a:pt x="189" y="147"/>
                  </a:lnTo>
                  <a:lnTo>
                    <a:pt x="147" y="210"/>
                  </a:lnTo>
                  <a:lnTo>
                    <a:pt x="84" y="294"/>
                  </a:lnTo>
                  <a:lnTo>
                    <a:pt x="42" y="378"/>
                  </a:lnTo>
                  <a:lnTo>
                    <a:pt x="0" y="545"/>
                  </a:lnTo>
                  <a:lnTo>
                    <a:pt x="0" y="692"/>
                  </a:lnTo>
                  <a:lnTo>
                    <a:pt x="0" y="839"/>
                  </a:lnTo>
                  <a:lnTo>
                    <a:pt x="42" y="985"/>
                  </a:lnTo>
                  <a:lnTo>
                    <a:pt x="63" y="1132"/>
                  </a:lnTo>
                  <a:lnTo>
                    <a:pt x="126" y="1278"/>
                  </a:lnTo>
                  <a:lnTo>
                    <a:pt x="189" y="1404"/>
                  </a:lnTo>
                  <a:lnTo>
                    <a:pt x="272" y="1530"/>
                  </a:lnTo>
                  <a:lnTo>
                    <a:pt x="356" y="1655"/>
                  </a:lnTo>
                  <a:lnTo>
                    <a:pt x="377" y="1781"/>
                  </a:lnTo>
                  <a:lnTo>
                    <a:pt x="419" y="1886"/>
                  </a:lnTo>
                  <a:lnTo>
                    <a:pt x="482" y="1991"/>
                  </a:lnTo>
                  <a:lnTo>
                    <a:pt x="545" y="2074"/>
                  </a:lnTo>
                  <a:lnTo>
                    <a:pt x="628" y="2137"/>
                  </a:lnTo>
                  <a:lnTo>
                    <a:pt x="712" y="2200"/>
                  </a:lnTo>
                  <a:lnTo>
                    <a:pt x="796" y="2242"/>
                  </a:lnTo>
                  <a:lnTo>
                    <a:pt x="901" y="2284"/>
                  </a:lnTo>
                  <a:lnTo>
                    <a:pt x="1005" y="2305"/>
                  </a:lnTo>
                  <a:lnTo>
                    <a:pt x="1215" y="2305"/>
                  </a:lnTo>
                  <a:lnTo>
                    <a:pt x="1424" y="2263"/>
                  </a:lnTo>
                  <a:lnTo>
                    <a:pt x="1634" y="2200"/>
                  </a:lnTo>
                  <a:lnTo>
                    <a:pt x="1843" y="2095"/>
                  </a:lnTo>
                  <a:lnTo>
                    <a:pt x="2032" y="1949"/>
                  </a:lnTo>
                  <a:lnTo>
                    <a:pt x="2199" y="1781"/>
                  </a:lnTo>
                  <a:lnTo>
                    <a:pt x="2325" y="1593"/>
                  </a:lnTo>
                  <a:lnTo>
                    <a:pt x="2388" y="1509"/>
                  </a:lnTo>
                  <a:lnTo>
                    <a:pt x="2430" y="1383"/>
                  </a:lnTo>
                  <a:lnTo>
                    <a:pt x="2471" y="1258"/>
                  </a:lnTo>
                  <a:lnTo>
                    <a:pt x="2471" y="1132"/>
                  </a:lnTo>
                  <a:lnTo>
                    <a:pt x="2430" y="1027"/>
                  </a:lnTo>
                  <a:lnTo>
                    <a:pt x="2388" y="901"/>
                  </a:lnTo>
                  <a:lnTo>
                    <a:pt x="2325" y="797"/>
                  </a:lnTo>
                  <a:lnTo>
                    <a:pt x="2241" y="692"/>
                  </a:lnTo>
                  <a:lnTo>
                    <a:pt x="2074" y="504"/>
                  </a:lnTo>
                  <a:lnTo>
                    <a:pt x="1885" y="357"/>
                  </a:lnTo>
                  <a:lnTo>
                    <a:pt x="1697" y="252"/>
                  </a:lnTo>
                  <a:lnTo>
                    <a:pt x="1508" y="147"/>
                  </a:lnTo>
                  <a:lnTo>
                    <a:pt x="1299" y="85"/>
                  </a:lnTo>
                  <a:lnTo>
                    <a:pt x="1089" y="43"/>
                  </a:lnTo>
                  <a:lnTo>
                    <a:pt x="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229;p56">
              <a:extLst>
                <a:ext uri="{FF2B5EF4-FFF2-40B4-BE49-F238E27FC236}">
                  <a16:creationId xmlns:a16="http://schemas.microsoft.com/office/drawing/2014/main" id="{C70D670C-662D-F612-07A7-6842294EA7C9}"/>
                </a:ext>
              </a:extLst>
            </p:cNvPr>
            <p:cNvSpPr/>
            <p:nvPr/>
          </p:nvSpPr>
          <p:spPr>
            <a:xfrm>
              <a:off x="1709775" y="1574375"/>
              <a:ext cx="58125" cy="59725"/>
            </a:xfrm>
            <a:custGeom>
              <a:avLst/>
              <a:gdLst/>
              <a:ahLst/>
              <a:cxnLst/>
              <a:rect l="l" t="t" r="r" b="b"/>
              <a:pathLst>
                <a:path w="2325" h="2389" extrusionOk="0">
                  <a:moveTo>
                    <a:pt x="943" y="0"/>
                  </a:moveTo>
                  <a:lnTo>
                    <a:pt x="775" y="42"/>
                  </a:lnTo>
                  <a:lnTo>
                    <a:pt x="608" y="84"/>
                  </a:lnTo>
                  <a:lnTo>
                    <a:pt x="461" y="168"/>
                  </a:lnTo>
                  <a:lnTo>
                    <a:pt x="314" y="252"/>
                  </a:lnTo>
                  <a:lnTo>
                    <a:pt x="168" y="377"/>
                  </a:lnTo>
                  <a:lnTo>
                    <a:pt x="63" y="524"/>
                  </a:lnTo>
                  <a:lnTo>
                    <a:pt x="21" y="629"/>
                  </a:lnTo>
                  <a:lnTo>
                    <a:pt x="0" y="733"/>
                  </a:lnTo>
                  <a:lnTo>
                    <a:pt x="42" y="838"/>
                  </a:lnTo>
                  <a:lnTo>
                    <a:pt x="105" y="922"/>
                  </a:lnTo>
                  <a:lnTo>
                    <a:pt x="63" y="1090"/>
                  </a:lnTo>
                  <a:lnTo>
                    <a:pt x="42" y="1257"/>
                  </a:lnTo>
                  <a:lnTo>
                    <a:pt x="63" y="1425"/>
                  </a:lnTo>
                  <a:lnTo>
                    <a:pt x="126" y="1592"/>
                  </a:lnTo>
                  <a:lnTo>
                    <a:pt x="189" y="1760"/>
                  </a:lnTo>
                  <a:lnTo>
                    <a:pt x="293" y="1906"/>
                  </a:lnTo>
                  <a:lnTo>
                    <a:pt x="398" y="2032"/>
                  </a:lnTo>
                  <a:lnTo>
                    <a:pt x="545" y="2158"/>
                  </a:lnTo>
                  <a:lnTo>
                    <a:pt x="691" y="2242"/>
                  </a:lnTo>
                  <a:lnTo>
                    <a:pt x="880" y="2325"/>
                  </a:lnTo>
                  <a:lnTo>
                    <a:pt x="1047" y="2367"/>
                  </a:lnTo>
                  <a:lnTo>
                    <a:pt x="1236" y="2388"/>
                  </a:lnTo>
                  <a:lnTo>
                    <a:pt x="1424" y="2367"/>
                  </a:lnTo>
                  <a:lnTo>
                    <a:pt x="1592" y="2325"/>
                  </a:lnTo>
                  <a:lnTo>
                    <a:pt x="1760" y="2242"/>
                  </a:lnTo>
                  <a:lnTo>
                    <a:pt x="1927" y="2137"/>
                  </a:lnTo>
                  <a:lnTo>
                    <a:pt x="2032" y="2011"/>
                  </a:lnTo>
                  <a:lnTo>
                    <a:pt x="2137" y="1864"/>
                  </a:lnTo>
                  <a:lnTo>
                    <a:pt x="2220" y="1718"/>
                  </a:lnTo>
                  <a:lnTo>
                    <a:pt x="2283" y="1550"/>
                  </a:lnTo>
                  <a:lnTo>
                    <a:pt x="2304" y="1383"/>
                  </a:lnTo>
                  <a:lnTo>
                    <a:pt x="2325" y="1215"/>
                  </a:lnTo>
                  <a:lnTo>
                    <a:pt x="2325" y="1048"/>
                  </a:lnTo>
                  <a:lnTo>
                    <a:pt x="2283" y="880"/>
                  </a:lnTo>
                  <a:lnTo>
                    <a:pt x="2220" y="692"/>
                  </a:lnTo>
                  <a:lnTo>
                    <a:pt x="2137" y="524"/>
                  </a:lnTo>
                  <a:lnTo>
                    <a:pt x="2032" y="398"/>
                  </a:lnTo>
                  <a:lnTo>
                    <a:pt x="1906" y="273"/>
                  </a:lnTo>
                  <a:lnTo>
                    <a:pt x="1760" y="168"/>
                  </a:lnTo>
                  <a:lnTo>
                    <a:pt x="1613" y="105"/>
                  </a:lnTo>
                  <a:lnTo>
                    <a:pt x="1466" y="42"/>
                  </a:lnTo>
                  <a:lnTo>
                    <a:pt x="1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230;p56">
              <a:extLst>
                <a:ext uri="{FF2B5EF4-FFF2-40B4-BE49-F238E27FC236}">
                  <a16:creationId xmlns:a16="http://schemas.microsoft.com/office/drawing/2014/main" id="{5BC7B094-44A2-7621-CB8F-4082B1735783}"/>
                </a:ext>
              </a:extLst>
            </p:cNvPr>
            <p:cNvSpPr/>
            <p:nvPr/>
          </p:nvSpPr>
          <p:spPr>
            <a:xfrm>
              <a:off x="1682025" y="238125"/>
              <a:ext cx="1578700" cy="2181900"/>
            </a:xfrm>
            <a:custGeom>
              <a:avLst/>
              <a:gdLst/>
              <a:ahLst/>
              <a:cxnLst/>
              <a:rect l="l" t="t" r="r" b="b"/>
              <a:pathLst>
                <a:path w="63148" h="87276" extrusionOk="0">
                  <a:moveTo>
                    <a:pt x="29783" y="0"/>
                  </a:moveTo>
                  <a:lnTo>
                    <a:pt x="29595" y="42"/>
                  </a:lnTo>
                  <a:lnTo>
                    <a:pt x="29511" y="63"/>
                  </a:lnTo>
                  <a:lnTo>
                    <a:pt x="29427" y="105"/>
                  </a:lnTo>
                  <a:lnTo>
                    <a:pt x="29343" y="168"/>
                  </a:lnTo>
                  <a:lnTo>
                    <a:pt x="29281" y="230"/>
                  </a:lnTo>
                  <a:lnTo>
                    <a:pt x="29218" y="314"/>
                  </a:lnTo>
                  <a:lnTo>
                    <a:pt x="29176" y="419"/>
                  </a:lnTo>
                  <a:lnTo>
                    <a:pt x="29134" y="524"/>
                  </a:lnTo>
                  <a:lnTo>
                    <a:pt x="29113" y="628"/>
                  </a:lnTo>
                  <a:lnTo>
                    <a:pt x="29050" y="1299"/>
                  </a:lnTo>
                  <a:lnTo>
                    <a:pt x="28945" y="1948"/>
                  </a:lnTo>
                  <a:lnTo>
                    <a:pt x="28799" y="2576"/>
                  </a:lnTo>
                  <a:lnTo>
                    <a:pt x="28631" y="3184"/>
                  </a:lnTo>
                  <a:lnTo>
                    <a:pt x="28422" y="3770"/>
                  </a:lnTo>
                  <a:lnTo>
                    <a:pt x="28191" y="4336"/>
                  </a:lnTo>
                  <a:lnTo>
                    <a:pt x="27919" y="4901"/>
                  </a:lnTo>
                  <a:lnTo>
                    <a:pt x="27626" y="5446"/>
                  </a:lnTo>
                  <a:lnTo>
                    <a:pt x="27291" y="5969"/>
                  </a:lnTo>
                  <a:lnTo>
                    <a:pt x="26956" y="6493"/>
                  </a:lnTo>
                  <a:lnTo>
                    <a:pt x="26579" y="6995"/>
                  </a:lnTo>
                  <a:lnTo>
                    <a:pt x="26202" y="7477"/>
                  </a:lnTo>
                  <a:lnTo>
                    <a:pt x="25804" y="7959"/>
                  </a:lnTo>
                  <a:lnTo>
                    <a:pt x="25385" y="8441"/>
                  </a:lnTo>
                  <a:lnTo>
                    <a:pt x="24945" y="8901"/>
                  </a:lnTo>
                  <a:lnTo>
                    <a:pt x="24505" y="9383"/>
                  </a:lnTo>
                  <a:lnTo>
                    <a:pt x="23584" y="10284"/>
                  </a:lnTo>
                  <a:lnTo>
                    <a:pt x="22662" y="11184"/>
                  </a:lnTo>
                  <a:lnTo>
                    <a:pt x="20756" y="12944"/>
                  </a:lnTo>
                  <a:lnTo>
                    <a:pt x="19855" y="13844"/>
                  </a:lnTo>
                  <a:lnTo>
                    <a:pt x="19395" y="14305"/>
                  </a:lnTo>
                  <a:lnTo>
                    <a:pt x="18976" y="14766"/>
                  </a:lnTo>
                  <a:lnTo>
                    <a:pt x="18536" y="15227"/>
                  </a:lnTo>
                  <a:lnTo>
                    <a:pt x="18138" y="15708"/>
                  </a:lnTo>
                  <a:lnTo>
                    <a:pt x="17761" y="16190"/>
                  </a:lnTo>
                  <a:lnTo>
                    <a:pt x="17384" y="16693"/>
                  </a:lnTo>
                  <a:lnTo>
                    <a:pt x="17070" y="17133"/>
                  </a:lnTo>
                  <a:lnTo>
                    <a:pt x="16798" y="17572"/>
                  </a:lnTo>
                  <a:lnTo>
                    <a:pt x="16525" y="18033"/>
                  </a:lnTo>
                  <a:lnTo>
                    <a:pt x="16274" y="18494"/>
                  </a:lnTo>
                  <a:lnTo>
                    <a:pt x="16044" y="18976"/>
                  </a:lnTo>
                  <a:lnTo>
                    <a:pt x="15813" y="19437"/>
                  </a:lnTo>
                  <a:lnTo>
                    <a:pt x="15625" y="19918"/>
                  </a:lnTo>
                  <a:lnTo>
                    <a:pt x="15436" y="20421"/>
                  </a:lnTo>
                  <a:lnTo>
                    <a:pt x="15290" y="20903"/>
                  </a:lnTo>
                  <a:lnTo>
                    <a:pt x="15143" y="21405"/>
                  </a:lnTo>
                  <a:lnTo>
                    <a:pt x="15017" y="21908"/>
                  </a:lnTo>
                  <a:lnTo>
                    <a:pt x="14913" y="22411"/>
                  </a:lnTo>
                  <a:lnTo>
                    <a:pt x="14829" y="22913"/>
                  </a:lnTo>
                  <a:lnTo>
                    <a:pt x="14745" y="23437"/>
                  </a:lnTo>
                  <a:lnTo>
                    <a:pt x="14703" y="23940"/>
                  </a:lnTo>
                  <a:lnTo>
                    <a:pt x="14661" y="24442"/>
                  </a:lnTo>
                  <a:lnTo>
                    <a:pt x="14640" y="24966"/>
                  </a:lnTo>
                  <a:lnTo>
                    <a:pt x="14661" y="25469"/>
                  </a:lnTo>
                  <a:lnTo>
                    <a:pt x="14682" y="25992"/>
                  </a:lnTo>
                  <a:lnTo>
                    <a:pt x="14724" y="26495"/>
                  </a:lnTo>
                  <a:lnTo>
                    <a:pt x="14766" y="27018"/>
                  </a:lnTo>
                  <a:lnTo>
                    <a:pt x="14850" y="27521"/>
                  </a:lnTo>
                  <a:lnTo>
                    <a:pt x="14954" y="28024"/>
                  </a:lnTo>
                  <a:lnTo>
                    <a:pt x="15059" y="28526"/>
                  </a:lnTo>
                  <a:lnTo>
                    <a:pt x="15206" y="29029"/>
                  </a:lnTo>
                  <a:lnTo>
                    <a:pt x="15352" y="29532"/>
                  </a:lnTo>
                  <a:lnTo>
                    <a:pt x="15520" y="30034"/>
                  </a:lnTo>
                  <a:lnTo>
                    <a:pt x="15708" y="30516"/>
                  </a:lnTo>
                  <a:lnTo>
                    <a:pt x="15918" y="30998"/>
                  </a:lnTo>
                  <a:lnTo>
                    <a:pt x="16148" y="31480"/>
                  </a:lnTo>
                  <a:lnTo>
                    <a:pt x="16400" y="31940"/>
                  </a:lnTo>
                  <a:lnTo>
                    <a:pt x="16672" y="32401"/>
                  </a:lnTo>
                  <a:lnTo>
                    <a:pt x="16065" y="32150"/>
                  </a:lnTo>
                  <a:lnTo>
                    <a:pt x="15457" y="31919"/>
                  </a:lnTo>
                  <a:lnTo>
                    <a:pt x="14850" y="31731"/>
                  </a:lnTo>
                  <a:lnTo>
                    <a:pt x="14221" y="31563"/>
                  </a:lnTo>
                  <a:lnTo>
                    <a:pt x="13572" y="31438"/>
                  </a:lnTo>
                  <a:lnTo>
                    <a:pt x="12944" y="31333"/>
                  </a:lnTo>
                  <a:lnTo>
                    <a:pt x="12295" y="31291"/>
                  </a:lnTo>
                  <a:lnTo>
                    <a:pt x="11645" y="31249"/>
                  </a:lnTo>
                  <a:lnTo>
                    <a:pt x="10996" y="31249"/>
                  </a:lnTo>
                  <a:lnTo>
                    <a:pt x="10368" y="31291"/>
                  </a:lnTo>
                  <a:lnTo>
                    <a:pt x="9718" y="31354"/>
                  </a:lnTo>
                  <a:lnTo>
                    <a:pt x="9090" y="31459"/>
                  </a:lnTo>
                  <a:lnTo>
                    <a:pt x="8462" y="31605"/>
                  </a:lnTo>
                  <a:lnTo>
                    <a:pt x="7854" y="31752"/>
                  </a:lnTo>
                  <a:lnTo>
                    <a:pt x="7247" y="31961"/>
                  </a:lnTo>
                  <a:lnTo>
                    <a:pt x="6660" y="32192"/>
                  </a:lnTo>
                  <a:lnTo>
                    <a:pt x="6095" y="32443"/>
                  </a:lnTo>
                  <a:lnTo>
                    <a:pt x="5529" y="32715"/>
                  </a:lnTo>
                  <a:lnTo>
                    <a:pt x="4985" y="33050"/>
                  </a:lnTo>
                  <a:lnTo>
                    <a:pt x="4482" y="33386"/>
                  </a:lnTo>
                  <a:lnTo>
                    <a:pt x="3980" y="33763"/>
                  </a:lnTo>
                  <a:lnTo>
                    <a:pt x="3519" y="34161"/>
                  </a:lnTo>
                  <a:lnTo>
                    <a:pt x="3058" y="34600"/>
                  </a:lnTo>
                  <a:lnTo>
                    <a:pt x="2660" y="35061"/>
                  </a:lnTo>
                  <a:lnTo>
                    <a:pt x="2262" y="35564"/>
                  </a:lnTo>
                  <a:lnTo>
                    <a:pt x="1906" y="36087"/>
                  </a:lnTo>
                  <a:lnTo>
                    <a:pt x="1592" y="36632"/>
                  </a:lnTo>
                  <a:lnTo>
                    <a:pt x="1320" y="37197"/>
                  </a:lnTo>
                  <a:lnTo>
                    <a:pt x="1068" y="37805"/>
                  </a:lnTo>
                  <a:lnTo>
                    <a:pt x="859" y="38433"/>
                  </a:lnTo>
                  <a:lnTo>
                    <a:pt x="691" y="39103"/>
                  </a:lnTo>
                  <a:lnTo>
                    <a:pt x="566" y="39774"/>
                  </a:lnTo>
                  <a:lnTo>
                    <a:pt x="482" y="40444"/>
                  </a:lnTo>
                  <a:lnTo>
                    <a:pt x="440" y="41135"/>
                  </a:lnTo>
                  <a:lnTo>
                    <a:pt x="419" y="41826"/>
                  </a:lnTo>
                  <a:lnTo>
                    <a:pt x="440" y="42517"/>
                  </a:lnTo>
                  <a:lnTo>
                    <a:pt x="482" y="43209"/>
                  </a:lnTo>
                  <a:lnTo>
                    <a:pt x="566" y="43900"/>
                  </a:lnTo>
                  <a:lnTo>
                    <a:pt x="670" y="44591"/>
                  </a:lnTo>
                  <a:lnTo>
                    <a:pt x="817" y="45282"/>
                  </a:lnTo>
                  <a:lnTo>
                    <a:pt x="985" y="45952"/>
                  </a:lnTo>
                  <a:lnTo>
                    <a:pt x="1194" y="46623"/>
                  </a:lnTo>
                  <a:lnTo>
                    <a:pt x="1424" y="47272"/>
                  </a:lnTo>
                  <a:lnTo>
                    <a:pt x="1697" y="47921"/>
                  </a:lnTo>
                  <a:lnTo>
                    <a:pt x="1990" y="48549"/>
                  </a:lnTo>
                  <a:lnTo>
                    <a:pt x="2325" y="49136"/>
                  </a:lnTo>
                  <a:lnTo>
                    <a:pt x="2681" y="49722"/>
                  </a:lnTo>
                  <a:lnTo>
                    <a:pt x="3079" y="50267"/>
                  </a:lnTo>
                  <a:lnTo>
                    <a:pt x="3477" y="50790"/>
                  </a:lnTo>
                  <a:lnTo>
                    <a:pt x="3959" y="51335"/>
                  </a:lnTo>
                  <a:lnTo>
                    <a:pt x="4503" y="51880"/>
                  </a:lnTo>
                  <a:lnTo>
                    <a:pt x="5090" y="52424"/>
                  </a:lnTo>
                  <a:lnTo>
                    <a:pt x="5404" y="52675"/>
                  </a:lnTo>
                  <a:lnTo>
                    <a:pt x="5718" y="52927"/>
                  </a:lnTo>
                  <a:lnTo>
                    <a:pt x="6032" y="53178"/>
                  </a:lnTo>
                  <a:lnTo>
                    <a:pt x="6388" y="53409"/>
                  </a:lnTo>
                  <a:lnTo>
                    <a:pt x="6723" y="53618"/>
                  </a:lnTo>
                  <a:lnTo>
                    <a:pt x="7058" y="53827"/>
                  </a:lnTo>
                  <a:lnTo>
                    <a:pt x="7414" y="53995"/>
                  </a:lnTo>
                  <a:lnTo>
                    <a:pt x="7771" y="54163"/>
                  </a:lnTo>
                  <a:lnTo>
                    <a:pt x="7289" y="54183"/>
                  </a:lnTo>
                  <a:lnTo>
                    <a:pt x="6807" y="54225"/>
                  </a:lnTo>
                  <a:lnTo>
                    <a:pt x="6325" y="54309"/>
                  </a:lnTo>
                  <a:lnTo>
                    <a:pt x="5865" y="54414"/>
                  </a:lnTo>
                  <a:lnTo>
                    <a:pt x="5383" y="54560"/>
                  </a:lnTo>
                  <a:lnTo>
                    <a:pt x="4943" y="54728"/>
                  </a:lnTo>
                  <a:lnTo>
                    <a:pt x="4482" y="54937"/>
                  </a:lnTo>
                  <a:lnTo>
                    <a:pt x="4063" y="55168"/>
                  </a:lnTo>
                  <a:lnTo>
                    <a:pt x="3644" y="55419"/>
                  </a:lnTo>
                  <a:lnTo>
                    <a:pt x="3247" y="55712"/>
                  </a:lnTo>
                  <a:lnTo>
                    <a:pt x="2849" y="56006"/>
                  </a:lnTo>
                  <a:lnTo>
                    <a:pt x="2493" y="56341"/>
                  </a:lnTo>
                  <a:lnTo>
                    <a:pt x="2136" y="56697"/>
                  </a:lnTo>
                  <a:lnTo>
                    <a:pt x="1822" y="57074"/>
                  </a:lnTo>
                  <a:lnTo>
                    <a:pt x="1529" y="57493"/>
                  </a:lnTo>
                  <a:lnTo>
                    <a:pt x="1257" y="57912"/>
                  </a:lnTo>
                  <a:lnTo>
                    <a:pt x="1047" y="58268"/>
                  </a:lnTo>
                  <a:lnTo>
                    <a:pt x="859" y="58645"/>
                  </a:lnTo>
                  <a:lnTo>
                    <a:pt x="691" y="59022"/>
                  </a:lnTo>
                  <a:lnTo>
                    <a:pt x="545" y="59399"/>
                  </a:lnTo>
                  <a:lnTo>
                    <a:pt x="419" y="59797"/>
                  </a:lnTo>
                  <a:lnTo>
                    <a:pt x="293" y="60174"/>
                  </a:lnTo>
                  <a:lnTo>
                    <a:pt x="210" y="60572"/>
                  </a:lnTo>
                  <a:lnTo>
                    <a:pt x="126" y="60970"/>
                  </a:lnTo>
                  <a:lnTo>
                    <a:pt x="63" y="61367"/>
                  </a:lnTo>
                  <a:lnTo>
                    <a:pt x="21" y="61765"/>
                  </a:lnTo>
                  <a:lnTo>
                    <a:pt x="0" y="62163"/>
                  </a:lnTo>
                  <a:lnTo>
                    <a:pt x="0" y="62561"/>
                  </a:lnTo>
                  <a:lnTo>
                    <a:pt x="0" y="62980"/>
                  </a:lnTo>
                  <a:lnTo>
                    <a:pt x="21" y="63378"/>
                  </a:lnTo>
                  <a:lnTo>
                    <a:pt x="63" y="63776"/>
                  </a:lnTo>
                  <a:lnTo>
                    <a:pt x="126" y="64174"/>
                  </a:lnTo>
                  <a:lnTo>
                    <a:pt x="189" y="64572"/>
                  </a:lnTo>
                  <a:lnTo>
                    <a:pt x="272" y="64970"/>
                  </a:lnTo>
                  <a:lnTo>
                    <a:pt x="356" y="65368"/>
                  </a:lnTo>
                  <a:lnTo>
                    <a:pt x="461" y="65766"/>
                  </a:lnTo>
                  <a:lnTo>
                    <a:pt x="587" y="66164"/>
                  </a:lnTo>
                  <a:lnTo>
                    <a:pt x="733" y="66541"/>
                  </a:lnTo>
                  <a:lnTo>
                    <a:pt x="880" y="66918"/>
                  </a:lnTo>
                  <a:lnTo>
                    <a:pt x="1026" y="67295"/>
                  </a:lnTo>
                  <a:lnTo>
                    <a:pt x="1194" y="67672"/>
                  </a:lnTo>
                  <a:lnTo>
                    <a:pt x="1382" y="68049"/>
                  </a:lnTo>
                  <a:lnTo>
                    <a:pt x="1780" y="68761"/>
                  </a:lnTo>
                  <a:lnTo>
                    <a:pt x="2220" y="69431"/>
                  </a:lnTo>
                  <a:lnTo>
                    <a:pt x="2702" y="70101"/>
                  </a:lnTo>
                  <a:lnTo>
                    <a:pt x="3016" y="70478"/>
                  </a:lnTo>
                  <a:lnTo>
                    <a:pt x="3330" y="70855"/>
                  </a:lnTo>
                  <a:lnTo>
                    <a:pt x="3644" y="71211"/>
                  </a:lnTo>
                  <a:lnTo>
                    <a:pt x="4001" y="71567"/>
                  </a:lnTo>
                  <a:lnTo>
                    <a:pt x="4336" y="71903"/>
                  </a:lnTo>
                  <a:lnTo>
                    <a:pt x="4692" y="72217"/>
                  </a:lnTo>
                  <a:lnTo>
                    <a:pt x="5048" y="72531"/>
                  </a:lnTo>
                  <a:lnTo>
                    <a:pt x="5425" y="72845"/>
                  </a:lnTo>
                  <a:lnTo>
                    <a:pt x="6200" y="73432"/>
                  </a:lnTo>
                  <a:lnTo>
                    <a:pt x="6975" y="73976"/>
                  </a:lnTo>
                  <a:lnTo>
                    <a:pt x="7791" y="74500"/>
                  </a:lnTo>
                  <a:lnTo>
                    <a:pt x="8629" y="75002"/>
                  </a:lnTo>
                  <a:lnTo>
                    <a:pt x="9488" y="75463"/>
                  </a:lnTo>
                  <a:lnTo>
                    <a:pt x="10347" y="75903"/>
                  </a:lnTo>
                  <a:lnTo>
                    <a:pt x="11226" y="76322"/>
                  </a:lnTo>
                  <a:lnTo>
                    <a:pt x="12106" y="76720"/>
                  </a:lnTo>
                  <a:lnTo>
                    <a:pt x="13007" y="77097"/>
                  </a:lnTo>
                  <a:lnTo>
                    <a:pt x="13907" y="77474"/>
                  </a:lnTo>
                  <a:lnTo>
                    <a:pt x="15688" y="78207"/>
                  </a:lnTo>
                  <a:lnTo>
                    <a:pt x="17761" y="79045"/>
                  </a:lnTo>
                  <a:lnTo>
                    <a:pt x="18787" y="79484"/>
                  </a:lnTo>
                  <a:lnTo>
                    <a:pt x="19793" y="79924"/>
                  </a:lnTo>
                  <a:lnTo>
                    <a:pt x="20798" y="80385"/>
                  </a:lnTo>
                  <a:lnTo>
                    <a:pt x="21803" y="80867"/>
                  </a:lnTo>
                  <a:lnTo>
                    <a:pt x="22788" y="81369"/>
                  </a:lnTo>
                  <a:lnTo>
                    <a:pt x="23751" y="81893"/>
                  </a:lnTo>
                  <a:lnTo>
                    <a:pt x="24715" y="82438"/>
                  </a:lnTo>
                  <a:lnTo>
                    <a:pt x="25657" y="83024"/>
                  </a:lnTo>
                  <a:lnTo>
                    <a:pt x="26579" y="83611"/>
                  </a:lnTo>
                  <a:lnTo>
                    <a:pt x="27479" y="84260"/>
                  </a:lnTo>
                  <a:lnTo>
                    <a:pt x="28359" y="84930"/>
                  </a:lnTo>
                  <a:lnTo>
                    <a:pt x="29218" y="85621"/>
                  </a:lnTo>
                  <a:lnTo>
                    <a:pt x="30055" y="86375"/>
                  </a:lnTo>
                  <a:lnTo>
                    <a:pt x="30851" y="87150"/>
                  </a:lnTo>
                  <a:lnTo>
                    <a:pt x="30977" y="87255"/>
                  </a:lnTo>
                  <a:lnTo>
                    <a:pt x="31082" y="87276"/>
                  </a:lnTo>
                  <a:lnTo>
                    <a:pt x="31207" y="87276"/>
                  </a:lnTo>
                  <a:lnTo>
                    <a:pt x="31312" y="87234"/>
                  </a:lnTo>
                  <a:lnTo>
                    <a:pt x="31396" y="87150"/>
                  </a:lnTo>
                  <a:lnTo>
                    <a:pt x="31459" y="87045"/>
                  </a:lnTo>
                  <a:lnTo>
                    <a:pt x="31501" y="86941"/>
                  </a:lnTo>
                  <a:lnTo>
                    <a:pt x="31501" y="86815"/>
                  </a:lnTo>
                  <a:lnTo>
                    <a:pt x="32276" y="86312"/>
                  </a:lnTo>
                  <a:lnTo>
                    <a:pt x="33051" y="85810"/>
                  </a:lnTo>
                  <a:lnTo>
                    <a:pt x="33867" y="85349"/>
                  </a:lnTo>
                  <a:lnTo>
                    <a:pt x="34663" y="84888"/>
                  </a:lnTo>
                  <a:lnTo>
                    <a:pt x="35501" y="84469"/>
                  </a:lnTo>
                  <a:lnTo>
                    <a:pt x="36318" y="84050"/>
                  </a:lnTo>
                  <a:lnTo>
                    <a:pt x="37156" y="83632"/>
                  </a:lnTo>
                  <a:lnTo>
                    <a:pt x="38014" y="83255"/>
                  </a:lnTo>
                  <a:lnTo>
                    <a:pt x="39711" y="82500"/>
                  </a:lnTo>
                  <a:lnTo>
                    <a:pt x="41428" y="81767"/>
                  </a:lnTo>
                  <a:lnTo>
                    <a:pt x="44884" y="80322"/>
                  </a:lnTo>
                  <a:lnTo>
                    <a:pt x="46602" y="79589"/>
                  </a:lnTo>
                  <a:lnTo>
                    <a:pt x="48298" y="78814"/>
                  </a:lnTo>
                  <a:lnTo>
                    <a:pt x="49136" y="78416"/>
                  </a:lnTo>
                  <a:lnTo>
                    <a:pt x="49974" y="78018"/>
                  </a:lnTo>
                  <a:lnTo>
                    <a:pt x="50811" y="77599"/>
                  </a:lnTo>
                  <a:lnTo>
                    <a:pt x="51607" y="77160"/>
                  </a:lnTo>
                  <a:lnTo>
                    <a:pt x="52424" y="76699"/>
                  </a:lnTo>
                  <a:lnTo>
                    <a:pt x="53220" y="76217"/>
                  </a:lnTo>
                  <a:lnTo>
                    <a:pt x="53995" y="75714"/>
                  </a:lnTo>
                  <a:lnTo>
                    <a:pt x="54749" y="75191"/>
                  </a:lnTo>
                  <a:lnTo>
                    <a:pt x="55503" y="74646"/>
                  </a:lnTo>
                  <a:lnTo>
                    <a:pt x="56236" y="74081"/>
                  </a:lnTo>
                  <a:lnTo>
                    <a:pt x="56969" y="73473"/>
                  </a:lnTo>
                  <a:lnTo>
                    <a:pt x="57660" y="72845"/>
                  </a:lnTo>
                  <a:lnTo>
                    <a:pt x="58226" y="72301"/>
                  </a:lnTo>
                  <a:lnTo>
                    <a:pt x="58791" y="71735"/>
                  </a:lnTo>
                  <a:lnTo>
                    <a:pt x="59336" y="71128"/>
                  </a:lnTo>
                  <a:lnTo>
                    <a:pt x="59839" y="70499"/>
                  </a:lnTo>
                  <a:lnTo>
                    <a:pt x="60341" y="69850"/>
                  </a:lnTo>
                  <a:lnTo>
                    <a:pt x="60802" y="69180"/>
                  </a:lnTo>
                  <a:lnTo>
                    <a:pt x="61221" y="68489"/>
                  </a:lnTo>
                  <a:lnTo>
                    <a:pt x="61619" y="67776"/>
                  </a:lnTo>
                  <a:lnTo>
                    <a:pt x="61975" y="67064"/>
                  </a:lnTo>
                  <a:lnTo>
                    <a:pt x="62289" y="66310"/>
                  </a:lnTo>
                  <a:lnTo>
                    <a:pt x="62561" y="65556"/>
                  </a:lnTo>
                  <a:lnTo>
                    <a:pt x="62687" y="65179"/>
                  </a:lnTo>
                  <a:lnTo>
                    <a:pt x="62792" y="64781"/>
                  </a:lnTo>
                  <a:lnTo>
                    <a:pt x="62875" y="64383"/>
                  </a:lnTo>
                  <a:lnTo>
                    <a:pt x="62959" y="64006"/>
                  </a:lnTo>
                  <a:lnTo>
                    <a:pt x="63022" y="63609"/>
                  </a:lnTo>
                  <a:lnTo>
                    <a:pt x="63085" y="63211"/>
                  </a:lnTo>
                  <a:lnTo>
                    <a:pt x="63106" y="62813"/>
                  </a:lnTo>
                  <a:lnTo>
                    <a:pt x="63127" y="62394"/>
                  </a:lnTo>
                  <a:lnTo>
                    <a:pt x="63148" y="61996"/>
                  </a:lnTo>
                  <a:lnTo>
                    <a:pt x="63127" y="61598"/>
                  </a:lnTo>
                  <a:lnTo>
                    <a:pt x="63064" y="60970"/>
                  </a:lnTo>
                  <a:lnTo>
                    <a:pt x="62980" y="60341"/>
                  </a:lnTo>
                  <a:lnTo>
                    <a:pt x="62834" y="59734"/>
                  </a:lnTo>
                  <a:lnTo>
                    <a:pt x="62645" y="59126"/>
                  </a:lnTo>
                  <a:lnTo>
                    <a:pt x="62415" y="58561"/>
                  </a:lnTo>
                  <a:lnTo>
                    <a:pt x="62163" y="58016"/>
                  </a:lnTo>
                  <a:lnTo>
                    <a:pt x="61849" y="57493"/>
                  </a:lnTo>
                  <a:lnTo>
                    <a:pt x="61514" y="56990"/>
                  </a:lnTo>
                  <a:lnTo>
                    <a:pt x="61116" y="56529"/>
                  </a:lnTo>
                  <a:lnTo>
                    <a:pt x="60718" y="56089"/>
                  </a:lnTo>
                  <a:lnTo>
                    <a:pt x="60488" y="55880"/>
                  </a:lnTo>
                  <a:lnTo>
                    <a:pt x="60257" y="55692"/>
                  </a:lnTo>
                  <a:lnTo>
                    <a:pt x="60027" y="55503"/>
                  </a:lnTo>
                  <a:lnTo>
                    <a:pt x="59776" y="55335"/>
                  </a:lnTo>
                  <a:lnTo>
                    <a:pt x="59524" y="55168"/>
                  </a:lnTo>
                  <a:lnTo>
                    <a:pt x="59252" y="55021"/>
                  </a:lnTo>
                  <a:lnTo>
                    <a:pt x="58980" y="54875"/>
                  </a:lnTo>
                  <a:lnTo>
                    <a:pt x="58708" y="54749"/>
                  </a:lnTo>
                  <a:lnTo>
                    <a:pt x="58414" y="54623"/>
                  </a:lnTo>
                  <a:lnTo>
                    <a:pt x="58121" y="54519"/>
                  </a:lnTo>
                  <a:lnTo>
                    <a:pt x="57828" y="54435"/>
                  </a:lnTo>
                  <a:lnTo>
                    <a:pt x="57514" y="54351"/>
                  </a:lnTo>
                  <a:lnTo>
                    <a:pt x="57849" y="53953"/>
                  </a:lnTo>
                  <a:lnTo>
                    <a:pt x="58163" y="53534"/>
                  </a:lnTo>
                  <a:lnTo>
                    <a:pt x="58477" y="53094"/>
                  </a:lnTo>
                  <a:lnTo>
                    <a:pt x="58770" y="52655"/>
                  </a:lnTo>
                  <a:lnTo>
                    <a:pt x="59043" y="52194"/>
                  </a:lnTo>
                  <a:lnTo>
                    <a:pt x="59315" y="51733"/>
                  </a:lnTo>
                  <a:lnTo>
                    <a:pt x="59566" y="51272"/>
                  </a:lnTo>
                  <a:lnTo>
                    <a:pt x="59797" y="50790"/>
                  </a:lnTo>
                  <a:lnTo>
                    <a:pt x="60027" y="50309"/>
                  </a:lnTo>
                  <a:lnTo>
                    <a:pt x="60216" y="49806"/>
                  </a:lnTo>
                  <a:lnTo>
                    <a:pt x="60425" y="49303"/>
                  </a:lnTo>
                  <a:lnTo>
                    <a:pt x="60593" y="48801"/>
                  </a:lnTo>
                  <a:lnTo>
                    <a:pt x="60739" y="48277"/>
                  </a:lnTo>
                  <a:lnTo>
                    <a:pt x="60886" y="47774"/>
                  </a:lnTo>
                  <a:lnTo>
                    <a:pt x="61011" y="47251"/>
                  </a:lnTo>
                  <a:lnTo>
                    <a:pt x="61116" y="46727"/>
                  </a:lnTo>
                  <a:lnTo>
                    <a:pt x="61221" y="46183"/>
                  </a:lnTo>
                  <a:lnTo>
                    <a:pt x="61284" y="45659"/>
                  </a:lnTo>
                  <a:lnTo>
                    <a:pt x="61347" y="45135"/>
                  </a:lnTo>
                  <a:lnTo>
                    <a:pt x="61388" y="44591"/>
                  </a:lnTo>
                  <a:lnTo>
                    <a:pt x="61409" y="44067"/>
                  </a:lnTo>
                  <a:lnTo>
                    <a:pt x="61409" y="43544"/>
                  </a:lnTo>
                  <a:lnTo>
                    <a:pt x="61388" y="42999"/>
                  </a:lnTo>
                  <a:lnTo>
                    <a:pt x="61347" y="42476"/>
                  </a:lnTo>
                  <a:lnTo>
                    <a:pt x="61284" y="41952"/>
                  </a:lnTo>
                  <a:lnTo>
                    <a:pt x="61221" y="41428"/>
                  </a:lnTo>
                  <a:lnTo>
                    <a:pt x="61116" y="40905"/>
                  </a:lnTo>
                  <a:lnTo>
                    <a:pt x="61011" y="40402"/>
                  </a:lnTo>
                  <a:lnTo>
                    <a:pt x="60865" y="39899"/>
                  </a:lnTo>
                  <a:lnTo>
                    <a:pt x="60718" y="39397"/>
                  </a:lnTo>
                  <a:lnTo>
                    <a:pt x="60530" y="38894"/>
                  </a:lnTo>
                  <a:lnTo>
                    <a:pt x="60320" y="38412"/>
                  </a:lnTo>
                  <a:lnTo>
                    <a:pt x="60090" y="37868"/>
                  </a:lnTo>
                  <a:lnTo>
                    <a:pt x="59818" y="37344"/>
                  </a:lnTo>
                  <a:lnTo>
                    <a:pt x="59545" y="36862"/>
                  </a:lnTo>
                  <a:lnTo>
                    <a:pt x="59231" y="36381"/>
                  </a:lnTo>
                  <a:lnTo>
                    <a:pt x="58938" y="35941"/>
                  </a:lnTo>
                  <a:lnTo>
                    <a:pt x="58603" y="35501"/>
                  </a:lnTo>
                  <a:lnTo>
                    <a:pt x="58268" y="35103"/>
                  </a:lnTo>
                  <a:lnTo>
                    <a:pt x="57912" y="34705"/>
                  </a:lnTo>
                  <a:lnTo>
                    <a:pt x="57535" y="34349"/>
                  </a:lnTo>
                  <a:lnTo>
                    <a:pt x="57158" y="34014"/>
                  </a:lnTo>
                  <a:lnTo>
                    <a:pt x="56760" y="33679"/>
                  </a:lnTo>
                  <a:lnTo>
                    <a:pt x="56362" y="33386"/>
                  </a:lnTo>
                  <a:lnTo>
                    <a:pt x="55943" y="33113"/>
                  </a:lnTo>
                  <a:lnTo>
                    <a:pt x="55524" y="32841"/>
                  </a:lnTo>
                  <a:lnTo>
                    <a:pt x="55084" y="32611"/>
                  </a:lnTo>
                  <a:lnTo>
                    <a:pt x="54623" y="32380"/>
                  </a:lnTo>
                  <a:lnTo>
                    <a:pt x="54163" y="32192"/>
                  </a:lnTo>
                  <a:lnTo>
                    <a:pt x="53702" y="32003"/>
                  </a:lnTo>
                  <a:lnTo>
                    <a:pt x="53220" y="31836"/>
                  </a:lnTo>
                  <a:lnTo>
                    <a:pt x="52738" y="31689"/>
                  </a:lnTo>
                  <a:lnTo>
                    <a:pt x="52257" y="31584"/>
                  </a:lnTo>
                  <a:lnTo>
                    <a:pt x="51754" y="31459"/>
                  </a:lnTo>
                  <a:lnTo>
                    <a:pt x="51251" y="31375"/>
                  </a:lnTo>
                  <a:lnTo>
                    <a:pt x="50728" y="31312"/>
                  </a:lnTo>
                  <a:lnTo>
                    <a:pt x="50204" y="31249"/>
                  </a:lnTo>
                  <a:lnTo>
                    <a:pt x="49680" y="31228"/>
                  </a:lnTo>
                  <a:lnTo>
                    <a:pt x="49157" y="31207"/>
                  </a:lnTo>
                  <a:lnTo>
                    <a:pt x="48612" y="31186"/>
                  </a:lnTo>
                  <a:lnTo>
                    <a:pt x="48068" y="31207"/>
                  </a:lnTo>
                  <a:lnTo>
                    <a:pt x="47523" y="31249"/>
                  </a:lnTo>
                  <a:lnTo>
                    <a:pt x="46979" y="31291"/>
                  </a:lnTo>
                  <a:lnTo>
                    <a:pt x="46434" y="31354"/>
                  </a:lnTo>
                  <a:lnTo>
                    <a:pt x="46581" y="30809"/>
                  </a:lnTo>
                  <a:lnTo>
                    <a:pt x="46727" y="30286"/>
                  </a:lnTo>
                  <a:lnTo>
                    <a:pt x="46853" y="29741"/>
                  </a:lnTo>
                  <a:lnTo>
                    <a:pt x="46958" y="29197"/>
                  </a:lnTo>
                  <a:lnTo>
                    <a:pt x="47020" y="28652"/>
                  </a:lnTo>
                  <a:lnTo>
                    <a:pt x="47083" y="28129"/>
                  </a:lnTo>
                  <a:lnTo>
                    <a:pt x="47125" y="27584"/>
                  </a:lnTo>
                  <a:lnTo>
                    <a:pt x="47146" y="27039"/>
                  </a:lnTo>
                  <a:lnTo>
                    <a:pt x="47146" y="26495"/>
                  </a:lnTo>
                  <a:lnTo>
                    <a:pt x="47125" y="25950"/>
                  </a:lnTo>
                  <a:lnTo>
                    <a:pt x="47083" y="25406"/>
                  </a:lnTo>
                  <a:lnTo>
                    <a:pt x="47020" y="24882"/>
                  </a:lnTo>
                  <a:lnTo>
                    <a:pt x="46937" y="24338"/>
                  </a:lnTo>
                  <a:lnTo>
                    <a:pt x="46853" y="23814"/>
                  </a:lnTo>
                  <a:lnTo>
                    <a:pt x="46748" y="23269"/>
                  </a:lnTo>
                  <a:lnTo>
                    <a:pt x="46623" y="22746"/>
                  </a:lnTo>
                  <a:lnTo>
                    <a:pt x="46476" y="22222"/>
                  </a:lnTo>
                  <a:lnTo>
                    <a:pt x="46308" y="21699"/>
                  </a:lnTo>
                  <a:lnTo>
                    <a:pt x="46141" y="21196"/>
                  </a:lnTo>
                  <a:lnTo>
                    <a:pt x="45952" y="20672"/>
                  </a:lnTo>
                  <a:lnTo>
                    <a:pt x="45743" y="20170"/>
                  </a:lnTo>
                  <a:lnTo>
                    <a:pt x="45533" y="19667"/>
                  </a:lnTo>
                  <a:lnTo>
                    <a:pt x="45282" y="19185"/>
                  </a:lnTo>
                  <a:lnTo>
                    <a:pt x="45052" y="18683"/>
                  </a:lnTo>
                  <a:lnTo>
                    <a:pt x="44779" y="18201"/>
                  </a:lnTo>
                  <a:lnTo>
                    <a:pt x="44507" y="17740"/>
                  </a:lnTo>
                  <a:lnTo>
                    <a:pt x="44214" y="17258"/>
                  </a:lnTo>
                  <a:lnTo>
                    <a:pt x="43921" y="16818"/>
                  </a:lnTo>
                  <a:lnTo>
                    <a:pt x="43607" y="16358"/>
                  </a:lnTo>
                  <a:lnTo>
                    <a:pt x="43292" y="15918"/>
                  </a:lnTo>
                  <a:lnTo>
                    <a:pt x="42957" y="15478"/>
                  </a:lnTo>
                  <a:lnTo>
                    <a:pt x="42622" y="15059"/>
                  </a:lnTo>
                  <a:lnTo>
                    <a:pt x="41847" y="14159"/>
                  </a:lnTo>
                  <a:lnTo>
                    <a:pt x="41051" y="13300"/>
                  </a:lnTo>
                  <a:lnTo>
                    <a:pt x="40214" y="12441"/>
                  </a:lnTo>
                  <a:lnTo>
                    <a:pt x="39376" y="11603"/>
                  </a:lnTo>
                  <a:lnTo>
                    <a:pt x="37700" y="9928"/>
                  </a:lnTo>
                  <a:lnTo>
                    <a:pt x="36862" y="9111"/>
                  </a:lnTo>
                  <a:lnTo>
                    <a:pt x="36025" y="8252"/>
                  </a:lnTo>
                  <a:lnTo>
                    <a:pt x="35229" y="7393"/>
                  </a:lnTo>
                  <a:lnTo>
                    <a:pt x="34454" y="6514"/>
                  </a:lnTo>
                  <a:lnTo>
                    <a:pt x="33700" y="5613"/>
                  </a:lnTo>
                  <a:lnTo>
                    <a:pt x="33344" y="5152"/>
                  </a:lnTo>
                  <a:lnTo>
                    <a:pt x="32988" y="4692"/>
                  </a:lnTo>
                  <a:lnTo>
                    <a:pt x="32653" y="4210"/>
                  </a:lnTo>
                  <a:lnTo>
                    <a:pt x="32338" y="3707"/>
                  </a:lnTo>
                  <a:lnTo>
                    <a:pt x="32024" y="3225"/>
                  </a:lnTo>
                  <a:lnTo>
                    <a:pt x="31731" y="2702"/>
                  </a:lnTo>
                  <a:lnTo>
                    <a:pt x="31459" y="2178"/>
                  </a:lnTo>
                  <a:lnTo>
                    <a:pt x="31186" y="1655"/>
                  </a:lnTo>
                  <a:lnTo>
                    <a:pt x="30935" y="1089"/>
                  </a:lnTo>
                  <a:lnTo>
                    <a:pt x="30705" y="545"/>
                  </a:lnTo>
                  <a:lnTo>
                    <a:pt x="30642" y="398"/>
                  </a:lnTo>
                  <a:lnTo>
                    <a:pt x="30537" y="314"/>
                  </a:lnTo>
                  <a:lnTo>
                    <a:pt x="30412" y="251"/>
                  </a:lnTo>
                  <a:lnTo>
                    <a:pt x="30286" y="230"/>
                  </a:lnTo>
                  <a:lnTo>
                    <a:pt x="30223" y="147"/>
                  </a:lnTo>
                  <a:lnTo>
                    <a:pt x="30160" y="105"/>
                  </a:lnTo>
                  <a:lnTo>
                    <a:pt x="30076" y="63"/>
                  </a:lnTo>
                  <a:lnTo>
                    <a:pt x="29972" y="21"/>
                  </a:lnTo>
                  <a:lnTo>
                    <a:pt x="297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231;p56">
              <a:extLst>
                <a:ext uri="{FF2B5EF4-FFF2-40B4-BE49-F238E27FC236}">
                  <a16:creationId xmlns:a16="http://schemas.microsoft.com/office/drawing/2014/main" id="{80EA4DCD-8A95-E84B-7129-A97A7D9E52EB}"/>
                </a:ext>
              </a:extLst>
            </p:cNvPr>
            <p:cNvSpPr/>
            <p:nvPr/>
          </p:nvSpPr>
          <p:spPr>
            <a:xfrm>
              <a:off x="1682025" y="238125"/>
              <a:ext cx="1578700" cy="2181900"/>
            </a:xfrm>
            <a:custGeom>
              <a:avLst/>
              <a:gdLst/>
              <a:ahLst/>
              <a:cxnLst/>
              <a:rect l="l" t="t" r="r" b="b"/>
              <a:pathLst>
                <a:path w="63148" h="87276" extrusionOk="0">
                  <a:moveTo>
                    <a:pt x="31082" y="3875"/>
                  </a:moveTo>
                  <a:lnTo>
                    <a:pt x="31459" y="4545"/>
                  </a:lnTo>
                  <a:lnTo>
                    <a:pt x="31878" y="5194"/>
                  </a:lnTo>
                  <a:lnTo>
                    <a:pt x="32317" y="5823"/>
                  </a:lnTo>
                  <a:lnTo>
                    <a:pt x="32778" y="6451"/>
                  </a:lnTo>
                  <a:lnTo>
                    <a:pt x="33260" y="7058"/>
                  </a:lnTo>
                  <a:lnTo>
                    <a:pt x="33763" y="7645"/>
                  </a:lnTo>
                  <a:lnTo>
                    <a:pt x="34265" y="8231"/>
                  </a:lnTo>
                  <a:lnTo>
                    <a:pt x="34789" y="8818"/>
                  </a:lnTo>
                  <a:lnTo>
                    <a:pt x="35878" y="9928"/>
                  </a:lnTo>
                  <a:lnTo>
                    <a:pt x="36988" y="11038"/>
                  </a:lnTo>
                  <a:lnTo>
                    <a:pt x="38098" y="12127"/>
                  </a:lnTo>
                  <a:lnTo>
                    <a:pt x="39208" y="13237"/>
                  </a:lnTo>
                  <a:lnTo>
                    <a:pt x="39983" y="14012"/>
                  </a:lnTo>
                  <a:lnTo>
                    <a:pt x="40716" y="14829"/>
                  </a:lnTo>
                  <a:lnTo>
                    <a:pt x="41449" y="15667"/>
                  </a:lnTo>
                  <a:lnTo>
                    <a:pt x="42161" y="16525"/>
                  </a:lnTo>
                  <a:lnTo>
                    <a:pt x="42496" y="16965"/>
                  </a:lnTo>
                  <a:lnTo>
                    <a:pt x="42811" y="17405"/>
                  </a:lnTo>
                  <a:lnTo>
                    <a:pt x="43125" y="17866"/>
                  </a:lnTo>
                  <a:lnTo>
                    <a:pt x="43418" y="18326"/>
                  </a:lnTo>
                  <a:lnTo>
                    <a:pt x="43711" y="18787"/>
                  </a:lnTo>
                  <a:lnTo>
                    <a:pt x="43984" y="19269"/>
                  </a:lnTo>
                  <a:lnTo>
                    <a:pt x="44235" y="19772"/>
                  </a:lnTo>
                  <a:lnTo>
                    <a:pt x="44465" y="20253"/>
                  </a:lnTo>
                  <a:lnTo>
                    <a:pt x="44696" y="20840"/>
                  </a:lnTo>
                  <a:lnTo>
                    <a:pt x="44926" y="21405"/>
                  </a:lnTo>
                  <a:lnTo>
                    <a:pt x="45094" y="21971"/>
                  </a:lnTo>
                  <a:lnTo>
                    <a:pt x="45261" y="22557"/>
                  </a:lnTo>
                  <a:lnTo>
                    <a:pt x="45408" y="23123"/>
                  </a:lnTo>
                  <a:lnTo>
                    <a:pt x="45512" y="23709"/>
                  </a:lnTo>
                  <a:lnTo>
                    <a:pt x="45596" y="24275"/>
                  </a:lnTo>
                  <a:lnTo>
                    <a:pt x="45659" y="24861"/>
                  </a:lnTo>
                  <a:lnTo>
                    <a:pt x="45701" y="25448"/>
                  </a:lnTo>
                  <a:lnTo>
                    <a:pt x="45743" y="26034"/>
                  </a:lnTo>
                  <a:lnTo>
                    <a:pt x="45743" y="26600"/>
                  </a:lnTo>
                  <a:lnTo>
                    <a:pt x="45722" y="27186"/>
                  </a:lnTo>
                  <a:lnTo>
                    <a:pt x="45680" y="27772"/>
                  </a:lnTo>
                  <a:lnTo>
                    <a:pt x="45638" y="28359"/>
                  </a:lnTo>
                  <a:lnTo>
                    <a:pt x="45554" y="28945"/>
                  </a:lnTo>
                  <a:lnTo>
                    <a:pt x="45471" y="29532"/>
                  </a:lnTo>
                  <a:lnTo>
                    <a:pt x="45450" y="29155"/>
                  </a:lnTo>
                  <a:lnTo>
                    <a:pt x="45408" y="28757"/>
                  </a:lnTo>
                  <a:lnTo>
                    <a:pt x="45345" y="28359"/>
                  </a:lnTo>
                  <a:lnTo>
                    <a:pt x="45282" y="27982"/>
                  </a:lnTo>
                  <a:lnTo>
                    <a:pt x="45198" y="27605"/>
                  </a:lnTo>
                  <a:lnTo>
                    <a:pt x="45115" y="27228"/>
                  </a:lnTo>
                  <a:lnTo>
                    <a:pt x="44905" y="26474"/>
                  </a:lnTo>
                  <a:lnTo>
                    <a:pt x="44633" y="25741"/>
                  </a:lnTo>
                  <a:lnTo>
                    <a:pt x="44340" y="25029"/>
                  </a:lnTo>
                  <a:lnTo>
                    <a:pt x="44004" y="24338"/>
                  </a:lnTo>
                  <a:lnTo>
                    <a:pt x="43627" y="23646"/>
                  </a:lnTo>
                  <a:lnTo>
                    <a:pt x="43209" y="22955"/>
                  </a:lnTo>
                  <a:lnTo>
                    <a:pt x="42790" y="22306"/>
                  </a:lnTo>
                  <a:lnTo>
                    <a:pt x="42308" y="21657"/>
                  </a:lnTo>
                  <a:lnTo>
                    <a:pt x="41826" y="21007"/>
                  </a:lnTo>
                  <a:lnTo>
                    <a:pt x="41324" y="20400"/>
                  </a:lnTo>
                  <a:lnTo>
                    <a:pt x="40779" y="19793"/>
                  </a:lnTo>
                  <a:lnTo>
                    <a:pt x="40234" y="19206"/>
                  </a:lnTo>
                  <a:lnTo>
                    <a:pt x="39690" y="18620"/>
                  </a:lnTo>
                  <a:lnTo>
                    <a:pt x="38077" y="16986"/>
                  </a:lnTo>
                  <a:lnTo>
                    <a:pt x="37281" y="16169"/>
                  </a:lnTo>
                  <a:lnTo>
                    <a:pt x="36506" y="15352"/>
                  </a:lnTo>
                  <a:lnTo>
                    <a:pt x="35773" y="14494"/>
                  </a:lnTo>
                  <a:lnTo>
                    <a:pt x="35417" y="14054"/>
                  </a:lnTo>
                  <a:lnTo>
                    <a:pt x="35061" y="13614"/>
                  </a:lnTo>
                  <a:lnTo>
                    <a:pt x="34726" y="13153"/>
                  </a:lnTo>
                  <a:lnTo>
                    <a:pt x="34412" y="12671"/>
                  </a:lnTo>
                  <a:lnTo>
                    <a:pt x="34098" y="12190"/>
                  </a:lnTo>
                  <a:lnTo>
                    <a:pt x="33805" y="11687"/>
                  </a:lnTo>
                  <a:lnTo>
                    <a:pt x="33553" y="11226"/>
                  </a:lnTo>
                  <a:lnTo>
                    <a:pt x="33302" y="10765"/>
                  </a:lnTo>
                  <a:lnTo>
                    <a:pt x="33092" y="10305"/>
                  </a:lnTo>
                  <a:lnTo>
                    <a:pt x="32862" y="9823"/>
                  </a:lnTo>
                  <a:lnTo>
                    <a:pt x="32464" y="8860"/>
                  </a:lnTo>
                  <a:lnTo>
                    <a:pt x="32129" y="7896"/>
                  </a:lnTo>
                  <a:lnTo>
                    <a:pt x="31815" y="6891"/>
                  </a:lnTo>
                  <a:lnTo>
                    <a:pt x="31522" y="5906"/>
                  </a:lnTo>
                  <a:lnTo>
                    <a:pt x="31291" y="4880"/>
                  </a:lnTo>
                  <a:lnTo>
                    <a:pt x="31082" y="3875"/>
                  </a:lnTo>
                  <a:close/>
                  <a:moveTo>
                    <a:pt x="29532" y="4356"/>
                  </a:moveTo>
                  <a:lnTo>
                    <a:pt x="29385" y="5383"/>
                  </a:lnTo>
                  <a:lnTo>
                    <a:pt x="29301" y="5906"/>
                  </a:lnTo>
                  <a:lnTo>
                    <a:pt x="29197" y="6409"/>
                  </a:lnTo>
                  <a:lnTo>
                    <a:pt x="29092" y="6912"/>
                  </a:lnTo>
                  <a:lnTo>
                    <a:pt x="28966" y="7414"/>
                  </a:lnTo>
                  <a:lnTo>
                    <a:pt x="28820" y="7917"/>
                  </a:lnTo>
                  <a:lnTo>
                    <a:pt x="28652" y="8399"/>
                  </a:lnTo>
                  <a:lnTo>
                    <a:pt x="28485" y="8901"/>
                  </a:lnTo>
                  <a:lnTo>
                    <a:pt x="28296" y="9383"/>
                  </a:lnTo>
                  <a:lnTo>
                    <a:pt x="28087" y="9844"/>
                  </a:lnTo>
                  <a:lnTo>
                    <a:pt x="27856" y="10326"/>
                  </a:lnTo>
                  <a:lnTo>
                    <a:pt x="27626" y="10765"/>
                  </a:lnTo>
                  <a:lnTo>
                    <a:pt x="27354" y="11226"/>
                  </a:lnTo>
                  <a:lnTo>
                    <a:pt x="27081" y="11666"/>
                  </a:lnTo>
                  <a:lnTo>
                    <a:pt x="26788" y="12106"/>
                  </a:lnTo>
                  <a:lnTo>
                    <a:pt x="26474" y="12525"/>
                  </a:lnTo>
                  <a:lnTo>
                    <a:pt x="26139" y="12923"/>
                  </a:lnTo>
                  <a:lnTo>
                    <a:pt x="25783" y="13321"/>
                  </a:lnTo>
                  <a:lnTo>
                    <a:pt x="25427" y="13719"/>
                  </a:lnTo>
                  <a:lnTo>
                    <a:pt x="24694" y="14452"/>
                  </a:lnTo>
                  <a:lnTo>
                    <a:pt x="23919" y="15185"/>
                  </a:lnTo>
                  <a:lnTo>
                    <a:pt x="22348" y="16588"/>
                  </a:lnTo>
                  <a:lnTo>
                    <a:pt x="21552" y="17300"/>
                  </a:lnTo>
                  <a:lnTo>
                    <a:pt x="20798" y="18012"/>
                  </a:lnTo>
                  <a:lnTo>
                    <a:pt x="20191" y="18641"/>
                  </a:lnTo>
                  <a:lnTo>
                    <a:pt x="19604" y="19269"/>
                  </a:lnTo>
                  <a:lnTo>
                    <a:pt x="19060" y="19939"/>
                  </a:lnTo>
                  <a:lnTo>
                    <a:pt x="18787" y="20274"/>
                  </a:lnTo>
                  <a:lnTo>
                    <a:pt x="18557" y="20630"/>
                  </a:lnTo>
                  <a:lnTo>
                    <a:pt x="18306" y="20986"/>
                  </a:lnTo>
                  <a:lnTo>
                    <a:pt x="18096" y="21363"/>
                  </a:lnTo>
                  <a:lnTo>
                    <a:pt x="17866" y="21740"/>
                  </a:lnTo>
                  <a:lnTo>
                    <a:pt x="17677" y="22117"/>
                  </a:lnTo>
                  <a:lnTo>
                    <a:pt x="17510" y="22515"/>
                  </a:lnTo>
                  <a:lnTo>
                    <a:pt x="17342" y="22913"/>
                  </a:lnTo>
                  <a:lnTo>
                    <a:pt x="17196" y="23311"/>
                  </a:lnTo>
                  <a:lnTo>
                    <a:pt x="17070" y="23751"/>
                  </a:lnTo>
                  <a:lnTo>
                    <a:pt x="16881" y="24526"/>
                  </a:lnTo>
                  <a:lnTo>
                    <a:pt x="16735" y="25343"/>
                  </a:lnTo>
                  <a:lnTo>
                    <a:pt x="16630" y="26160"/>
                  </a:lnTo>
                  <a:lnTo>
                    <a:pt x="16546" y="26997"/>
                  </a:lnTo>
                  <a:lnTo>
                    <a:pt x="16525" y="27835"/>
                  </a:lnTo>
                  <a:lnTo>
                    <a:pt x="16504" y="28673"/>
                  </a:lnTo>
                  <a:lnTo>
                    <a:pt x="16525" y="29511"/>
                  </a:lnTo>
                  <a:lnTo>
                    <a:pt x="16567" y="30349"/>
                  </a:lnTo>
                  <a:lnTo>
                    <a:pt x="16400" y="29846"/>
                  </a:lnTo>
                  <a:lnTo>
                    <a:pt x="16253" y="29322"/>
                  </a:lnTo>
                  <a:lnTo>
                    <a:pt x="16148" y="28799"/>
                  </a:lnTo>
                  <a:lnTo>
                    <a:pt x="16044" y="28275"/>
                  </a:lnTo>
                  <a:lnTo>
                    <a:pt x="15960" y="27731"/>
                  </a:lnTo>
                  <a:lnTo>
                    <a:pt x="15876" y="27207"/>
                  </a:lnTo>
                  <a:lnTo>
                    <a:pt x="15834" y="26683"/>
                  </a:lnTo>
                  <a:lnTo>
                    <a:pt x="15813" y="26139"/>
                  </a:lnTo>
                  <a:lnTo>
                    <a:pt x="15792" y="25594"/>
                  </a:lnTo>
                  <a:lnTo>
                    <a:pt x="15813" y="25071"/>
                  </a:lnTo>
                  <a:lnTo>
                    <a:pt x="15834" y="24526"/>
                  </a:lnTo>
                  <a:lnTo>
                    <a:pt x="15897" y="24002"/>
                  </a:lnTo>
                  <a:lnTo>
                    <a:pt x="15960" y="23458"/>
                  </a:lnTo>
                  <a:lnTo>
                    <a:pt x="16044" y="22913"/>
                  </a:lnTo>
                  <a:lnTo>
                    <a:pt x="16169" y="22390"/>
                  </a:lnTo>
                  <a:lnTo>
                    <a:pt x="16295" y="21866"/>
                  </a:lnTo>
                  <a:lnTo>
                    <a:pt x="16483" y="21259"/>
                  </a:lnTo>
                  <a:lnTo>
                    <a:pt x="16693" y="20672"/>
                  </a:lnTo>
                  <a:lnTo>
                    <a:pt x="16923" y="20107"/>
                  </a:lnTo>
                  <a:lnTo>
                    <a:pt x="17175" y="19562"/>
                  </a:lnTo>
                  <a:lnTo>
                    <a:pt x="17468" y="19018"/>
                  </a:lnTo>
                  <a:lnTo>
                    <a:pt x="17761" y="18494"/>
                  </a:lnTo>
                  <a:lnTo>
                    <a:pt x="18075" y="17991"/>
                  </a:lnTo>
                  <a:lnTo>
                    <a:pt x="18431" y="17489"/>
                  </a:lnTo>
                  <a:lnTo>
                    <a:pt x="18787" y="17007"/>
                  </a:lnTo>
                  <a:lnTo>
                    <a:pt x="19164" y="16525"/>
                  </a:lnTo>
                  <a:lnTo>
                    <a:pt x="19562" y="16064"/>
                  </a:lnTo>
                  <a:lnTo>
                    <a:pt x="19960" y="15604"/>
                  </a:lnTo>
                  <a:lnTo>
                    <a:pt x="20379" y="15164"/>
                  </a:lnTo>
                  <a:lnTo>
                    <a:pt x="20798" y="14703"/>
                  </a:lnTo>
                  <a:lnTo>
                    <a:pt x="21678" y="13844"/>
                  </a:lnTo>
                  <a:lnTo>
                    <a:pt x="23940" y="11687"/>
                  </a:lnTo>
                  <a:lnTo>
                    <a:pt x="25071" y="10577"/>
                  </a:lnTo>
                  <a:lnTo>
                    <a:pt x="25615" y="10011"/>
                  </a:lnTo>
                  <a:lnTo>
                    <a:pt x="26139" y="9446"/>
                  </a:lnTo>
                  <a:lnTo>
                    <a:pt x="26662" y="8860"/>
                  </a:lnTo>
                  <a:lnTo>
                    <a:pt x="27144" y="8252"/>
                  </a:lnTo>
                  <a:lnTo>
                    <a:pt x="27626" y="7645"/>
                  </a:lnTo>
                  <a:lnTo>
                    <a:pt x="28066" y="7037"/>
                  </a:lnTo>
                  <a:lnTo>
                    <a:pt x="28485" y="6388"/>
                  </a:lnTo>
                  <a:lnTo>
                    <a:pt x="28862" y="5718"/>
                  </a:lnTo>
                  <a:lnTo>
                    <a:pt x="29218" y="5048"/>
                  </a:lnTo>
                  <a:lnTo>
                    <a:pt x="29532" y="4356"/>
                  </a:lnTo>
                  <a:close/>
                  <a:moveTo>
                    <a:pt x="31731" y="29260"/>
                  </a:moveTo>
                  <a:lnTo>
                    <a:pt x="31982" y="29280"/>
                  </a:lnTo>
                  <a:lnTo>
                    <a:pt x="32255" y="29343"/>
                  </a:lnTo>
                  <a:lnTo>
                    <a:pt x="32464" y="29406"/>
                  </a:lnTo>
                  <a:lnTo>
                    <a:pt x="32653" y="29511"/>
                  </a:lnTo>
                  <a:lnTo>
                    <a:pt x="32820" y="29616"/>
                  </a:lnTo>
                  <a:lnTo>
                    <a:pt x="32967" y="29762"/>
                  </a:lnTo>
                  <a:lnTo>
                    <a:pt x="33113" y="29909"/>
                  </a:lnTo>
                  <a:lnTo>
                    <a:pt x="33239" y="30055"/>
                  </a:lnTo>
                  <a:lnTo>
                    <a:pt x="33365" y="30223"/>
                  </a:lnTo>
                  <a:lnTo>
                    <a:pt x="33469" y="30411"/>
                  </a:lnTo>
                  <a:lnTo>
                    <a:pt x="33532" y="30600"/>
                  </a:lnTo>
                  <a:lnTo>
                    <a:pt x="33595" y="30788"/>
                  </a:lnTo>
                  <a:lnTo>
                    <a:pt x="33658" y="30998"/>
                  </a:lnTo>
                  <a:lnTo>
                    <a:pt x="33679" y="31207"/>
                  </a:lnTo>
                  <a:lnTo>
                    <a:pt x="33679" y="31396"/>
                  </a:lnTo>
                  <a:lnTo>
                    <a:pt x="33679" y="31605"/>
                  </a:lnTo>
                  <a:lnTo>
                    <a:pt x="33637" y="31815"/>
                  </a:lnTo>
                  <a:lnTo>
                    <a:pt x="33595" y="32024"/>
                  </a:lnTo>
                  <a:lnTo>
                    <a:pt x="33113" y="31919"/>
                  </a:lnTo>
                  <a:lnTo>
                    <a:pt x="32632" y="31836"/>
                  </a:lnTo>
                  <a:lnTo>
                    <a:pt x="32150" y="31773"/>
                  </a:lnTo>
                  <a:lnTo>
                    <a:pt x="31668" y="31731"/>
                  </a:lnTo>
                  <a:lnTo>
                    <a:pt x="31186" y="31710"/>
                  </a:lnTo>
                  <a:lnTo>
                    <a:pt x="30705" y="31710"/>
                  </a:lnTo>
                  <a:lnTo>
                    <a:pt x="30202" y="31752"/>
                  </a:lnTo>
                  <a:lnTo>
                    <a:pt x="29720" y="31794"/>
                  </a:lnTo>
                  <a:lnTo>
                    <a:pt x="29720" y="31710"/>
                  </a:lnTo>
                  <a:lnTo>
                    <a:pt x="29699" y="31459"/>
                  </a:lnTo>
                  <a:lnTo>
                    <a:pt x="29720" y="31186"/>
                  </a:lnTo>
                  <a:lnTo>
                    <a:pt x="29762" y="30935"/>
                  </a:lnTo>
                  <a:lnTo>
                    <a:pt x="29846" y="30705"/>
                  </a:lnTo>
                  <a:lnTo>
                    <a:pt x="29930" y="30453"/>
                  </a:lnTo>
                  <a:lnTo>
                    <a:pt x="30055" y="30244"/>
                  </a:lnTo>
                  <a:lnTo>
                    <a:pt x="30223" y="30034"/>
                  </a:lnTo>
                  <a:lnTo>
                    <a:pt x="30391" y="29846"/>
                  </a:lnTo>
                  <a:lnTo>
                    <a:pt x="30579" y="29678"/>
                  </a:lnTo>
                  <a:lnTo>
                    <a:pt x="30789" y="29532"/>
                  </a:lnTo>
                  <a:lnTo>
                    <a:pt x="30998" y="29406"/>
                  </a:lnTo>
                  <a:lnTo>
                    <a:pt x="31228" y="29322"/>
                  </a:lnTo>
                  <a:lnTo>
                    <a:pt x="31480" y="29280"/>
                  </a:lnTo>
                  <a:lnTo>
                    <a:pt x="31731" y="29260"/>
                  </a:lnTo>
                  <a:close/>
                  <a:moveTo>
                    <a:pt x="37344" y="30391"/>
                  </a:moveTo>
                  <a:lnTo>
                    <a:pt x="37595" y="30411"/>
                  </a:lnTo>
                  <a:lnTo>
                    <a:pt x="37847" y="30474"/>
                  </a:lnTo>
                  <a:lnTo>
                    <a:pt x="38161" y="30600"/>
                  </a:lnTo>
                  <a:lnTo>
                    <a:pt x="38308" y="30684"/>
                  </a:lnTo>
                  <a:lnTo>
                    <a:pt x="38433" y="30747"/>
                  </a:lnTo>
                  <a:lnTo>
                    <a:pt x="38559" y="30830"/>
                  </a:lnTo>
                  <a:lnTo>
                    <a:pt x="38664" y="30935"/>
                  </a:lnTo>
                  <a:lnTo>
                    <a:pt x="38747" y="31019"/>
                  </a:lnTo>
                  <a:lnTo>
                    <a:pt x="38810" y="31124"/>
                  </a:lnTo>
                  <a:lnTo>
                    <a:pt x="38873" y="31228"/>
                  </a:lnTo>
                  <a:lnTo>
                    <a:pt x="38915" y="31333"/>
                  </a:lnTo>
                  <a:lnTo>
                    <a:pt x="38978" y="31563"/>
                  </a:lnTo>
                  <a:lnTo>
                    <a:pt x="38999" y="31815"/>
                  </a:lnTo>
                  <a:lnTo>
                    <a:pt x="38978" y="32066"/>
                  </a:lnTo>
                  <a:lnTo>
                    <a:pt x="38936" y="32317"/>
                  </a:lnTo>
                  <a:lnTo>
                    <a:pt x="38852" y="32590"/>
                  </a:lnTo>
                  <a:lnTo>
                    <a:pt x="38768" y="32841"/>
                  </a:lnTo>
                  <a:lnTo>
                    <a:pt x="38643" y="33113"/>
                  </a:lnTo>
                  <a:lnTo>
                    <a:pt x="38496" y="33365"/>
                  </a:lnTo>
                  <a:lnTo>
                    <a:pt x="38349" y="33616"/>
                  </a:lnTo>
                  <a:lnTo>
                    <a:pt x="38035" y="34077"/>
                  </a:lnTo>
                  <a:lnTo>
                    <a:pt x="37616" y="33784"/>
                  </a:lnTo>
                  <a:lnTo>
                    <a:pt x="37218" y="33511"/>
                  </a:lnTo>
                  <a:lnTo>
                    <a:pt x="36779" y="33281"/>
                  </a:lnTo>
                  <a:lnTo>
                    <a:pt x="36360" y="33030"/>
                  </a:lnTo>
                  <a:lnTo>
                    <a:pt x="35920" y="32820"/>
                  </a:lnTo>
                  <a:lnTo>
                    <a:pt x="35480" y="32632"/>
                  </a:lnTo>
                  <a:lnTo>
                    <a:pt x="35040" y="32443"/>
                  </a:lnTo>
                  <a:lnTo>
                    <a:pt x="34579" y="32296"/>
                  </a:lnTo>
                  <a:lnTo>
                    <a:pt x="34642" y="32045"/>
                  </a:lnTo>
                  <a:lnTo>
                    <a:pt x="34956" y="31689"/>
                  </a:lnTo>
                  <a:lnTo>
                    <a:pt x="35292" y="31333"/>
                  </a:lnTo>
                  <a:lnTo>
                    <a:pt x="35648" y="31019"/>
                  </a:lnTo>
                  <a:lnTo>
                    <a:pt x="35836" y="30872"/>
                  </a:lnTo>
                  <a:lnTo>
                    <a:pt x="36025" y="30747"/>
                  </a:lnTo>
                  <a:lnTo>
                    <a:pt x="36234" y="30621"/>
                  </a:lnTo>
                  <a:lnTo>
                    <a:pt x="36444" y="30537"/>
                  </a:lnTo>
                  <a:lnTo>
                    <a:pt x="36653" y="30453"/>
                  </a:lnTo>
                  <a:lnTo>
                    <a:pt x="36883" y="30411"/>
                  </a:lnTo>
                  <a:lnTo>
                    <a:pt x="37114" y="30391"/>
                  </a:lnTo>
                  <a:close/>
                  <a:moveTo>
                    <a:pt x="26055" y="30328"/>
                  </a:moveTo>
                  <a:lnTo>
                    <a:pt x="26285" y="30370"/>
                  </a:lnTo>
                  <a:lnTo>
                    <a:pt x="26495" y="30432"/>
                  </a:lnTo>
                  <a:lnTo>
                    <a:pt x="26725" y="30516"/>
                  </a:lnTo>
                  <a:lnTo>
                    <a:pt x="26935" y="30600"/>
                  </a:lnTo>
                  <a:lnTo>
                    <a:pt x="27144" y="30705"/>
                  </a:lnTo>
                  <a:lnTo>
                    <a:pt x="27333" y="30851"/>
                  </a:lnTo>
                  <a:lnTo>
                    <a:pt x="27521" y="30998"/>
                  </a:lnTo>
                  <a:lnTo>
                    <a:pt x="27689" y="31145"/>
                  </a:lnTo>
                  <a:lnTo>
                    <a:pt x="27856" y="31312"/>
                  </a:lnTo>
                  <a:lnTo>
                    <a:pt x="27961" y="31417"/>
                  </a:lnTo>
                  <a:lnTo>
                    <a:pt x="28087" y="31459"/>
                  </a:lnTo>
                  <a:lnTo>
                    <a:pt x="28191" y="31480"/>
                  </a:lnTo>
                  <a:lnTo>
                    <a:pt x="28317" y="31459"/>
                  </a:lnTo>
                  <a:lnTo>
                    <a:pt x="28736" y="31940"/>
                  </a:lnTo>
                  <a:lnTo>
                    <a:pt x="28087" y="32108"/>
                  </a:lnTo>
                  <a:lnTo>
                    <a:pt x="27458" y="32296"/>
                  </a:lnTo>
                  <a:lnTo>
                    <a:pt x="26830" y="32527"/>
                  </a:lnTo>
                  <a:lnTo>
                    <a:pt x="26223" y="32799"/>
                  </a:lnTo>
                  <a:lnTo>
                    <a:pt x="25615" y="33113"/>
                  </a:lnTo>
                  <a:lnTo>
                    <a:pt x="25008" y="33448"/>
                  </a:lnTo>
                  <a:lnTo>
                    <a:pt x="24421" y="33846"/>
                  </a:lnTo>
                  <a:lnTo>
                    <a:pt x="23856" y="34286"/>
                  </a:lnTo>
                  <a:lnTo>
                    <a:pt x="23772" y="34181"/>
                  </a:lnTo>
                  <a:lnTo>
                    <a:pt x="23667" y="33972"/>
                  </a:lnTo>
                  <a:lnTo>
                    <a:pt x="23584" y="33742"/>
                  </a:lnTo>
                  <a:lnTo>
                    <a:pt x="23521" y="33511"/>
                  </a:lnTo>
                  <a:lnTo>
                    <a:pt x="23479" y="33281"/>
                  </a:lnTo>
                  <a:lnTo>
                    <a:pt x="23458" y="33030"/>
                  </a:lnTo>
                  <a:lnTo>
                    <a:pt x="23458" y="32799"/>
                  </a:lnTo>
                  <a:lnTo>
                    <a:pt x="23479" y="32548"/>
                  </a:lnTo>
                  <a:lnTo>
                    <a:pt x="23500" y="32317"/>
                  </a:lnTo>
                  <a:lnTo>
                    <a:pt x="23563" y="32087"/>
                  </a:lnTo>
                  <a:lnTo>
                    <a:pt x="23625" y="31857"/>
                  </a:lnTo>
                  <a:lnTo>
                    <a:pt x="23730" y="31647"/>
                  </a:lnTo>
                  <a:lnTo>
                    <a:pt x="23835" y="31438"/>
                  </a:lnTo>
                  <a:lnTo>
                    <a:pt x="23961" y="31228"/>
                  </a:lnTo>
                  <a:lnTo>
                    <a:pt x="24128" y="31040"/>
                  </a:lnTo>
                  <a:lnTo>
                    <a:pt x="24296" y="30872"/>
                  </a:lnTo>
                  <a:lnTo>
                    <a:pt x="24484" y="30726"/>
                  </a:lnTo>
                  <a:lnTo>
                    <a:pt x="24694" y="30600"/>
                  </a:lnTo>
                  <a:lnTo>
                    <a:pt x="24924" y="30495"/>
                  </a:lnTo>
                  <a:lnTo>
                    <a:pt x="25133" y="30411"/>
                  </a:lnTo>
                  <a:lnTo>
                    <a:pt x="25364" y="30349"/>
                  </a:lnTo>
                  <a:lnTo>
                    <a:pt x="25594" y="30328"/>
                  </a:lnTo>
                  <a:close/>
                  <a:moveTo>
                    <a:pt x="21280" y="34223"/>
                  </a:moveTo>
                  <a:lnTo>
                    <a:pt x="21510" y="34244"/>
                  </a:lnTo>
                  <a:lnTo>
                    <a:pt x="21761" y="34286"/>
                  </a:lnTo>
                  <a:lnTo>
                    <a:pt x="22013" y="34349"/>
                  </a:lnTo>
                  <a:lnTo>
                    <a:pt x="22243" y="34433"/>
                  </a:lnTo>
                  <a:lnTo>
                    <a:pt x="22474" y="34538"/>
                  </a:lnTo>
                  <a:lnTo>
                    <a:pt x="22683" y="34663"/>
                  </a:lnTo>
                  <a:lnTo>
                    <a:pt x="22892" y="34789"/>
                  </a:lnTo>
                  <a:lnTo>
                    <a:pt x="23081" y="34956"/>
                  </a:lnTo>
                  <a:lnTo>
                    <a:pt x="22725" y="35312"/>
                  </a:lnTo>
                  <a:lnTo>
                    <a:pt x="22369" y="35689"/>
                  </a:lnTo>
                  <a:lnTo>
                    <a:pt x="21824" y="36297"/>
                  </a:lnTo>
                  <a:lnTo>
                    <a:pt x="21301" y="36946"/>
                  </a:lnTo>
                  <a:lnTo>
                    <a:pt x="20819" y="37616"/>
                  </a:lnTo>
                  <a:lnTo>
                    <a:pt x="20358" y="38308"/>
                  </a:lnTo>
                  <a:lnTo>
                    <a:pt x="20274" y="38224"/>
                  </a:lnTo>
                  <a:lnTo>
                    <a:pt x="20086" y="38119"/>
                  </a:lnTo>
                  <a:lnTo>
                    <a:pt x="19897" y="38035"/>
                  </a:lnTo>
                  <a:lnTo>
                    <a:pt x="19688" y="37972"/>
                  </a:lnTo>
                  <a:lnTo>
                    <a:pt x="19499" y="37931"/>
                  </a:lnTo>
                  <a:lnTo>
                    <a:pt x="19332" y="37574"/>
                  </a:lnTo>
                  <a:lnTo>
                    <a:pt x="19227" y="37197"/>
                  </a:lnTo>
                  <a:lnTo>
                    <a:pt x="19143" y="36820"/>
                  </a:lnTo>
                  <a:lnTo>
                    <a:pt x="19122" y="36423"/>
                  </a:lnTo>
                  <a:lnTo>
                    <a:pt x="19122" y="36234"/>
                  </a:lnTo>
                  <a:lnTo>
                    <a:pt x="19143" y="36046"/>
                  </a:lnTo>
                  <a:lnTo>
                    <a:pt x="19185" y="35857"/>
                  </a:lnTo>
                  <a:lnTo>
                    <a:pt x="19227" y="35689"/>
                  </a:lnTo>
                  <a:lnTo>
                    <a:pt x="19290" y="35522"/>
                  </a:lnTo>
                  <a:lnTo>
                    <a:pt x="19353" y="35354"/>
                  </a:lnTo>
                  <a:lnTo>
                    <a:pt x="19437" y="35208"/>
                  </a:lnTo>
                  <a:lnTo>
                    <a:pt x="19541" y="35061"/>
                  </a:lnTo>
                  <a:lnTo>
                    <a:pt x="19709" y="34852"/>
                  </a:lnTo>
                  <a:lnTo>
                    <a:pt x="19897" y="34684"/>
                  </a:lnTo>
                  <a:lnTo>
                    <a:pt x="20107" y="34538"/>
                  </a:lnTo>
                  <a:lnTo>
                    <a:pt x="20316" y="34412"/>
                  </a:lnTo>
                  <a:lnTo>
                    <a:pt x="20547" y="34328"/>
                  </a:lnTo>
                  <a:lnTo>
                    <a:pt x="20777" y="34265"/>
                  </a:lnTo>
                  <a:lnTo>
                    <a:pt x="21028" y="34244"/>
                  </a:lnTo>
                  <a:lnTo>
                    <a:pt x="21280" y="34223"/>
                  </a:lnTo>
                  <a:close/>
                  <a:moveTo>
                    <a:pt x="40716" y="34181"/>
                  </a:moveTo>
                  <a:lnTo>
                    <a:pt x="40968" y="34223"/>
                  </a:lnTo>
                  <a:lnTo>
                    <a:pt x="41219" y="34265"/>
                  </a:lnTo>
                  <a:lnTo>
                    <a:pt x="41449" y="34349"/>
                  </a:lnTo>
                  <a:lnTo>
                    <a:pt x="41680" y="34454"/>
                  </a:lnTo>
                  <a:lnTo>
                    <a:pt x="41910" y="34579"/>
                  </a:lnTo>
                  <a:lnTo>
                    <a:pt x="42099" y="34726"/>
                  </a:lnTo>
                  <a:lnTo>
                    <a:pt x="42287" y="34915"/>
                  </a:lnTo>
                  <a:lnTo>
                    <a:pt x="42455" y="35124"/>
                  </a:lnTo>
                  <a:lnTo>
                    <a:pt x="42601" y="35354"/>
                  </a:lnTo>
                  <a:lnTo>
                    <a:pt x="42706" y="35585"/>
                  </a:lnTo>
                  <a:lnTo>
                    <a:pt x="42790" y="35815"/>
                  </a:lnTo>
                  <a:lnTo>
                    <a:pt x="42832" y="36066"/>
                  </a:lnTo>
                  <a:lnTo>
                    <a:pt x="42853" y="36318"/>
                  </a:lnTo>
                  <a:lnTo>
                    <a:pt x="42832" y="36590"/>
                  </a:lnTo>
                  <a:lnTo>
                    <a:pt x="42811" y="36841"/>
                  </a:lnTo>
                  <a:lnTo>
                    <a:pt x="42748" y="37093"/>
                  </a:lnTo>
                  <a:lnTo>
                    <a:pt x="42664" y="37323"/>
                  </a:lnTo>
                  <a:lnTo>
                    <a:pt x="42601" y="37491"/>
                  </a:lnTo>
                  <a:lnTo>
                    <a:pt x="42517" y="37637"/>
                  </a:lnTo>
                  <a:lnTo>
                    <a:pt x="42329" y="37889"/>
                  </a:lnTo>
                  <a:lnTo>
                    <a:pt x="42119" y="38119"/>
                  </a:lnTo>
                  <a:lnTo>
                    <a:pt x="41889" y="38328"/>
                  </a:lnTo>
                  <a:lnTo>
                    <a:pt x="41386" y="37554"/>
                  </a:lnTo>
                  <a:lnTo>
                    <a:pt x="41114" y="37177"/>
                  </a:lnTo>
                  <a:lnTo>
                    <a:pt x="40842" y="36800"/>
                  </a:lnTo>
                  <a:lnTo>
                    <a:pt x="40381" y="36234"/>
                  </a:lnTo>
                  <a:lnTo>
                    <a:pt x="39899" y="35710"/>
                  </a:lnTo>
                  <a:lnTo>
                    <a:pt x="39397" y="35208"/>
                  </a:lnTo>
                  <a:lnTo>
                    <a:pt x="38873" y="34747"/>
                  </a:lnTo>
                  <a:lnTo>
                    <a:pt x="38999" y="34558"/>
                  </a:lnTo>
                  <a:lnTo>
                    <a:pt x="39208" y="34454"/>
                  </a:lnTo>
                  <a:lnTo>
                    <a:pt x="39460" y="34349"/>
                  </a:lnTo>
                  <a:lnTo>
                    <a:pt x="39690" y="34265"/>
                  </a:lnTo>
                  <a:lnTo>
                    <a:pt x="39941" y="34223"/>
                  </a:lnTo>
                  <a:lnTo>
                    <a:pt x="40214" y="34181"/>
                  </a:lnTo>
                  <a:close/>
                  <a:moveTo>
                    <a:pt x="43523" y="39020"/>
                  </a:moveTo>
                  <a:lnTo>
                    <a:pt x="43711" y="39062"/>
                  </a:lnTo>
                  <a:lnTo>
                    <a:pt x="43879" y="39103"/>
                  </a:lnTo>
                  <a:lnTo>
                    <a:pt x="44046" y="39145"/>
                  </a:lnTo>
                  <a:lnTo>
                    <a:pt x="44214" y="39229"/>
                  </a:lnTo>
                  <a:lnTo>
                    <a:pt x="44381" y="39292"/>
                  </a:lnTo>
                  <a:lnTo>
                    <a:pt x="44528" y="39397"/>
                  </a:lnTo>
                  <a:lnTo>
                    <a:pt x="44654" y="39501"/>
                  </a:lnTo>
                  <a:lnTo>
                    <a:pt x="44800" y="39627"/>
                  </a:lnTo>
                  <a:lnTo>
                    <a:pt x="44905" y="39774"/>
                  </a:lnTo>
                  <a:lnTo>
                    <a:pt x="45010" y="39920"/>
                  </a:lnTo>
                  <a:lnTo>
                    <a:pt x="45094" y="40067"/>
                  </a:lnTo>
                  <a:lnTo>
                    <a:pt x="45156" y="40234"/>
                  </a:lnTo>
                  <a:lnTo>
                    <a:pt x="45219" y="40444"/>
                  </a:lnTo>
                  <a:lnTo>
                    <a:pt x="45240" y="40653"/>
                  </a:lnTo>
                  <a:lnTo>
                    <a:pt x="45240" y="40863"/>
                  </a:lnTo>
                  <a:lnTo>
                    <a:pt x="45219" y="41072"/>
                  </a:lnTo>
                  <a:lnTo>
                    <a:pt x="45156" y="41261"/>
                  </a:lnTo>
                  <a:lnTo>
                    <a:pt x="45094" y="41470"/>
                  </a:lnTo>
                  <a:lnTo>
                    <a:pt x="44989" y="41638"/>
                  </a:lnTo>
                  <a:lnTo>
                    <a:pt x="44884" y="41826"/>
                  </a:lnTo>
                  <a:lnTo>
                    <a:pt x="44779" y="41952"/>
                  </a:lnTo>
                  <a:lnTo>
                    <a:pt x="44654" y="42078"/>
                  </a:lnTo>
                  <a:lnTo>
                    <a:pt x="44528" y="42182"/>
                  </a:lnTo>
                  <a:lnTo>
                    <a:pt x="44402" y="42266"/>
                  </a:lnTo>
                  <a:lnTo>
                    <a:pt x="44130" y="42413"/>
                  </a:lnTo>
                  <a:lnTo>
                    <a:pt x="43858" y="42559"/>
                  </a:lnTo>
                  <a:lnTo>
                    <a:pt x="43565" y="41722"/>
                  </a:lnTo>
                  <a:lnTo>
                    <a:pt x="43230" y="40905"/>
                  </a:lnTo>
                  <a:lnTo>
                    <a:pt x="42853" y="40088"/>
                  </a:lnTo>
                  <a:lnTo>
                    <a:pt x="42455" y="39313"/>
                  </a:lnTo>
                  <a:lnTo>
                    <a:pt x="42643" y="39187"/>
                  </a:lnTo>
                  <a:lnTo>
                    <a:pt x="42811" y="39062"/>
                  </a:lnTo>
                  <a:lnTo>
                    <a:pt x="42978" y="39020"/>
                  </a:lnTo>
                  <a:close/>
                  <a:moveTo>
                    <a:pt x="19416" y="38999"/>
                  </a:moveTo>
                  <a:lnTo>
                    <a:pt x="19918" y="39041"/>
                  </a:lnTo>
                  <a:lnTo>
                    <a:pt x="19604" y="39606"/>
                  </a:lnTo>
                  <a:lnTo>
                    <a:pt x="19311" y="40172"/>
                  </a:lnTo>
                  <a:lnTo>
                    <a:pt x="19018" y="40737"/>
                  </a:lnTo>
                  <a:lnTo>
                    <a:pt x="18766" y="41303"/>
                  </a:lnTo>
                  <a:lnTo>
                    <a:pt x="18494" y="41889"/>
                  </a:lnTo>
                  <a:lnTo>
                    <a:pt x="18264" y="42496"/>
                  </a:lnTo>
                  <a:lnTo>
                    <a:pt x="18054" y="43104"/>
                  </a:lnTo>
                  <a:lnTo>
                    <a:pt x="17845" y="43711"/>
                  </a:lnTo>
                  <a:lnTo>
                    <a:pt x="17761" y="43648"/>
                  </a:lnTo>
                  <a:lnTo>
                    <a:pt x="17719" y="43586"/>
                  </a:lnTo>
                  <a:lnTo>
                    <a:pt x="17635" y="43544"/>
                  </a:lnTo>
                  <a:lnTo>
                    <a:pt x="17489" y="43397"/>
                  </a:lnTo>
                  <a:lnTo>
                    <a:pt x="17342" y="43250"/>
                  </a:lnTo>
                  <a:lnTo>
                    <a:pt x="17196" y="43083"/>
                  </a:lnTo>
                  <a:lnTo>
                    <a:pt x="17070" y="42915"/>
                  </a:lnTo>
                  <a:lnTo>
                    <a:pt x="16965" y="42748"/>
                  </a:lnTo>
                  <a:lnTo>
                    <a:pt x="16860" y="42559"/>
                  </a:lnTo>
                  <a:lnTo>
                    <a:pt x="16777" y="42350"/>
                  </a:lnTo>
                  <a:lnTo>
                    <a:pt x="16693" y="42161"/>
                  </a:lnTo>
                  <a:lnTo>
                    <a:pt x="16630" y="41952"/>
                  </a:lnTo>
                  <a:lnTo>
                    <a:pt x="16588" y="41763"/>
                  </a:lnTo>
                  <a:lnTo>
                    <a:pt x="16546" y="41554"/>
                  </a:lnTo>
                  <a:lnTo>
                    <a:pt x="16525" y="41344"/>
                  </a:lnTo>
                  <a:lnTo>
                    <a:pt x="16525" y="41135"/>
                  </a:lnTo>
                  <a:lnTo>
                    <a:pt x="16546" y="40947"/>
                  </a:lnTo>
                  <a:lnTo>
                    <a:pt x="16567" y="40758"/>
                  </a:lnTo>
                  <a:lnTo>
                    <a:pt x="16630" y="40570"/>
                  </a:lnTo>
                  <a:lnTo>
                    <a:pt x="16714" y="40297"/>
                  </a:lnTo>
                  <a:lnTo>
                    <a:pt x="16839" y="40067"/>
                  </a:lnTo>
                  <a:lnTo>
                    <a:pt x="16986" y="39857"/>
                  </a:lnTo>
                  <a:lnTo>
                    <a:pt x="17154" y="39690"/>
                  </a:lnTo>
                  <a:lnTo>
                    <a:pt x="17342" y="39522"/>
                  </a:lnTo>
                  <a:lnTo>
                    <a:pt x="17531" y="39397"/>
                  </a:lnTo>
                  <a:lnTo>
                    <a:pt x="17740" y="39271"/>
                  </a:lnTo>
                  <a:lnTo>
                    <a:pt x="17950" y="39187"/>
                  </a:lnTo>
                  <a:lnTo>
                    <a:pt x="18180" y="39124"/>
                  </a:lnTo>
                  <a:lnTo>
                    <a:pt x="18431" y="39062"/>
                  </a:lnTo>
                  <a:lnTo>
                    <a:pt x="18662" y="39020"/>
                  </a:lnTo>
                  <a:lnTo>
                    <a:pt x="18913" y="38999"/>
                  </a:lnTo>
                  <a:close/>
                  <a:moveTo>
                    <a:pt x="44444" y="43502"/>
                  </a:moveTo>
                  <a:lnTo>
                    <a:pt x="44507" y="43586"/>
                  </a:lnTo>
                  <a:lnTo>
                    <a:pt x="44591" y="43648"/>
                  </a:lnTo>
                  <a:lnTo>
                    <a:pt x="44696" y="43669"/>
                  </a:lnTo>
                  <a:lnTo>
                    <a:pt x="44800" y="43648"/>
                  </a:lnTo>
                  <a:lnTo>
                    <a:pt x="45073" y="43607"/>
                  </a:lnTo>
                  <a:lnTo>
                    <a:pt x="45345" y="43586"/>
                  </a:lnTo>
                  <a:lnTo>
                    <a:pt x="45596" y="43586"/>
                  </a:lnTo>
                  <a:lnTo>
                    <a:pt x="45869" y="43627"/>
                  </a:lnTo>
                  <a:lnTo>
                    <a:pt x="46141" y="43690"/>
                  </a:lnTo>
                  <a:lnTo>
                    <a:pt x="46413" y="43795"/>
                  </a:lnTo>
                  <a:lnTo>
                    <a:pt x="46643" y="43900"/>
                  </a:lnTo>
                  <a:lnTo>
                    <a:pt x="46895" y="44046"/>
                  </a:lnTo>
                  <a:lnTo>
                    <a:pt x="47104" y="44214"/>
                  </a:lnTo>
                  <a:lnTo>
                    <a:pt x="47314" y="44402"/>
                  </a:lnTo>
                  <a:lnTo>
                    <a:pt x="47481" y="44591"/>
                  </a:lnTo>
                  <a:lnTo>
                    <a:pt x="47649" y="44821"/>
                  </a:lnTo>
                  <a:lnTo>
                    <a:pt x="47754" y="45052"/>
                  </a:lnTo>
                  <a:lnTo>
                    <a:pt x="47858" y="45324"/>
                  </a:lnTo>
                  <a:lnTo>
                    <a:pt x="47900" y="45596"/>
                  </a:lnTo>
                  <a:lnTo>
                    <a:pt x="47921" y="45869"/>
                  </a:lnTo>
                  <a:lnTo>
                    <a:pt x="47900" y="46120"/>
                  </a:lnTo>
                  <a:lnTo>
                    <a:pt x="47837" y="46371"/>
                  </a:lnTo>
                  <a:lnTo>
                    <a:pt x="47754" y="46602"/>
                  </a:lnTo>
                  <a:lnTo>
                    <a:pt x="47649" y="46832"/>
                  </a:lnTo>
                  <a:lnTo>
                    <a:pt x="47502" y="47020"/>
                  </a:lnTo>
                  <a:lnTo>
                    <a:pt x="47356" y="47209"/>
                  </a:lnTo>
                  <a:lnTo>
                    <a:pt x="47167" y="47377"/>
                  </a:lnTo>
                  <a:lnTo>
                    <a:pt x="46979" y="47523"/>
                  </a:lnTo>
                  <a:lnTo>
                    <a:pt x="46769" y="47670"/>
                  </a:lnTo>
                  <a:lnTo>
                    <a:pt x="46539" y="47774"/>
                  </a:lnTo>
                  <a:lnTo>
                    <a:pt x="46308" y="47858"/>
                  </a:lnTo>
                  <a:lnTo>
                    <a:pt x="46057" y="47921"/>
                  </a:lnTo>
                  <a:lnTo>
                    <a:pt x="45827" y="47963"/>
                  </a:lnTo>
                  <a:lnTo>
                    <a:pt x="45575" y="47984"/>
                  </a:lnTo>
                  <a:lnTo>
                    <a:pt x="45324" y="47963"/>
                  </a:lnTo>
                  <a:lnTo>
                    <a:pt x="45094" y="47921"/>
                  </a:lnTo>
                  <a:lnTo>
                    <a:pt x="44926" y="46811"/>
                  </a:lnTo>
                  <a:lnTo>
                    <a:pt x="44717" y="45722"/>
                  </a:lnTo>
                  <a:lnTo>
                    <a:pt x="44465" y="44633"/>
                  </a:lnTo>
                  <a:lnTo>
                    <a:pt x="44193" y="43565"/>
                  </a:lnTo>
                  <a:lnTo>
                    <a:pt x="44319" y="43544"/>
                  </a:lnTo>
                  <a:lnTo>
                    <a:pt x="44444" y="43502"/>
                  </a:lnTo>
                  <a:close/>
                  <a:moveTo>
                    <a:pt x="17677" y="44214"/>
                  </a:moveTo>
                  <a:lnTo>
                    <a:pt x="17489" y="44863"/>
                  </a:lnTo>
                  <a:lnTo>
                    <a:pt x="17321" y="45512"/>
                  </a:lnTo>
                  <a:lnTo>
                    <a:pt x="17154" y="46183"/>
                  </a:lnTo>
                  <a:lnTo>
                    <a:pt x="17028" y="46832"/>
                  </a:lnTo>
                  <a:lnTo>
                    <a:pt x="16902" y="47502"/>
                  </a:lnTo>
                  <a:lnTo>
                    <a:pt x="16777" y="48172"/>
                  </a:lnTo>
                  <a:lnTo>
                    <a:pt x="16672" y="48843"/>
                  </a:lnTo>
                  <a:lnTo>
                    <a:pt x="16588" y="49513"/>
                  </a:lnTo>
                  <a:lnTo>
                    <a:pt x="16211" y="49262"/>
                  </a:lnTo>
                  <a:lnTo>
                    <a:pt x="16023" y="49115"/>
                  </a:lnTo>
                  <a:lnTo>
                    <a:pt x="15855" y="48947"/>
                  </a:lnTo>
                  <a:lnTo>
                    <a:pt x="15688" y="48780"/>
                  </a:lnTo>
                  <a:lnTo>
                    <a:pt x="15520" y="48612"/>
                  </a:lnTo>
                  <a:lnTo>
                    <a:pt x="15394" y="48424"/>
                  </a:lnTo>
                  <a:lnTo>
                    <a:pt x="15269" y="48235"/>
                  </a:lnTo>
                  <a:lnTo>
                    <a:pt x="15143" y="48026"/>
                  </a:lnTo>
                  <a:lnTo>
                    <a:pt x="15059" y="47816"/>
                  </a:lnTo>
                  <a:lnTo>
                    <a:pt x="14975" y="47607"/>
                  </a:lnTo>
                  <a:lnTo>
                    <a:pt x="14934" y="47377"/>
                  </a:lnTo>
                  <a:lnTo>
                    <a:pt x="14892" y="47146"/>
                  </a:lnTo>
                  <a:lnTo>
                    <a:pt x="14892" y="46916"/>
                  </a:lnTo>
                  <a:lnTo>
                    <a:pt x="14913" y="46664"/>
                  </a:lnTo>
                  <a:lnTo>
                    <a:pt x="14954" y="46434"/>
                  </a:lnTo>
                  <a:lnTo>
                    <a:pt x="15038" y="46183"/>
                  </a:lnTo>
                  <a:lnTo>
                    <a:pt x="15122" y="45952"/>
                  </a:lnTo>
                  <a:lnTo>
                    <a:pt x="15227" y="45764"/>
                  </a:lnTo>
                  <a:lnTo>
                    <a:pt x="15352" y="45575"/>
                  </a:lnTo>
                  <a:lnTo>
                    <a:pt x="15478" y="45408"/>
                  </a:lnTo>
                  <a:lnTo>
                    <a:pt x="15625" y="45261"/>
                  </a:lnTo>
                  <a:lnTo>
                    <a:pt x="15771" y="45115"/>
                  </a:lnTo>
                  <a:lnTo>
                    <a:pt x="15939" y="44989"/>
                  </a:lnTo>
                  <a:lnTo>
                    <a:pt x="16127" y="44884"/>
                  </a:lnTo>
                  <a:lnTo>
                    <a:pt x="16316" y="44779"/>
                  </a:lnTo>
                  <a:lnTo>
                    <a:pt x="16714" y="44612"/>
                  </a:lnTo>
                  <a:lnTo>
                    <a:pt x="17133" y="44444"/>
                  </a:lnTo>
                  <a:lnTo>
                    <a:pt x="17552" y="44277"/>
                  </a:lnTo>
                  <a:lnTo>
                    <a:pt x="17635" y="44256"/>
                  </a:lnTo>
                  <a:lnTo>
                    <a:pt x="17677" y="44214"/>
                  </a:lnTo>
                  <a:close/>
                  <a:moveTo>
                    <a:pt x="45219" y="49094"/>
                  </a:moveTo>
                  <a:lnTo>
                    <a:pt x="45638" y="49241"/>
                  </a:lnTo>
                  <a:lnTo>
                    <a:pt x="46057" y="49429"/>
                  </a:lnTo>
                  <a:lnTo>
                    <a:pt x="46266" y="49534"/>
                  </a:lnTo>
                  <a:lnTo>
                    <a:pt x="46455" y="49659"/>
                  </a:lnTo>
                  <a:lnTo>
                    <a:pt x="46643" y="49785"/>
                  </a:lnTo>
                  <a:lnTo>
                    <a:pt x="46811" y="49932"/>
                  </a:lnTo>
                  <a:lnTo>
                    <a:pt x="46958" y="50099"/>
                  </a:lnTo>
                  <a:lnTo>
                    <a:pt x="47083" y="50267"/>
                  </a:lnTo>
                  <a:lnTo>
                    <a:pt x="47188" y="50434"/>
                  </a:lnTo>
                  <a:lnTo>
                    <a:pt x="47272" y="50644"/>
                  </a:lnTo>
                  <a:lnTo>
                    <a:pt x="47335" y="50853"/>
                  </a:lnTo>
                  <a:lnTo>
                    <a:pt x="47356" y="51084"/>
                  </a:lnTo>
                  <a:lnTo>
                    <a:pt x="47356" y="51314"/>
                  </a:lnTo>
                  <a:lnTo>
                    <a:pt x="47293" y="51586"/>
                  </a:lnTo>
                  <a:lnTo>
                    <a:pt x="47230" y="51775"/>
                  </a:lnTo>
                  <a:lnTo>
                    <a:pt x="47146" y="51963"/>
                  </a:lnTo>
                  <a:lnTo>
                    <a:pt x="47041" y="52152"/>
                  </a:lnTo>
                  <a:lnTo>
                    <a:pt x="46895" y="52298"/>
                  </a:lnTo>
                  <a:lnTo>
                    <a:pt x="46748" y="52445"/>
                  </a:lnTo>
                  <a:lnTo>
                    <a:pt x="46581" y="52592"/>
                  </a:lnTo>
                  <a:lnTo>
                    <a:pt x="46413" y="52696"/>
                  </a:lnTo>
                  <a:lnTo>
                    <a:pt x="46225" y="52801"/>
                  </a:lnTo>
                  <a:lnTo>
                    <a:pt x="46015" y="52864"/>
                  </a:lnTo>
                  <a:lnTo>
                    <a:pt x="45806" y="52906"/>
                  </a:lnTo>
                  <a:lnTo>
                    <a:pt x="45596" y="52927"/>
                  </a:lnTo>
                  <a:lnTo>
                    <a:pt x="45387" y="52948"/>
                  </a:lnTo>
                  <a:lnTo>
                    <a:pt x="45366" y="51984"/>
                  </a:lnTo>
                  <a:lnTo>
                    <a:pt x="45345" y="51021"/>
                  </a:lnTo>
                  <a:lnTo>
                    <a:pt x="45282" y="50057"/>
                  </a:lnTo>
                  <a:lnTo>
                    <a:pt x="45219" y="49094"/>
                  </a:lnTo>
                  <a:close/>
                  <a:moveTo>
                    <a:pt x="48947" y="32276"/>
                  </a:moveTo>
                  <a:lnTo>
                    <a:pt x="49890" y="32296"/>
                  </a:lnTo>
                  <a:lnTo>
                    <a:pt x="50330" y="32338"/>
                  </a:lnTo>
                  <a:lnTo>
                    <a:pt x="50790" y="32380"/>
                  </a:lnTo>
                  <a:lnTo>
                    <a:pt x="51251" y="32464"/>
                  </a:lnTo>
                  <a:lnTo>
                    <a:pt x="51691" y="32527"/>
                  </a:lnTo>
                  <a:lnTo>
                    <a:pt x="52152" y="32632"/>
                  </a:lnTo>
                  <a:lnTo>
                    <a:pt x="52592" y="32757"/>
                  </a:lnTo>
                  <a:lnTo>
                    <a:pt x="53032" y="32904"/>
                  </a:lnTo>
                  <a:lnTo>
                    <a:pt x="53450" y="33050"/>
                  </a:lnTo>
                  <a:lnTo>
                    <a:pt x="53890" y="33239"/>
                  </a:lnTo>
                  <a:lnTo>
                    <a:pt x="54309" y="33448"/>
                  </a:lnTo>
                  <a:lnTo>
                    <a:pt x="54749" y="33700"/>
                  </a:lnTo>
                  <a:lnTo>
                    <a:pt x="55168" y="33972"/>
                  </a:lnTo>
                  <a:lnTo>
                    <a:pt x="55587" y="34265"/>
                  </a:lnTo>
                  <a:lnTo>
                    <a:pt x="55964" y="34579"/>
                  </a:lnTo>
                  <a:lnTo>
                    <a:pt x="56362" y="34915"/>
                  </a:lnTo>
                  <a:lnTo>
                    <a:pt x="56718" y="35250"/>
                  </a:lnTo>
                  <a:lnTo>
                    <a:pt x="57074" y="35627"/>
                  </a:lnTo>
                  <a:lnTo>
                    <a:pt x="57409" y="36004"/>
                  </a:lnTo>
                  <a:lnTo>
                    <a:pt x="57723" y="36402"/>
                  </a:lnTo>
                  <a:lnTo>
                    <a:pt x="58016" y="36800"/>
                  </a:lnTo>
                  <a:lnTo>
                    <a:pt x="58310" y="37218"/>
                  </a:lnTo>
                  <a:lnTo>
                    <a:pt x="58561" y="37658"/>
                  </a:lnTo>
                  <a:lnTo>
                    <a:pt x="58812" y="38098"/>
                  </a:lnTo>
                  <a:lnTo>
                    <a:pt x="59043" y="38559"/>
                  </a:lnTo>
                  <a:lnTo>
                    <a:pt x="59231" y="39020"/>
                  </a:lnTo>
                  <a:lnTo>
                    <a:pt x="59420" y="39480"/>
                  </a:lnTo>
                  <a:lnTo>
                    <a:pt x="59587" y="39941"/>
                  </a:lnTo>
                  <a:lnTo>
                    <a:pt x="59734" y="40402"/>
                  </a:lnTo>
                  <a:lnTo>
                    <a:pt x="59859" y="40863"/>
                  </a:lnTo>
                  <a:lnTo>
                    <a:pt x="59943" y="41324"/>
                  </a:lnTo>
                  <a:lnTo>
                    <a:pt x="60027" y="41784"/>
                  </a:lnTo>
                  <a:lnTo>
                    <a:pt x="60090" y="42245"/>
                  </a:lnTo>
                  <a:lnTo>
                    <a:pt x="60132" y="42685"/>
                  </a:lnTo>
                  <a:lnTo>
                    <a:pt x="60174" y="43146"/>
                  </a:lnTo>
                  <a:lnTo>
                    <a:pt x="60174" y="43586"/>
                  </a:lnTo>
                  <a:lnTo>
                    <a:pt x="60153" y="44025"/>
                  </a:lnTo>
                  <a:lnTo>
                    <a:pt x="60132" y="44486"/>
                  </a:lnTo>
                  <a:lnTo>
                    <a:pt x="60090" y="44926"/>
                  </a:lnTo>
                  <a:lnTo>
                    <a:pt x="60048" y="45366"/>
                  </a:lnTo>
                  <a:lnTo>
                    <a:pt x="59964" y="45806"/>
                  </a:lnTo>
                  <a:lnTo>
                    <a:pt x="59880" y="46225"/>
                  </a:lnTo>
                  <a:lnTo>
                    <a:pt x="59776" y="46664"/>
                  </a:lnTo>
                  <a:lnTo>
                    <a:pt x="59671" y="47104"/>
                  </a:lnTo>
                  <a:lnTo>
                    <a:pt x="59545" y="47523"/>
                  </a:lnTo>
                  <a:lnTo>
                    <a:pt x="59252" y="48361"/>
                  </a:lnTo>
                  <a:lnTo>
                    <a:pt x="58938" y="49199"/>
                  </a:lnTo>
                  <a:lnTo>
                    <a:pt x="58561" y="50036"/>
                  </a:lnTo>
                  <a:lnTo>
                    <a:pt x="58142" y="50853"/>
                  </a:lnTo>
                  <a:lnTo>
                    <a:pt x="57702" y="51649"/>
                  </a:lnTo>
                  <a:lnTo>
                    <a:pt x="57241" y="52445"/>
                  </a:lnTo>
                  <a:lnTo>
                    <a:pt x="56739" y="53220"/>
                  </a:lnTo>
                  <a:lnTo>
                    <a:pt x="57116" y="52361"/>
                  </a:lnTo>
                  <a:lnTo>
                    <a:pt x="57472" y="51482"/>
                  </a:lnTo>
                  <a:lnTo>
                    <a:pt x="57786" y="50602"/>
                  </a:lnTo>
                  <a:lnTo>
                    <a:pt x="58058" y="49722"/>
                  </a:lnTo>
                  <a:lnTo>
                    <a:pt x="58289" y="48843"/>
                  </a:lnTo>
                  <a:lnTo>
                    <a:pt x="58477" y="47942"/>
                  </a:lnTo>
                  <a:lnTo>
                    <a:pt x="58624" y="47041"/>
                  </a:lnTo>
                  <a:lnTo>
                    <a:pt x="58687" y="46602"/>
                  </a:lnTo>
                  <a:lnTo>
                    <a:pt x="58728" y="46162"/>
                  </a:lnTo>
                  <a:lnTo>
                    <a:pt x="58749" y="45701"/>
                  </a:lnTo>
                  <a:lnTo>
                    <a:pt x="58749" y="45261"/>
                  </a:lnTo>
                  <a:lnTo>
                    <a:pt x="58749" y="44800"/>
                  </a:lnTo>
                  <a:lnTo>
                    <a:pt x="58728" y="44361"/>
                  </a:lnTo>
                  <a:lnTo>
                    <a:pt x="58708" y="43900"/>
                  </a:lnTo>
                  <a:lnTo>
                    <a:pt x="58666" y="43460"/>
                  </a:lnTo>
                  <a:lnTo>
                    <a:pt x="58603" y="43020"/>
                  </a:lnTo>
                  <a:lnTo>
                    <a:pt x="58519" y="42559"/>
                  </a:lnTo>
                  <a:lnTo>
                    <a:pt x="58414" y="42119"/>
                  </a:lnTo>
                  <a:lnTo>
                    <a:pt x="58289" y="41680"/>
                  </a:lnTo>
                  <a:lnTo>
                    <a:pt x="58163" y="41240"/>
                  </a:lnTo>
                  <a:lnTo>
                    <a:pt x="58016" y="40779"/>
                  </a:lnTo>
                  <a:lnTo>
                    <a:pt x="57849" y="40339"/>
                  </a:lnTo>
                  <a:lnTo>
                    <a:pt x="57660" y="39899"/>
                  </a:lnTo>
                  <a:lnTo>
                    <a:pt x="57451" y="39459"/>
                  </a:lnTo>
                  <a:lnTo>
                    <a:pt x="57220" y="39041"/>
                  </a:lnTo>
                  <a:lnTo>
                    <a:pt x="57011" y="38685"/>
                  </a:lnTo>
                  <a:lnTo>
                    <a:pt x="56802" y="38328"/>
                  </a:lnTo>
                  <a:lnTo>
                    <a:pt x="56592" y="37993"/>
                  </a:lnTo>
                  <a:lnTo>
                    <a:pt x="56362" y="37679"/>
                  </a:lnTo>
                  <a:lnTo>
                    <a:pt x="55859" y="37051"/>
                  </a:lnTo>
                  <a:lnTo>
                    <a:pt x="55356" y="36443"/>
                  </a:lnTo>
                  <a:lnTo>
                    <a:pt x="54791" y="35899"/>
                  </a:lnTo>
                  <a:lnTo>
                    <a:pt x="54204" y="35375"/>
                  </a:lnTo>
                  <a:lnTo>
                    <a:pt x="53597" y="34873"/>
                  </a:lnTo>
                  <a:lnTo>
                    <a:pt x="52948" y="34433"/>
                  </a:lnTo>
                  <a:lnTo>
                    <a:pt x="52278" y="34014"/>
                  </a:lnTo>
                  <a:lnTo>
                    <a:pt x="51586" y="33658"/>
                  </a:lnTo>
                  <a:lnTo>
                    <a:pt x="50895" y="33323"/>
                  </a:lnTo>
                  <a:lnTo>
                    <a:pt x="50162" y="33030"/>
                  </a:lnTo>
                  <a:lnTo>
                    <a:pt x="49408" y="32778"/>
                  </a:lnTo>
                  <a:lnTo>
                    <a:pt x="48654" y="32569"/>
                  </a:lnTo>
                  <a:lnTo>
                    <a:pt x="47879" y="32401"/>
                  </a:lnTo>
                  <a:lnTo>
                    <a:pt x="47104" y="32296"/>
                  </a:lnTo>
                  <a:lnTo>
                    <a:pt x="48026" y="32276"/>
                  </a:lnTo>
                  <a:close/>
                  <a:moveTo>
                    <a:pt x="11310" y="32569"/>
                  </a:moveTo>
                  <a:lnTo>
                    <a:pt x="11897" y="32611"/>
                  </a:lnTo>
                  <a:lnTo>
                    <a:pt x="12483" y="32653"/>
                  </a:lnTo>
                  <a:lnTo>
                    <a:pt x="13049" y="32736"/>
                  </a:lnTo>
                  <a:lnTo>
                    <a:pt x="13635" y="32841"/>
                  </a:lnTo>
                  <a:lnTo>
                    <a:pt x="14221" y="32946"/>
                  </a:lnTo>
                  <a:lnTo>
                    <a:pt x="15373" y="33218"/>
                  </a:lnTo>
                  <a:lnTo>
                    <a:pt x="14515" y="33427"/>
                  </a:lnTo>
                  <a:lnTo>
                    <a:pt x="13656" y="33679"/>
                  </a:lnTo>
                  <a:lnTo>
                    <a:pt x="12776" y="33951"/>
                  </a:lnTo>
                  <a:lnTo>
                    <a:pt x="11918" y="34244"/>
                  </a:lnTo>
                  <a:lnTo>
                    <a:pt x="11059" y="34579"/>
                  </a:lnTo>
                  <a:lnTo>
                    <a:pt x="10242" y="34935"/>
                  </a:lnTo>
                  <a:lnTo>
                    <a:pt x="9844" y="35145"/>
                  </a:lnTo>
                  <a:lnTo>
                    <a:pt x="9446" y="35354"/>
                  </a:lnTo>
                  <a:lnTo>
                    <a:pt x="9048" y="35585"/>
                  </a:lnTo>
                  <a:lnTo>
                    <a:pt x="8671" y="35815"/>
                  </a:lnTo>
                  <a:lnTo>
                    <a:pt x="8315" y="36066"/>
                  </a:lnTo>
                  <a:lnTo>
                    <a:pt x="7959" y="36318"/>
                  </a:lnTo>
                  <a:lnTo>
                    <a:pt x="7624" y="36590"/>
                  </a:lnTo>
                  <a:lnTo>
                    <a:pt x="7289" y="36883"/>
                  </a:lnTo>
                  <a:lnTo>
                    <a:pt x="6975" y="37177"/>
                  </a:lnTo>
                  <a:lnTo>
                    <a:pt x="6681" y="37491"/>
                  </a:lnTo>
                  <a:lnTo>
                    <a:pt x="6409" y="37805"/>
                  </a:lnTo>
                  <a:lnTo>
                    <a:pt x="6158" y="38161"/>
                  </a:lnTo>
                  <a:lnTo>
                    <a:pt x="5906" y="38517"/>
                  </a:lnTo>
                  <a:lnTo>
                    <a:pt x="5676" y="38894"/>
                  </a:lnTo>
                  <a:lnTo>
                    <a:pt x="5488" y="39271"/>
                  </a:lnTo>
                  <a:lnTo>
                    <a:pt x="5299" y="39690"/>
                  </a:lnTo>
                  <a:lnTo>
                    <a:pt x="5152" y="40109"/>
                  </a:lnTo>
                  <a:lnTo>
                    <a:pt x="5006" y="40549"/>
                  </a:lnTo>
                  <a:lnTo>
                    <a:pt x="4901" y="41009"/>
                  </a:lnTo>
                  <a:lnTo>
                    <a:pt x="4817" y="41491"/>
                  </a:lnTo>
                  <a:lnTo>
                    <a:pt x="4755" y="41931"/>
                  </a:lnTo>
                  <a:lnTo>
                    <a:pt x="4734" y="42392"/>
                  </a:lnTo>
                  <a:lnTo>
                    <a:pt x="4713" y="42832"/>
                  </a:lnTo>
                  <a:lnTo>
                    <a:pt x="4713" y="43292"/>
                  </a:lnTo>
                  <a:lnTo>
                    <a:pt x="4734" y="43753"/>
                  </a:lnTo>
                  <a:lnTo>
                    <a:pt x="4796" y="44214"/>
                  </a:lnTo>
                  <a:lnTo>
                    <a:pt x="4859" y="44675"/>
                  </a:lnTo>
                  <a:lnTo>
                    <a:pt x="4943" y="45115"/>
                  </a:lnTo>
                  <a:lnTo>
                    <a:pt x="5027" y="45575"/>
                  </a:lnTo>
                  <a:lnTo>
                    <a:pt x="5152" y="46036"/>
                  </a:lnTo>
                  <a:lnTo>
                    <a:pt x="5278" y="46476"/>
                  </a:lnTo>
                  <a:lnTo>
                    <a:pt x="5425" y="46937"/>
                  </a:lnTo>
                  <a:lnTo>
                    <a:pt x="5592" y="47377"/>
                  </a:lnTo>
                  <a:lnTo>
                    <a:pt x="5781" y="47816"/>
                  </a:lnTo>
                  <a:lnTo>
                    <a:pt x="5969" y="48256"/>
                  </a:lnTo>
                  <a:lnTo>
                    <a:pt x="6179" y="48675"/>
                  </a:lnTo>
                  <a:lnTo>
                    <a:pt x="6388" y="49115"/>
                  </a:lnTo>
                  <a:lnTo>
                    <a:pt x="6619" y="49534"/>
                  </a:lnTo>
                  <a:lnTo>
                    <a:pt x="6870" y="49932"/>
                  </a:lnTo>
                  <a:lnTo>
                    <a:pt x="7121" y="50351"/>
                  </a:lnTo>
                  <a:lnTo>
                    <a:pt x="7394" y="50728"/>
                  </a:lnTo>
                  <a:lnTo>
                    <a:pt x="7666" y="51126"/>
                  </a:lnTo>
                  <a:lnTo>
                    <a:pt x="7938" y="51503"/>
                  </a:lnTo>
                  <a:lnTo>
                    <a:pt x="8231" y="51859"/>
                  </a:lnTo>
                  <a:lnTo>
                    <a:pt x="8545" y="52215"/>
                  </a:lnTo>
                  <a:lnTo>
                    <a:pt x="8860" y="52571"/>
                  </a:lnTo>
                  <a:lnTo>
                    <a:pt x="9174" y="52906"/>
                  </a:lnTo>
                  <a:lnTo>
                    <a:pt x="9509" y="53220"/>
                  </a:lnTo>
                  <a:lnTo>
                    <a:pt x="9844" y="53534"/>
                  </a:lnTo>
                  <a:lnTo>
                    <a:pt x="10179" y="53827"/>
                  </a:lnTo>
                  <a:lnTo>
                    <a:pt x="10514" y="54100"/>
                  </a:lnTo>
                  <a:lnTo>
                    <a:pt x="10870" y="54372"/>
                  </a:lnTo>
                  <a:lnTo>
                    <a:pt x="10158" y="54623"/>
                  </a:lnTo>
                  <a:lnTo>
                    <a:pt x="10012" y="54560"/>
                  </a:lnTo>
                  <a:lnTo>
                    <a:pt x="10305" y="54498"/>
                  </a:lnTo>
                  <a:lnTo>
                    <a:pt x="10619" y="54435"/>
                  </a:lnTo>
                  <a:lnTo>
                    <a:pt x="10640" y="54414"/>
                  </a:lnTo>
                  <a:lnTo>
                    <a:pt x="10661" y="54393"/>
                  </a:lnTo>
                  <a:lnTo>
                    <a:pt x="10661" y="54351"/>
                  </a:lnTo>
                  <a:lnTo>
                    <a:pt x="10640" y="54309"/>
                  </a:lnTo>
                  <a:lnTo>
                    <a:pt x="10326" y="54058"/>
                  </a:lnTo>
                  <a:lnTo>
                    <a:pt x="10012" y="53827"/>
                  </a:lnTo>
                  <a:lnTo>
                    <a:pt x="9656" y="53618"/>
                  </a:lnTo>
                  <a:lnTo>
                    <a:pt x="9320" y="53450"/>
                  </a:lnTo>
                  <a:lnTo>
                    <a:pt x="8587" y="53115"/>
                  </a:lnTo>
                  <a:lnTo>
                    <a:pt x="8231" y="52948"/>
                  </a:lnTo>
                  <a:lnTo>
                    <a:pt x="7854" y="52759"/>
                  </a:lnTo>
                  <a:lnTo>
                    <a:pt x="7414" y="52508"/>
                  </a:lnTo>
                  <a:lnTo>
                    <a:pt x="6975" y="52257"/>
                  </a:lnTo>
                  <a:lnTo>
                    <a:pt x="6556" y="51963"/>
                  </a:lnTo>
                  <a:lnTo>
                    <a:pt x="6158" y="51649"/>
                  </a:lnTo>
                  <a:lnTo>
                    <a:pt x="5760" y="51335"/>
                  </a:lnTo>
                  <a:lnTo>
                    <a:pt x="5383" y="50979"/>
                  </a:lnTo>
                  <a:lnTo>
                    <a:pt x="5027" y="50623"/>
                  </a:lnTo>
                  <a:lnTo>
                    <a:pt x="4692" y="50267"/>
                  </a:lnTo>
                  <a:lnTo>
                    <a:pt x="4294" y="49806"/>
                  </a:lnTo>
                  <a:lnTo>
                    <a:pt x="3938" y="49324"/>
                  </a:lnTo>
                  <a:lnTo>
                    <a:pt x="3603" y="48822"/>
                  </a:lnTo>
                  <a:lnTo>
                    <a:pt x="3309" y="48298"/>
                  </a:lnTo>
                  <a:lnTo>
                    <a:pt x="3037" y="47774"/>
                  </a:lnTo>
                  <a:lnTo>
                    <a:pt x="2786" y="47251"/>
                  </a:lnTo>
                  <a:lnTo>
                    <a:pt x="2555" y="46685"/>
                  </a:lnTo>
                  <a:lnTo>
                    <a:pt x="2367" y="46120"/>
                  </a:lnTo>
                  <a:lnTo>
                    <a:pt x="2199" y="45554"/>
                  </a:lnTo>
                  <a:lnTo>
                    <a:pt x="2053" y="44968"/>
                  </a:lnTo>
                  <a:lnTo>
                    <a:pt x="1948" y="44381"/>
                  </a:lnTo>
                  <a:lnTo>
                    <a:pt x="1843" y="43795"/>
                  </a:lnTo>
                  <a:lnTo>
                    <a:pt x="1780" y="43209"/>
                  </a:lnTo>
                  <a:lnTo>
                    <a:pt x="1739" y="42601"/>
                  </a:lnTo>
                  <a:lnTo>
                    <a:pt x="1718" y="42015"/>
                  </a:lnTo>
                  <a:lnTo>
                    <a:pt x="1697" y="41407"/>
                  </a:lnTo>
                  <a:lnTo>
                    <a:pt x="1739" y="40800"/>
                  </a:lnTo>
                  <a:lnTo>
                    <a:pt x="1801" y="40213"/>
                  </a:lnTo>
                  <a:lnTo>
                    <a:pt x="1885" y="39627"/>
                  </a:lnTo>
                  <a:lnTo>
                    <a:pt x="2011" y="39062"/>
                  </a:lnTo>
                  <a:lnTo>
                    <a:pt x="2178" y="38496"/>
                  </a:lnTo>
                  <a:lnTo>
                    <a:pt x="2388" y="37951"/>
                  </a:lnTo>
                  <a:lnTo>
                    <a:pt x="2618" y="37428"/>
                  </a:lnTo>
                  <a:lnTo>
                    <a:pt x="2870" y="36925"/>
                  </a:lnTo>
                  <a:lnTo>
                    <a:pt x="3184" y="36443"/>
                  </a:lnTo>
                  <a:lnTo>
                    <a:pt x="3498" y="35983"/>
                  </a:lnTo>
                  <a:lnTo>
                    <a:pt x="3875" y="35543"/>
                  </a:lnTo>
                  <a:lnTo>
                    <a:pt x="4273" y="35124"/>
                  </a:lnTo>
                  <a:lnTo>
                    <a:pt x="4692" y="34747"/>
                  </a:lnTo>
                  <a:lnTo>
                    <a:pt x="5173" y="34370"/>
                  </a:lnTo>
                  <a:lnTo>
                    <a:pt x="5655" y="34035"/>
                  </a:lnTo>
                  <a:lnTo>
                    <a:pt x="6179" y="33721"/>
                  </a:lnTo>
                  <a:lnTo>
                    <a:pt x="6744" y="33448"/>
                  </a:lnTo>
                  <a:lnTo>
                    <a:pt x="7331" y="33197"/>
                  </a:lnTo>
                  <a:lnTo>
                    <a:pt x="7896" y="33009"/>
                  </a:lnTo>
                  <a:lnTo>
                    <a:pt x="8462" y="32841"/>
                  </a:lnTo>
                  <a:lnTo>
                    <a:pt x="9027" y="32715"/>
                  </a:lnTo>
                  <a:lnTo>
                    <a:pt x="9593" y="32632"/>
                  </a:lnTo>
                  <a:lnTo>
                    <a:pt x="10179" y="32590"/>
                  </a:lnTo>
                  <a:lnTo>
                    <a:pt x="10745" y="32569"/>
                  </a:lnTo>
                  <a:close/>
                  <a:moveTo>
                    <a:pt x="16421" y="50057"/>
                  </a:moveTo>
                  <a:lnTo>
                    <a:pt x="16525" y="50078"/>
                  </a:lnTo>
                  <a:lnTo>
                    <a:pt x="16483" y="50728"/>
                  </a:lnTo>
                  <a:lnTo>
                    <a:pt x="16442" y="51377"/>
                  </a:lnTo>
                  <a:lnTo>
                    <a:pt x="16400" y="52026"/>
                  </a:lnTo>
                  <a:lnTo>
                    <a:pt x="16379" y="52696"/>
                  </a:lnTo>
                  <a:lnTo>
                    <a:pt x="16379" y="53995"/>
                  </a:lnTo>
                  <a:lnTo>
                    <a:pt x="16442" y="55273"/>
                  </a:lnTo>
                  <a:lnTo>
                    <a:pt x="16442" y="55273"/>
                  </a:lnTo>
                  <a:lnTo>
                    <a:pt x="16232" y="55231"/>
                  </a:lnTo>
                  <a:lnTo>
                    <a:pt x="16023" y="55189"/>
                  </a:lnTo>
                  <a:lnTo>
                    <a:pt x="15834" y="55126"/>
                  </a:lnTo>
                  <a:lnTo>
                    <a:pt x="15625" y="55042"/>
                  </a:lnTo>
                  <a:lnTo>
                    <a:pt x="15457" y="54937"/>
                  </a:lnTo>
                  <a:lnTo>
                    <a:pt x="15269" y="54833"/>
                  </a:lnTo>
                  <a:lnTo>
                    <a:pt x="15101" y="54728"/>
                  </a:lnTo>
                  <a:lnTo>
                    <a:pt x="14934" y="54581"/>
                  </a:lnTo>
                  <a:lnTo>
                    <a:pt x="14787" y="54435"/>
                  </a:lnTo>
                  <a:lnTo>
                    <a:pt x="14661" y="54288"/>
                  </a:lnTo>
                  <a:lnTo>
                    <a:pt x="14536" y="54121"/>
                  </a:lnTo>
                  <a:lnTo>
                    <a:pt x="14431" y="53953"/>
                  </a:lnTo>
                  <a:lnTo>
                    <a:pt x="14326" y="53765"/>
                  </a:lnTo>
                  <a:lnTo>
                    <a:pt x="14263" y="53576"/>
                  </a:lnTo>
                  <a:lnTo>
                    <a:pt x="14200" y="53367"/>
                  </a:lnTo>
                  <a:lnTo>
                    <a:pt x="14159" y="53157"/>
                  </a:lnTo>
                  <a:lnTo>
                    <a:pt x="14138" y="52906"/>
                  </a:lnTo>
                  <a:lnTo>
                    <a:pt x="14138" y="52675"/>
                  </a:lnTo>
                  <a:lnTo>
                    <a:pt x="14159" y="52445"/>
                  </a:lnTo>
                  <a:lnTo>
                    <a:pt x="14200" y="52215"/>
                  </a:lnTo>
                  <a:lnTo>
                    <a:pt x="14284" y="52005"/>
                  </a:lnTo>
                  <a:lnTo>
                    <a:pt x="14368" y="51817"/>
                  </a:lnTo>
                  <a:lnTo>
                    <a:pt x="14473" y="51628"/>
                  </a:lnTo>
                  <a:lnTo>
                    <a:pt x="14598" y="51440"/>
                  </a:lnTo>
                  <a:lnTo>
                    <a:pt x="14745" y="51272"/>
                  </a:lnTo>
                  <a:lnTo>
                    <a:pt x="14913" y="51126"/>
                  </a:lnTo>
                  <a:lnTo>
                    <a:pt x="15080" y="50979"/>
                  </a:lnTo>
                  <a:lnTo>
                    <a:pt x="15269" y="50832"/>
                  </a:lnTo>
                  <a:lnTo>
                    <a:pt x="15457" y="50728"/>
                  </a:lnTo>
                  <a:lnTo>
                    <a:pt x="15667" y="50623"/>
                  </a:lnTo>
                  <a:lnTo>
                    <a:pt x="15876" y="50518"/>
                  </a:lnTo>
                  <a:lnTo>
                    <a:pt x="16106" y="50434"/>
                  </a:lnTo>
                  <a:lnTo>
                    <a:pt x="16232" y="50372"/>
                  </a:lnTo>
                  <a:lnTo>
                    <a:pt x="16337" y="50288"/>
                  </a:lnTo>
                  <a:lnTo>
                    <a:pt x="16400" y="50162"/>
                  </a:lnTo>
                  <a:lnTo>
                    <a:pt x="16421" y="50057"/>
                  </a:lnTo>
                  <a:close/>
                  <a:moveTo>
                    <a:pt x="45575" y="54079"/>
                  </a:moveTo>
                  <a:lnTo>
                    <a:pt x="45785" y="54163"/>
                  </a:lnTo>
                  <a:lnTo>
                    <a:pt x="45994" y="54246"/>
                  </a:lnTo>
                  <a:lnTo>
                    <a:pt x="46183" y="54330"/>
                  </a:lnTo>
                  <a:lnTo>
                    <a:pt x="46371" y="54435"/>
                  </a:lnTo>
                  <a:lnTo>
                    <a:pt x="46539" y="54560"/>
                  </a:lnTo>
                  <a:lnTo>
                    <a:pt x="46706" y="54686"/>
                  </a:lnTo>
                  <a:lnTo>
                    <a:pt x="46853" y="54833"/>
                  </a:lnTo>
                  <a:lnTo>
                    <a:pt x="46979" y="54979"/>
                  </a:lnTo>
                  <a:lnTo>
                    <a:pt x="47083" y="55147"/>
                  </a:lnTo>
                  <a:lnTo>
                    <a:pt x="47188" y="55314"/>
                  </a:lnTo>
                  <a:lnTo>
                    <a:pt x="47251" y="55503"/>
                  </a:lnTo>
                  <a:lnTo>
                    <a:pt x="47314" y="55712"/>
                  </a:lnTo>
                  <a:lnTo>
                    <a:pt x="47335" y="55922"/>
                  </a:lnTo>
                  <a:lnTo>
                    <a:pt x="47335" y="56131"/>
                  </a:lnTo>
                  <a:lnTo>
                    <a:pt x="47293" y="56362"/>
                  </a:lnTo>
                  <a:lnTo>
                    <a:pt x="47230" y="56613"/>
                  </a:lnTo>
                  <a:lnTo>
                    <a:pt x="47146" y="56843"/>
                  </a:lnTo>
                  <a:lnTo>
                    <a:pt x="47020" y="57053"/>
                  </a:lnTo>
                  <a:lnTo>
                    <a:pt x="46874" y="57241"/>
                  </a:lnTo>
                  <a:lnTo>
                    <a:pt x="46706" y="57409"/>
                  </a:lnTo>
                  <a:lnTo>
                    <a:pt x="46518" y="57535"/>
                  </a:lnTo>
                  <a:lnTo>
                    <a:pt x="46287" y="57639"/>
                  </a:lnTo>
                  <a:lnTo>
                    <a:pt x="46057" y="57723"/>
                  </a:lnTo>
                  <a:lnTo>
                    <a:pt x="45827" y="57765"/>
                  </a:lnTo>
                  <a:lnTo>
                    <a:pt x="45450" y="57765"/>
                  </a:lnTo>
                  <a:lnTo>
                    <a:pt x="45261" y="57723"/>
                  </a:lnTo>
                  <a:lnTo>
                    <a:pt x="45094" y="57660"/>
                  </a:lnTo>
                  <a:lnTo>
                    <a:pt x="45198" y="56781"/>
                  </a:lnTo>
                  <a:lnTo>
                    <a:pt x="45261" y="55901"/>
                  </a:lnTo>
                  <a:lnTo>
                    <a:pt x="45324" y="55000"/>
                  </a:lnTo>
                  <a:lnTo>
                    <a:pt x="45366" y="54100"/>
                  </a:lnTo>
                  <a:lnTo>
                    <a:pt x="45575" y="54079"/>
                  </a:lnTo>
                  <a:close/>
                  <a:moveTo>
                    <a:pt x="16504" y="56341"/>
                  </a:moveTo>
                  <a:lnTo>
                    <a:pt x="16588" y="57179"/>
                  </a:lnTo>
                  <a:lnTo>
                    <a:pt x="16693" y="58016"/>
                  </a:lnTo>
                  <a:lnTo>
                    <a:pt x="16777" y="58624"/>
                  </a:lnTo>
                  <a:lnTo>
                    <a:pt x="16881" y="59231"/>
                  </a:lnTo>
                  <a:lnTo>
                    <a:pt x="17133" y="60425"/>
                  </a:lnTo>
                  <a:lnTo>
                    <a:pt x="16819" y="60299"/>
                  </a:lnTo>
                  <a:lnTo>
                    <a:pt x="16525" y="60153"/>
                  </a:lnTo>
                  <a:lnTo>
                    <a:pt x="16253" y="59964"/>
                  </a:lnTo>
                  <a:lnTo>
                    <a:pt x="15981" y="59755"/>
                  </a:lnTo>
                  <a:lnTo>
                    <a:pt x="15729" y="59545"/>
                  </a:lnTo>
                  <a:lnTo>
                    <a:pt x="15541" y="59294"/>
                  </a:lnTo>
                  <a:lnTo>
                    <a:pt x="15352" y="59022"/>
                  </a:lnTo>
                  <a:lnTo>
                    <a:pt x="15290" y="58896"/>
                  </a:lnTo>
                  <a:lnTo>
                    <a:pt x="15227" y="58749"/>
                  </a:lnTo>
                  <a:lnTo>
                    <a:pt x="15185" y="58561"/>
                  </a:lnTo>
                  <a:lnTo>
                    <a:pt x="15143" y="58372"/>
                  </a:lnTo>
                  <a:lnTo>
                    <a:pt x="15122" y="58184"/>
                  </a:lnTo>
                  <a:lnTo>
                    <a:pt x="15122" y="57995"/>
                  </a:lnTo>
                  <a:lnTo>
                    <a:pt x="15143" y="57807"/>
                  </a:lnTo>
                  <a:lnTo>
                    <a:pt x="15185" y="57618"/>
                  </a:lnTo>
                  <a:lnTo>
                    <a:pt x="15248" y="57451"/>
                  </a:lnTo>
                  <a:lnTo>
                    <a:pt x="15311" y="57283"/>
                  </a:lnTo>
                  <a:lnTo>
                    <a:pt x="15394" y="57137"/>
                  </a:lnTo>
                  <a:lnTo>
                    <a:pt x="15499" y="56990"/>
                  </a:lnTo>
                  <a:lnTo>
                    <a:pt x="15625" y="56843"/>
                  </a:lnTo>
                  <a:lnTo>
                    <a:pt x="15750" y="56718"/>
                  </a:lnTo>
                  <a:lnTo>
                    <a:pt x="15897" y="56613"/>
                  </a:lnTo>
                  <a:lnTo>
                    <a:pt x="16065" y="56508"/>
                  </a:lnTo>
                  <a:lnTo>
                    <a:pt x="16232" y="56446"/>
                  </a:lnTo>
                  <a:lnTo>
                    <a:pt x="16421" y="56383"/>
                  </a:lnTo>
                  <a:lnTo>
                    <a:pt x="16504" y="56341"/>
                  </a:lnTo>
                  <a:close/>
                  <a:moveTo>
                    <a:pt x="46057" y="58833"/>
                  </a:moveTo>
                  <a:lnTo>
                    <a:pt x="46246" y="58938"/>
                  </a:lnTo>
                  <a:lnTo>
                    <a:pt x="46455" y="59064"/>
                  </a:lnTo>
                  <a:lnTo>
                    <a:pt x="46643" y="59210"/>
                  </a:lnTo>
                  <a:lnTo>
                    <a:pt x="46811" y="59357"/>
                  </a:lnTo>
                  <a:lnTo>
                    <a:pt x="46958" y="59524"/>
                  </a:lnTo>
                  <a:lnTo>
                    <a:pt x="47104" y="59692"/>
                  </a:lnTo>
                  <a:lnTo>
                    <a:pt x="47230" y="59880"/>
                  </a:lnTo>
                  <a:lnTo>
                    <a:pt x="47335" y="60069"/>
                  </a:lnTo>
                  <a:lnTo>
                    <a:pt x="47418" y="60257"/>
                  </a:lnTo>
                  <a:lnTo>
                    <a:pt x="47481" y="60467"/>
                  </a:lnTo>
                  <a:lnTo>
                    <a:pt x="47502" y="60676"/>
                  </a:lnTo>
                  <a:lnTo>
                    <a:pt x="47523" y="60886"/>
                  </a:lnTo>
                  <a:lnTo>
                    <a:pt x="47481" y="61095"/>
                  </a:lnTo>
                  <a:lnTo>
                    <a:pt x="47439" y="61305"/>
                  </a:lnTo>
                  <a:lnTo>
                    <a:pt x="47335" y="61514"/>
                  </a:lnTo>
                  <a:lnTo>
                    <a:pt x="47209" y="61724"/>
                  </a:lnTo>
                  <a:lnTo>
                    <a:pt x="47062" y="61912"/>
                  </a:lnTo>
                  <a:lnTo>
                    <a:pt x="46916" y="62059"/>
                  </a:lnTo>
                  <a:lnTo>
                    <a:pt x="46727" y="62205"/>
                  </a:lnTo>
                  <a:lnTo>
                    <a:pt x="46539" y="62310"/>
                  </a:lnTo>
                  <a:lnTo>
                    <a:pt x="46329" y="62415"/>
                  </a:lnTo>
                  <a:lnTo>
                    <a:pt x="46120" y="62498"/>
                  </a:lnTo>
                  <a:lnTo>
                    <a:pt x="45910" y="62540"/>
                  </a:lnTo>
                  <a:lnTo>
                    <a:pt x="45680" y="62582"/>
                  </a:lnTo>
                  <a:lnTo>
                    <a:pt x="45492" y="62603"/>
                  </a:lnTo>
                  <a:lnTo>
                    <a:pt x="45303" y="62582"/>
                  </a:lnTo>
                  <a:lnTo>
                    <a:pt x="45156" y="62540"/>
                  </a:lnTo>
                  <a:lnTo>
                    <a:pt x="44989" y="62498"/>
                  </a:lnTo>
                  <a:lnTo>
                    <a:pt x="44696" y="62373"/>
                  </a:lnTo>
                  <a:lnTo>
                    <a:pt x="44381" y="62205"/>
                  </a:lnTo>
                  <a:lnTo>
                    <a:pt x="44591" y="61221"/>
                  </a:lnTo>
                  <a:lnTo>
                    <a:pt x="44758" y="60216"/>
                  </a:lnTo>
                  <a:lnTo>
                    <a:pt x="44968" y="58833"/>
                  </a:lnTo>
                  <a:lnTo>
                    <a:pt x="45240" y="58875"/>
                  </a:lnTo>
                  <a:lnTo>
                    <a:pt x="45785" y="58875"/>
                  </a:lnTo>
                  <a:lnTo>
                    <a:pt x="46057" y="58833"/>
                  </a:lnTo>
                  <a:close/>
                  <a:moveTo>
                    <a:pt x="17321" y="61326"/>
                  </a:moveTo>
                  <a:lnTo>
                    <a:pt x="17614" y="62415"/>
                  </a:lnTo>
                  <a:lnTo>
                    <a:pt x="17950" y="63483"/>
                  </a:lnTo>
                  <a:lnTo>
                    <a:pt x="18306" y="64530"/>
                  </a:lnTo>
                  <a:lnTo>
                    <a:pt x="18704" y="65577"/>
                  </a:lnTo>
                  <a:lnTo>
                    <a:pt x="18494" y="65850"/>
                  </a:lnTo>
                  <a:lnTo>
                    <a:pt x="18306" y="66122"/>
                  </a:lnTo>
                  <a:lnTo>
                    <a:pt x="17929" y="66059"/>
                  </a:lnTo>
                  <a:lnTo>
                    <a:pt x="17740" y="66017"/>
                  </a:lnTo>
                  <a:lnTo>
                    <a:pt x="17552" y="65954"/>
                  </a:lnTo>
                  <a:lnTo>
                    <a:pt x="17363" y="65871"/>
                  </a:lnTo>
                  <a:lnTo>
                    <a:pt x="17196" y="65787"/>
                  </a:lnTo>
                  <a:lnTo>
                    <a:pt x="17028" y="65703"/>
                  </a:lnTo>
                  <a:lnTo>
                    <a:pt x="16860" y="65598"/>
                  </a:lnTo>
                  <a:lnTo>
                    <a:pt x="16714" y="65473"/>
                  </a:lnTo>
                  <a:lnTo>
                    <a:pt x="16567" y="65347"/>
                  </a:lnTo>
                  <a:lnTo>
                    <a:pt x="16442" y="65200"/>
                  </a:lnTo>
                  <a:lnTo>
                    <a:pt x="16316" y="65054"/>
                  </a:lnTo>
                  <a:lnTo>
                    <a:pt x="16211" y="64886"/>
                  </a:lnTo>
                  <a:lnTo>
                    <a:pt x="16127" y="64719"/>
                  </a:lnTo>
                  <a:lnTo>
                    <a:pt x="16044" y="64530"/>
                  </a:lnTo>
                  <a:lnTo>
                    <a:pt x="15981" y="64342"/>
                  </a:lnTo>
                  <a:lnTo>
                    <a:pt x="15939" y="64132"/>
                  </a:lnTo>
                  <a:lnTo>
                    <a:pt x="15918" y="63902"/>
                  </a:lnTo>
                  <a:lnTo>
                    <a:pt x="15918" y="63671"/>
                  </a:lnTo>
                  <a:lnTo>
                    <a:pt x="15918" y="63462"/>
                  </a:lnTo>
                  <a:lnTo>
                    <a:pt x="15960" y="63232"/>
                  </a:lnTo>
                  <a:lnTo>
                    <a:pt x="16002" y="63022"/>
                  </a:lnTo>
                  <a:lnTo>
                    <a:pt x="16085" y="62813"/>
                  </a:lnTo>
                  <a:lnTo>
                    <a:pt x="16169" y="62603"/>
                  </a:lnTo>
                  <a:lnTo>
                    <a:pt x="16295" y="62415"/>
                  </a:lnTo>
                  <a:lnTo>
                    <a:pt x="16421" y="62226"/>
                  </a:lnTo>
                  <a:lnTo>
                    <a:pt x="16567" y="62080"/>
                  </a:lnTo>
                  <a:lnTo>
                    <a:pt x="16714" y="61933"/>
                  </a:lnTo>
                  <a:lnTo>
                    <a:pt x="17028" y="61640"/>
                  </a:lnTo>
                  <a:lnTo>
                    <a:pt x="17175" y="61493"/>
                  </a:lnTo>
                  <a:lnTo>
                    <a:pt x="17321" y="61326"/>
                  </a:lnTo>
                  <a:close/>
                  <a:moveTo>
                    <a:pt x="44046" y="63671"/>
                  </a:moveTo>
                  <a:lnTo>
                    <a:pt x="44130" y="63776"/>
                  </a:lnTo>
                  <a:lnTo>
                    <a:pt x="44172" y="63818"/>
                  </a:lnTo>
                  <a:lnTo>
                    <a:pt x="44277" y="63839"/>
                  </a:lnTo>
                  <a:lnTo>
                    <a:pt x="44340" y="63860"/>
                  </a:lnTo>
                  <a:lnTo>
                    <a:pt x="44402" y="63818"/>
                  </a:lnTo>
                  <a:lnTo>
                    <a:pt x="44444" y="63755"/>
                  </a:lnTo>
                  <a:lnTo>
                    <a:pt x="44444" y="63692"/>
                  </a:lnTo>
                  <a:lnTo>
                    <a:pt x="44549" y="63734"/>
                  </a:lnTo>
                  <a:lnTo>
                    <a:pt x="44654" y="63797"/>
                  </a:lnTo>
                  <a:lnTo>
                    <a:pt x="44758" y="63881"/>
                  </a:lnTo>
                  <a:lnTo>
                    <a:pt x="44842" y="63965"/>
                  </a:lnTo>
                  <a:lnTo>
                    <a:pt x="45010" y="64216"/>
                  </a:lnTo>
                  <a:lnTo>
                    <a:pt x="45156" y="64509"/>
                  </a:lnTo>
                  <a:lnTo>
                    <a:pt x="45261" y="64802"/>
                  </a:lnTo>
                  <a:lnTo>
                    <a:pt x="45345" y="65096"/>
                  </a:lnTo>
                  <a:lnTo>
                    <a:pt x="45387" y="65347"/>
                  </a:lnTo>
                  <a:lnTo>
                    <a:pt x="45408" y="65556"/>
                  </a:lnTo>
                  <a:lnTo>
                    <a:pt x="45387" y="65724"/>
                  </a:lnTo>
                  <a:lnTo>
                    <a:pt x="45366" y="65871"/>
                  </a:lnTo>
                  <a:lnTo>
                    <a:pt x="45324" y="66038"/>
                  </a:lnTo>
                  <a:lnTo>
                    <a:pt x="45261" y="66185"/>
                  </a:lnTo>
                  <a:lnTo>
                    <a:pt x="45177" y="66310"/>
                  </a:lnTo>
                  <a:lnTo>
                    <a:pt x="45073" y="66436"/>
                  </a:lnTo>
                  <a:lnTo>
                    <a:pt x="44968" y="66562"/>
                  </a:lnTo>
                  <a:lnTo>
                    <a:pt x="44863" y="66645"/>
                  </a:lnTo>
                  <a:lnTo>
                    <a:pt x="44738" y="66729"/>
                  </a:lnTo>
                  <a:lnTo>
                    <a:pt x="44591" y="66813"/>
                  </a:lnTo>
                  <a:lnTo>
                    <a:pt x="44465" y="66855"/>
                  </a:lnTo>
                  <a:lnTo>
                    <a:pt x="44319" y="66897"/>
                  </a:lnTo>
                  <a:lnTo>
                    <a:pt x="44004" y="66897"/>
                  </a:lnTo>
                  <a:lnTo>
                    <a:pt x="43837" y="66876"/>
                  </a:lnTo>
                  <a:lnTo>
                    <a:pt x="43669" y="66813"/>
                  </a:lnTo>
                  <a:lnTo>
                    <a:pt x="43565" y="66792"/>
                  </a:lnTo>
                  <a:lnTo>
                    <a:pt x="43481" y="66771"/>
                  </a:lnTo>
                  <a:lnTo>
                    <a:pt x="43376" y="66792"/>
                  </a:lnTo>
                  <a:lnTo>
                    <a:pt x="43292" y="66813"/>
                  </a:lnTo>
                  <a:lnTo>
                    <a:pt x="43230" y="66855"/>
                  </a:lnTo>
                  <a:lnTo>
                    <a:pt x="43167" y="66918"/>
                  </a:lnTo>
                  <a:lnTo>
                    <a:pt x="43104" y="66981"/>
                  </a:lnTo>
                  <a:lnTo>
                    <a:pt x="43062" y="67043"/>
                  </a:lnTo>
                  <a:lnTo>
                    <a:pt x="43334" y="66227"/>
                  </a:lnTo>
                  <a:lnTo>
                    <a:pt x="43586" y="65368"/>
                  </a:lnTo>
                  <a:lnTo>
                    <a:pt x="43837" y="64530"/>
                  </a:lnTo>
                  <a:lnTo>
                    <a:pt x="44046" y="63671"/>
                  </a:lnTo>
                  <a:close/>
                  <a:moveTo>
                    <a:pt x="42832" y="67735"/>
                  </a:moveTo>
                  <a:lnTo>
                    <a:pt x="42999" y="67776"/>
                  </a:lnTo>
                  <a:lnTo>
                    <a:pt x="43188" y="67839"/>
                  </a:lnTo>
                  <a:lnTo>
                    <a:pt x="43355" y="67944"/>
                  </a:lnTo>
                  <a:lnTo>
                    <a:pt x="43502" y="68049"/>
                  </a:lnTo>
                  <a:lnTo>
                    <a:pt x="43648" y="68153"/>
                  </a:lnTo>
                  <a:lnTo>
                    <a:pt x="43795" y="68300"/>
                  </a:lnTo>
                  <a:lnTo>
                    <a:pt x="43900" y="68447"/>
                  </a:lnTo>
                  <a:lnTo>
                    <a:pt x="44004" y="68614"/>
                  </a:lnTo>
                  <a:lnTo>
                    <a:pt x="44088" y="68782"/>
                  </a:lnTo>
                  <a:lnTo>
                    <a:pt x="44151" y="68949"/>
                  </a:lnTo>
                  <a:lnTo>
                    <a:pt x="44193" y="69138"/>
                  </a:lnTo>
                  <a:lnTo>
                    <a:pt x="44193" y="69305"/>
                  </a:lnTo>
                  <a:lnTo>
                    <a:pt x="44193" y="69494"/>
                  </a:lnTo>
                  <a:lnTo>
                    <a:pt x="44151" y="69682"/>
                  </a:lnTo>
                  <a:lnTo>
                    <a:pt x="44067" y="69850"/>
                  </a:lnTo>
                  <a:lnTo>
                    <a:pt x="43963" y="70018"/>
                  </a:lnTo>
                  <a:lnTo>
                    <a:pt x="43858" y="70143"/>
                  </a:lnTo>
                  <a:lnTo>
                    <a:pt x="43732" y="70248"/>
                  </a:lnTo>
                  <a:lnTo>
                    <a:pt x="43586" y="70353"/>
                  </a:lnTo>
                  <a:lnTo>
                    <a:pt x="43439" y="70436"/>
                  </a:lnTo>
                  <a:lnTo>
                    <a:pt x="43292" y="70499"/>
                  </a:lnTo>
                  <a:lnTo>
                    <a:pt x="43146" y="70541"/>
                  </a:lnTo>
                  <a:lnTo>
                    <a:pt x="42978" y="70583"/>
                  </a:lnTo>
                  <a:lnTo>
                    <a:pt x="42811" y="70604"/>
                  </a:lnTo>
                  <a:lnTo>
                    <a:pt x="42664" y="70604"/>
                  </a:lnTo>
                  <a:lnTo>
                    <a:pt x="42538" y="70583"/>
                  </a:lnTo>
                  <a:lnTo>
                    <a:pt x="42287" y="70499"/>
                  </a:lnTo>
                  <a:lnTo>
                    <a:pt x="42078" y="70395"/>
                  </a:lnTo>
                  <a:lnTo>
                    <a:pt x="41847" y="70290"/>
                  </a:lnTo>
                  <a:lnTo>
                    <a:pt x="42350" y="69012"/>
                  </a:lnTo>
                  <a:lnTo>
                    <a:pt x="42832" y="67735"/>
                  </a:lnTo>
                  <a:close/>
                  <a:moveTo>
                    <a:pt x="19164" y="66687"/>
                  </a:moveTo>
                  <a:lnTo>
                    <a:pt x="19583" y="67588"/>
                  </a:lnTo>
                  <a:lnTo>
                    <a:pt x="20023" y="68489"/>
                  </a:lnTo>
                  <a:lnTo>
                    <a:pt x="20505" y="69368"/>
                  </a:lnTo>
                  <a:lnTo>
                    <a:pt x="21007" y="70227"/>
                  </a:lnTo>
                  <a:lnTo>
                    <a:pt x="20861" y="70311"/>
                  </a:lnTo>
                  <a:lnTo>
                    <a:pt x="20735" y="70416"/>
                  </a:lnTo>
                  <a:lnTo>
                    <a:pt x="20505" y="70646"/>
                  </a:lnTo>
                  <a:lnTo>
                    <a:pt x="20232" y="70604"/>
                  </a:lnTo>
                  <a:lnTo>
                    <a:pt x="19960" y="70541"/>
                  </a:lnTo>
                  <a:lnTo>
                    <a:pt x="19688" y="70436"/>
                  </a:lnTo>
                  <a:lnTo>
                    <a:pt x="19437" y="70290"/>
                  </a:lnTo>
                  <a:lnTo>
                    <a:pt x="19206" y="70122"/>
                  </a:lnTo>
                  <a:lnTo>
                    <a:pt x="19018" y="69934"/>
                  </a:lnTo>
                  <a:lnTo>
                    <a:pt x="18829" y="69724"/>
                  </a:lnTo>
                  <a:lnTo>
                    <a:pt x="18704" y="69494"/>
                  </a:lnTo>
                  <a:lnTo>
                    <a:pt x="18620" y="69285"/>
                  </a:lnTo>
                  <a:lnTo>
                    <a:pt x="18557" y="69096"/>
                  </a:lnTo>
                  <a:lnTo>
                    <a:pt x="18515" y="68908"/>
                  </a:lnTo>
                  <a:lnTo>
                    <a:pt x="18494" y="68719"/>
                  </a:lnTo>
                  <a:lnTo>
                    <a:pt x="18494" y="68551"/>
                  </a:lnTo>
                  <a:lnTo>
                    <a:pt x="18494" y="68363"/>
                  </a:lnTo>
                  <a:lnTo>
                    <a:pt x="18515" y="68195"/>
                  </a:lnTo>
                  <a:lnTo>
                    <a:pt x="18557" y="68007"/>
                  </a:lnTo>
                  <a:lnTo>
                    <a:pt x="18662" y="67672"/>
                  </a:lnTo>
                  <a:lnTo>
                    <a:pt x="18808" y="67337"/>
                  </a:lnTo>
                  <a:lnTo>
                    <a:pt x="18976" y="67002"/>
                  </a:lnTo>
                  <a:lnTo>
                    <a:pt x="19164" y="66687"/>
                  </a:lnTo>
                  <a:close/>
                  <a:moveTo>
                    <a:pt x="41407" y="71274"/>
                  </a:moveTo>
                  <a:lnTo>
                    <a:pt x="41596" y="71400"/>
                  </a:lnTo>
                  <a:lnTo>
                    <a:pt x="41805" y="71484"/>
                  </a:lnTo>
                  <a:lnTo>
                    <a:pt x="41889" y="71588"/>
                  </a:lnTo>
                  <a:lnTo>
                    <a:pt x="41952" y="71714"/>
                  </a:lnTo>
                  <a:lnTo>
                    <a:pt x="41994" y="71840"/>
                  </a:lnTo>
                  <a:lnTo>
                    <a:pt x="42036" y="72007"/>
                  </a:lnTo>
                  <a:lnTo>
                    <a:pt x="42057" y="72175"/>
                  </a:lnTo>
                  <a:lnTo>
                    <a:pt x="42078" y="72342"/>
                  </a:lnTo>
                  <a:lnTo>
                    <a:pt x="42078" y="72510"/>
                  </a:lnTo>
                  <a:lnTo>
                    <a:pt x="42057" y="72698"/>
                  </a:lnTo>
                  <a:lnTo>
                    <a:pt x="42036" y="72866"/>
                  </a:lnTo>
                  <a:lnTo>
                    <a:pt x="41994" y="73013"/>
                  </a:lnTo>
                  <a:lnTo>
                    <a:pt x="41952" y="73180"/>
                  </a:lnTo>
                  <a:lnTo>
                    <a:pt x="41868" y="73327"/>
                  </a:lnTo>
                  <a:lnTo>
                    <a:pt x="41805" y="73473"/>
                  </a:lnTo>
                  <a:lnTo>
                    <a:pt x="41722" y="73620"/>
                  </a:lnTo>
                  <a:lnTo>
                    <a:pt x="41617" y="73725"/>
                  </a:lnTo>
                  <a:lnTo>
                    <a:pt x="41512" y="73829"/>
                  </a:lnTo>
                  <a:lnTo>
                    <a:pt x="41407" y="73934"/>
                  </a:lnTo>
                  <a:lnTo>
                    <a:pt x="41282" y="74018"/>
                  </a:lnTo>
                  <a:lnTo>
                    <a:pt x="41030" y="74144"/>
                  </a:lnTo>
                  <a:lnTo>
                    <a:pt x="40779" y="74227"/>
                  </a:lnTo>
                  <a:lnTo>
                    <a:pt x="40486" y="74269"/>
                  </a:lnTo>
                  <a:lnTo>
                    <a:pt x="40193" y="74290"/>
                  </a:lnTo>
                  <a:lnTo>
                    <a:pt x="39899" y="74269"/>
                  </a:lnTo>
                  <a:lnTo>
                    <a:pt x="40297" y="73536"/>
                  </a:lnTo>
                  <a:lnTo>
                    <a:pt x="40674" y="72782"/>
                  </a:lnTo>
                  <a:lnTo>
                    <a:pt x="41051" y="72028"/>
                  </a:lnTo>
                  <a:lnTo>
                    <a:pt x="41407" y="71274"/>
                  </a:lnTo>
                  <a:close/>
                  <a:moveTo>
                    <a:pt x="21489" y="71023"/>
                  </a:moveTo>
                  <a:lnTo>
                    <a:pt x="21845" y="71588"/>
                  </a:lnTo>
                  <a:lnTo>
                    <a:pt x="22369" y="72342"/>
                  </a:lnTo>
                  <a:lnTo>
                    <a:pt x="22892" y="73096"/>
                  </a:lnTo>
                  <a:lnTo>
                    <a:pt x="23982" y="74583"/>
                  </a:lnTo>
                  <a:lnTo>
                    <a:pt x="23793" y="74625"/>
                  </a:lnTo>
                  <a:lnTo>
                    <a:pt x="23584" y="74688"/>
                  </a:lnTo>
                  <a:lnTo>
                    <a:pt x="23395" y="74709"/>
                  </a:lnTo>
                  <a:lnTo>
                    <a:pt x="23186" y="74730"/>
                  </a:lnTo>
                  <a:lnTo>
                    <a:pt x="22788" y="74730"/>
                  </a:lnTo>
                  <a:lnTo>
                    <a:pt x="22599" y="74709"/>
                  </a:lnTo>
                  <a:lnTo>
                    <a:pt x="22411" y="74667"/>
                  </a:lnTo>
                  <a:lnTo>
                    <a:pt x="22222" y="74604"/>
                  </a:lnTo>
                  <a:lnTo>
                    <a:pt x="22034" y="74542"/>
                  </a:lnTo>
                  <a:lnTo>
                    <a:pt x="21845" y="74458"/>
                  </a:lnTo>
                  <a:lnTo>
                    <a:pt x="21678" y="74353"/>
                  </a:lnTo>
                  <a:lnTo>
                    <a:pt x="21531" y="74227"/>
                  </a:lnTo>
                  <a:lnTo>
                    <a:pt x="21384" y="74102"/>
                  </a:lnTo>
                  <a:lnTo>
                    <a:pt x="21238" y="73955"/>
                  </a:lnTo>
                  <a:lnTo>
                    <a:pt x="21133" y="73788"/>
                  </a:lnTo>
                  <a:lnTo>
                    <a:pt x="21007" y="73599"/>
                  </a:lnTo>
                  <a:lnTo>
                    <a:pt x="20924" y="73411"/>
                  </a:lnTo>
                  <a:lnTo>
                    <a:pt x="20861" y="73201"/>
                  </a:lnTo>
                  <a:lnTo>
                    <a:pt x="20819" y="72992"/>
                  </a:lnTo>
                  <a:lnTo>
                    <a:pt x="20798" y="72782"/>
                  </a:lnTo>
                  <a:lnTo>
                    <a:pt x="20798" y="72573"/>
                  </a:lnTo>
                  <a:lnTo>
                    <a:pt x="20798" y="72363"/>
                  </a:lnTo>
                  <a:lnTo>
                    <a:pt x="20840" y="72133"/>
                  </a:lnTo>
                  <a:lnTo>
                    <a:pt x="20882" y="71986"/>
                  </a:lnTo>
                  <a:lnTo>
                    <a:pt x="20924" y="71840"/>
                  </a:lnTo>
                  <a:lnTo>
                    <a:pt x="21049" y="71588"/>
                  </a:lnTo>
                  <a:lnTo>
                    <a:pt x="21196" y="71337"/>
                  </a:lnTo>
                  <a:lnTo>
                    <a:pt x="21363" y="71107"/>
                  </a:lnTo>
                  <a:lnTo>
                    <a:pt x="21489" y="71023"/>
                  </a:lnTo>
                  <a:close/>
                  <a:moveTo>
                    <a:pt x="30537" y="5467"/>
                  </a:moveTo>
                  <a:lnTo>
                    <a:pt x="30642" y="6179"/>
                  </a:lnTo>
                  <a:lnTo>
                    <a:pt x="30789" y="6891"/>
                  </a:lnTo>
                  <a:lnTo>
                    <a:pt x="30977" y="7603"/>
                  </a:lnTo>
                  <a:lnTo>
                    <a:pt x="31166" y="8315"/>
                  </a:lnTo>
                  <a:lnTo>
                    <a:pt x="31396" y="9006"/>
                  </a:lnTo>
                  <a:lnTo>
                    <a:pt x="31647" y="9676"/>
                  </a:lnTo>
                  <a:lnTo>
                    <a:pt x="31920" y="10368"/>
                  </a:lnTo>
                  <a:lnTo>
                    <a:pt x="32213" y="11017"/>
                  </a:lnTo>
                  <a:lnTo>
                    <a:pt x="32548" y="11666"/>
                  </a:lnTo>
                  <a:lnTo>
                    <a:pt x="32883" y="12315"/>
                  </a:lnTo>
                  <a:lnTo>
                    <a:pt x="33260" y="12944"/>
                  </a:lnTo>
                  <a:lnTo>
                    <a:pt x="33658" y="13572"/>
                  </a:lnTo>
                  <a:lnTo>
                    <a:pt x="34056" y="14179"/>
                  </a:lnTo>
                  <a:lnTo>
                    <a:pt x="34496" y="14766"/>
                  </a:lnTo>
                  <a:lnTo>
                    <a:pt x="34956" y="15352"/>
                  </a:lnTo>
                  <a:lnTo>
                    <a:pt x="35438" y="15918"/>
                  </a:lnTo>
                  <a:lnTo>
                    <a:pt x="36234" y="16798"/>
                  </a:lnTo>
                  <a:lnTo>
                    <a:pt x="37051" y="17677"/>
                  </a:lnTo>
                  <a:lnTo>
                    <a:pt x="38726" y="19437"/>
                  </a:lnTo>
                  <a:lnTo>
                    <a:pt x="39564" y="20316"/>
                  </a:lnTo>
                  <a:lnTo>
                    <a:pt x="40360" y="21217"/>
                  </a:lnTo>
                  <a:lnTo>
                    <a:pt x="41135" y="22117"/>
                  </a:lnTo>
                  <a:lnTo>
                    <a:pt x="41491" y="22578"/>
                  </a:lnTo>
                  <a:lnTo>
                    <a:pt x="41847" y="23060"/>
                  </a:lnTo>
                  <a:lnTo>
                    <a:pt x="42182" y="23542"/>
                  </a:lnTo>
                  <a:lnTo>
                    <a:pt x="42496" y="24023"/>
                  </a:lnTo>
                  <a:lnTo>
                    <a:pt x="42790" y="24526"/>
                  </a:lnTo>
                  <a:lnTo>
                    <a:pt x="43083" y="25029"/>
                  </a:lnTo>
                  <a:lnTo>
                    <a:pt x="43334" y="25531"/>
                  </a:lnTo>
                  <a:lnTo>
                    <a:pt x="43565" y="26055"/>
                  </a:lnTo>
                  <a:lnTo>
                    <a:pt x="43753" y="26600"/>
                  </a:lnTo>
                  <a:lnTo>
                    <a:pt x="43942" y="27144"/>
                  </a:lnTo>
                  <a:lnTo>
                    <a:pt x="44088" y="27710"/>
                  </a:lnTo>
                  <a:lnTo>
                    <a:pt x="44193" y="28275"/>
                  </a:lnTo>
                  <a:lnTo>
                    <a:pt x="44277" y="28862"/>
                  </a:lnTo>
                  <a:lnTo>
                    <a:pt x="44319" y="29469"/>
                  </a:lnTo>
                  <a:lnTo>
                    <a:pt x="44340" y="30076"/>
                  </a:lnTo>
                  <a:lnTo>
                    <a:pt x="44298" y="30705"/>
                  </a:lnTo>
                  <a:lnTo>
                    <a:pt x="44235" y="31354"/>
                  </a:lnTo>
                  <a:lnTo>
                    <a:pt x="44130" y="32024"/>
                  </a:lnTo>
                  <a:lnTo>
                    <a:pt x="44109" y="32171"/>
                  </a:lnTo>
                  <a:lnTo>
                    <a:pt x="44151" y="32296"/>
                  </a:lnTo>
                  <a:lnTo>
                    <a:pt x="44193" y="32422"/>
                  </a:lnTo>
                  <a:lnTo>
                    <a:pt x="44277" y="32527"/>
                  </a:lnTo>
                  <a:lnTo>
                    <a:pt x="44256" y="32611"/>
                  </a:lnTo>
                  <a:lnTo>
                    <a:pt x="44256" y="32715"/>
                  </a:lnTo>
                  <a:lnTo>
                    <a:pt x="44277" y="32799"/>
                  </a:lnTo>
                  <a:lnTo>
                    <a:pt x="44319" y="32883"/>
                  </a:lnTo>
                  <a:lnTo>
                    <a:pt x="44381" y="32946"/>
                  </a:lnTo>
                  <a:lnTo>
                    <a:pt x="44465" y="32988"/>
                  </a:lnTo>
                  <a:lnTo>
                    <a:pt x="44549" y="33030"/>
                  </a:lnTo>
                  <a:lnTo>
                    <a:pt x="44654" y="33050"/>
                  </a:lnTo>
                  <a:lnTo>
                    <a:pt x="45554" y="33113"/>
                  </a:lnTo>
                  <a:lnTo>
                    <a:pt x="46455" y="33218"/>
                  </a:lnTo>
                  <a:lnTo>
                    <a:pt x="47335" y="33386"/>
                  </a:lnTo>
                  <a:lnTo>
                    <a:pt x="47754" y="33469"/>
                  </a:lnTo>
                  <a:lnTo>
                    <a:pt x="48193" y="33595"/>
                  </a:lnTo>
                  <a:lnTo>
                    <a:pt x="48633" y="33700"/>
                  </a:lnTo>
                  <a:lnTo>
                    <a:pt x="49052" y="33846"/>
                  </a:lnTo>
                  <a:lnTo>
                    <a:pt x="49471" y="33993"/>
                  </a:lnTo>
                  <a:lnTo>
                    <a:pt x="49890" y="34140"/>
                  </a:lnTo>
                  <a:lnTo>
                    <a:pt x="50288" y="34307"/>
                  </a:lnTo>
                  <a:lnTo>
                    <a:pt x="50707" y="34496"/>
                  </a:lnTo>
                  <a:lnTo>
                    <a:pt x="51084" y="34684"/>
                  </a:lnTo>
                  <a:lnTo>
                    <a:pt x="51482" y="34894"/>
                  </a:lnTo>
                  <a:lnTo>
                    <a:pt x="51859" y="35124"/>
                  </a:lnTo>
                  <a:lnTo>
                    <a:pt x="52236" y="35354"/>
                  </a:lnTo>
                  <a:lnTo>
                    <a:pt x="52613" y="35606"/>
                  </a:lnTo>
                  <a:lnTo>
                    <a:pt x="52969" y="35857"/>
                  </a:lnTo>
                  <a:lnTo>
                    <a:pt x="53304" y="36129"/>
                  </a:lnTo>
                  <a:lnTo>
                    <a:pt x="53639" y="36402"/>
                  </a:lnTo>
                  <a:lnTo>
                    <a:pt x="53974" y="36716"/>
                  </a:lnTo>
                  <a:lnTo>
                    <a:pt x="54288" y="37009"/>
                  </a:lnTo>
                  <a:lnTo>
                    <a:pt x="54581" y="37344"/>
                  </a:lnTo>
                  <a:lnTo>
                    <a:pt x="54875" y="37658"/>
                  </a:lnTo>
                  <a:lnTo>
                    <a:pt x="55168" y="38014"/>
                  </a:lnTo>
                  <a:lnTo>
                    <a:pt x="55419" y="38370"/>
                  </a:lnTo>
                  <a:lnTo>
                    <a:pt x="55692" y="38747"/>
                  </a:lnTo>
                  <a:lnTo>
                    <a:pt x="55922" y="39124"/>
                  </a:lnTo>
                  <a:lnTo>
                    <a:pt x="56152" y="39522"/>
                  </a:lnTo>
                  <a:lnTo>
                    <a:pt x="56362" y="39920"/>
                  </a:lnTo>
                  <a:lnTo>
                    <a:pt x="56571" y="40360"/>
                  </a:lnTo>
                  <a:lnTo>
                    <a:pt x="56739" y="40779"/>
                  </a:lnTo>
                  <a:lnTo>
                    <a:pt x="56906" y="41219"/>
                  </a:lnTo>
                  <a:lnTo>
                    <a:pt x="57074" y="41659"/>
                  </a:lnTo>
                  <a:lnTo>
                    <a:pt x="57200" y="42099"/>
                  </a:lnTo>
                  <a:lnTo>
                    <a:pt x="57325" y="42559"/>
                  </a:lnTo>
                  <a:lnTo>
                    <a:pt x="57430" y="42999"/>
                  </a:lnTo>
                  <a:lnTo>
                    <a:pt x="57514" y="43460"/>
                  </a:lnTo>
                  <a:lnTo>
                    <a:pt x="57577" y="43921"/>
                  </a:lnTo>
                  <a:lnTo>
                    <a:pt x="57618" y="44402"/>
                  </a:lnTo>
                  <a:lnTo>
                    <a:pt x="57660" y="44863"/>
                  </a:lnTo>
                  <a:lnTo>
                    <a:pt x="57660" y="45324"/>
                  </a:lnTo>
                  <a:lnTo>
                    <a:pt x="57660" y="45785"/>
                  </a:lnTo>
                  <a:lnTo>
                    <a:pt x="57639" y="46266"/>
                  </a:lnTo>
                  <a:lnTo>
                    <a:pt x="57577" y="46727"/>
                  </a:lnTo>
                  <a:lnTo>
                    <a:pt x="57514" y="47188"/>
                  </a:lnTo>
                  <a:lnTo>
                    <a:pt x="57430" y="47607"/>
                  </a:lnTo>
                  <a:lnTo>
                    <a:pt x="57346" y="48026"/>
                  </a:lnTo>
                  <a:lnTo>
                    <a:pt x="57220" y="48445"/>
                  </a:lnTo>
                  <a:lnTo>
                    <a:pt x="57095" y="48843"/>
                  </a:lnTo>
                  <a:lnTo>
                    <a:pt x="56823" y="49659"/>
                  </a:lnTo>
                  <a:lnTo>
                    <a:pt x="56529" y="50455"/>
                  </a:lnTo>
                  <a:lnTo>
                    <a:pt x="55922" y="52047"/>
                  </a:lnTo>
                  <a:lnTo>
                    <a:pt x="55629" y="52864"/>
                  </a:lnTo>
                  <a:lnTo>
                    <a:pt x="55377" y="53681"/>
                  </a:lnTo>
                  <a:lnTo>
                    <a:pt x="55356" y="53786"/>
                  </a:lnTo>
                  <a:lnTo>
                    <a:pt x="55356" y="53869"/>
                  </a:lnTo>
                  <a:lnTo>
                    <a:pt x="55377" y="53974"/>
                  </a:lnTo>
                  <a:lnTo>
                    <a:pt x="55419" y="54058"/>
                  </a:lnTo>
                  <a:lnTo>
                    <a:pt x="55482" y="54121"/>
                  </a:lnTo>
                  <a:lnTo>
                    <a:pt x="55545" y="54183"/>
                  </a:lnTo>
                  <a:lnTo>
                    <a:pt x="55629" y="54246"/>
                  </a:lnTo>
                  <a:lnTo>
                    <a:pt x="55712" y="54288"/>
                  </a:lnTo>
                  <a:lnTo>
                    <a:pt x="55608" y="54309"/>
                  </a:lnTo>
                  <a:lnTo>
                    <a:pt x="55524" y="54330"/>
                  </a:lnTo>
                  <a:lnTo>
                    <a:pt x="55461" y="54393"/>
                  </a:lnTo>
                  <a:lnTo>
                    <a:pt x="55377" y="54435"/>
                  </a:lnTo>
                  <a:lnTo>
                    <a:pt x="55314" y="54519"/>
                  </a:lnTo>
                  <a:lnTo>
                    <a:pt x="55273" y="54581"/>
                  </a:lnTo>
                  <a:lnTo>
                    <a:pt x="55189" y="54770"/>
                  </a:lnTo>
                  <a:lnTo>
                    <a:pt x="55168" y="54854"/>
                  </a:lnTo>
                  <a:lnTo>
                    <a:pt x="55168" y="54958"/>
                  </a:lnTo>
                  <a:lnTo>
                    <a:pt x="55168" y="55042"/>
                  </a:lnTo>
                  <a:lnTo>
                    <a:pt x="55189" y="55147"/>
                  </a:lnTo>
                  <a:lnTo>
                    <a:pt x="55231" y="55231"/>
                  </a:lnTo>
                  <a:lnTo>
                    <a:pt x="55273" y="55335"/>
                  </a:lnTo>
                  <a:lnTo>
                    <a:pt x="55356" y="55398"/>
                  </a:lnTo>
                  <a:lnTo>
                    <a:pt x="55440" y="55482"/>
                  </a:lnTo>
                  <a:lnTo>
                    <a:pt x="55775" y="55712"/>
                  </a:lnTo>
                  <a:lnTo>
                    <a:pt x="56069" y="55964"/>
                  </a:lnTo>
                  <a:lnTo>
                    <a:pt x="56362" y="56236"/>
                  </a:lnTo>
                  <a:lnTo>
                    <a:pt x="56634" y="56508"/>
                  </a:lnTo>
                  <a:lnTo>
                    <a:pt x="56885" y="56802"/>
                  </a:lnTo>
                  <a:lnTo>
                    <a:pt x="57116" y="57116"/>
                  </a:lnTo>
                  <a:lnTo>
                    <a:pt x="57325" y="57409"/>
                  </a:lnTo>
                  <a:lnTo>
                    <a:pt x="57514" y="57744"/>
                  </a:lnTo>
                  <a:lnTo>
                    <a:pt x="57702" y="58058"/>
                  </a:lnTo>
                  <a:lnTo>
                    <a:pt x="57849" y="58393"/>
                  </a:lnTo>
                  <a:lnTo>
                    <a:pt x="57995" y="58749"/>
                  </a:lnTo>
                  <a:lnTo>
                    <a:pt x="58121" y="59105"/>
                  </a:lnTo>
                  <a:lnTo>
                    <a:pt x="58226" y="59462"/>
                  </a:lnTo>
                  <a:lnTo>
                    <a:pt x="58310" y="59818"/>
                  </a:lnTo>
                  <a:lnTo>
                    <a:pt x="58372" y="60174"/>
                  </a:lnTo>
                  <a:lnTo>
                    <a:pt x="58435" y="60551"/>
                  </a:lnTo>
                  <a:lnTo>
                    <a:pt x="58477" y="60928"/>
                  </a:lnTo>
                  <a:lnTo>
                    <a:pt x="58498" y="61305"/>
                  </a:lnTo>
                  <a:lnTo>
                    <a:pt x="58498" y="61682"/>
                  </a:lnTo>
                  <a:lnTo>
                    <a:pt x="58498" y="62059"/>
                  </a:lnTo>
                  <a:lnTo>
                    <a:pt x="58456" y="62436"/>
                  </a:lnTo>
                  <a:lnTo>
                    <a:pt x="58414" y="62813"/>
                  </a:lnTo>
                  <a:lnTo>
                    <a:pt x="58372" y="63190"/>
                  </a:lnTo>
                  <a:lnTo>
                    <a:pt x="58289" y="63567"/>
                  </a:lnTo>
                  <a:lnTo>
                    <a:pt x="58205" y="63944"/>
                  </a:lnTo>
                  <a:lnTo>
                    <a:pt x="58100" y="64321"/>
                  </a:lnTo>
                  <a:lnTo>
                    <a:pt x="57995" y="64677"/>
                  </a:lnTo>
                  <a:lnTo>
                    <a:pt x="57870" y="65033"/>
                  </a:lnTo>
                  <a:lnTo>
                    <a:pt x="57723" y="65389"/>
                  </a:lnTo>
                  <a:lnTo>
                    <a:pt x="57556" y="65745"/>
                  </a:lnTo>
                  <a:lnTo>
                    <a:pt x="57388" y="66080"/>
                  </a:lnTo>
                  <a:lnTo>
                    <a:pt x="57220" y="66436"/>
                  </a:lnTo>
                  <a:lnTo>
                    <a:pt x="57011" y="66771"/>
                  </a:lnTo>
                  <a:lnTo>
                    <a:pt x="56781" y="67127"/>
                  </a:lnTo>
                  <a:lnTo>
                    <a:pt x="56550" y="67462"/>
                  </a:lnTo>
                  <a:lnTo>
                    <a:pt x="56320" y="67776"/>
                  </a:lnTo>
                  <a:lnTo>
                    <a:pt x="55796" y="68405"/>
                  </a:lnTo>
                  <a:lnTo>
                    <a:pt x="55273" y="69012"/>
                  </a:lnTo>
                  <a:lnTo>
                    <a:pt x="54686" y="69578"/>
                  </a:lnTo>
                  <a:lnTo>
                    <a:pt x="54079" y="70101"/>
                  </a:lnTo>
                  <a:lnTo>
                    <a:pt x="53471" y="70604"/>
                  </a:lnTo>
                  <a:lnTo>
                    <a:pt x="52801" y="71086"/>
                  </a:lnTo>
                  <a:lnTo>
                    <a:pt x="52131" y="71547"/>
                  </a:lnTo>
                  <a:lnTo>
                    <a:pt x="51461" y="71986"/>
                  </a:lnTo>
                  <a:lnTo>
                    <a:pt x="50749" y="72405"/>
                  </a:lnTo>
                  <a:lnTo>
                    <a:pt x="50036" y="72803"/>
                  </a:lnTo>
                  <a:lnTo>
                    <a:pt x="49324" y="73180"/>
                  </a:lnTo>
                  <a:lnTo>
                    <a:pt x="48591" y="73536"/>
                  </a:lnTo>
                  <a:lnTo>
                    <a:pt x="47146" y="74227"/>
                  </a:lnTo>
                  <a:lnTo>
                    <a:pt x="44004" y="75652"/>
                  </a:lnTo>
                  <a:lnTo>
                    <a:pt x="42455" y="76385"/>
                  </a:lnTo>
                  <a:lnTo>
                    <a:pt x="40905" y="77118"/>
                  </a:lnTo>
                  <a:lnTo>
                    <a:pt x="40968" y="76908"/>
                  </a:lnTo>
                  <a:lnTo>
                    <a:pt x="41009" y="76678"/>
                  </a:lnTo>
                  <a:lnTo>
                    <a:pt x="41030" y="76448"/>
                  </a:lnTo>
                  <a:lnTo>
                    <a:pt x="41009" y="76196"/>
                  </a:lnTo>
                  <a:lnTo>
                    <a:pt x="40968" y="75966"/>
                  </a:lnTo>
                  <a:lnTo>
                    <a:pt x="40905" y="75756"/>
                  </a:lnTo>
                  <a:lnTo>
                    <a:pt x="40800" y="75526"/>
                  </a:lnTo>
                  <a:lnTo>
                    <a:pt x="40695" y="75337"/>
                  </a:lnTo>
                  <a:lnTo>
                    <a:pt x="41030" y="75254"/>
                  </a:lnTo>
                  <a:lnTo>
                    <a:pt x="41345" y="75149"/>
                  </a:lnTo>
                  <a:lnTo>
                    <a:pt x="41659" y="74981"/>
                  </a:lnTo>
                  <a:lnTo>
                    <a:pt x="41931" y="74793"/>
                  </a:lnTo>
                  <a:lnTo>
                    <a:pt x="42203" y="74563"/>
                  </a:lnTo>
                  <a:lnTo>
                    <a:pt x="42434" y="74311"/>
                  </a:lnTo>
                  <a:lnTo>
                    <a:pt x="42622" y="74018"/>
                  </a:lnTo>
                  <a:lnTo>
                    <a:pt x="42706" y="73871"/>
                  </a:lnTo>
                  <a:lnTo>
                    <a:pt x="42769" y="73704"/>
                  </a:lnTo>
                  <a:lnTo>
                    <a:pt x="42853" y="73473"/>
                  </a:lnTo>
                  <a:lnTo>
                    <a:pt x="42894" y="73222"/>
                  </a:lnTo>
                  <a:lnTo>
                    <a:pt x="42936" y="72971"/>
                  </a:lnTo>
                  <a:lnTo>
                    <a:pt x="42936" y="72719"/>
                  </a:lnTo>
                  <a:lnTo>
                    <a:pt x="42915" y="72468"/>
                  </a:lnTo>
                  <a:lnTo>
                    <a:pt x="42873" y="72217"/>
                  </a:lnTo>
                  <a:lnTo>
                    <a:pt x="42811" y="71965"/>
                  </a:lnTo>
                  <a:lnTo>
                    <a:pt x="42727" y="71714"/>
                  </a:lnTo>
                  <a:lnTo>
                    <a:pt x="42685" y="71630"/>
                  </a:lnTo>
                  <a:lnTo>
                    <a:pt x="42894" y="71630"/>
                  </a:lnTo>
                  <a:lnTo>
                    <a:pt x="43104" y="71609"/>
                  </a:lnTo>
                  <a:lnTo>
                    <a:pt x="43376" y="71567"/>
                  </a:lnTo>
                  <a:lnTo>
                    <a:pt x="43648" y="71484"/>
                  </a:lnTo>
                  <a:lnTo>
                    <a:pt x="43900" y="71358"/>
                  </a:lnTo>
                  <a:lnTo>
                    <a:pt x="44151" y="71211"/>
                  </a:lnTo>
                  <a:lnTo>
                    <a:pt x="44381" y="71044"/>
                  </a:lnTo>
                  <a:lnTo>
                    <a:pt x="44570" y="70855"/>
                  </a:lnTo>
                  <a:lnTo>
                    <a:pt x="44738" y="70625"/>
                  </a:lnTo>
                  <a:lnTo>
                    <a:pt x="44884" y="70395"/>
                  </a:lnTo>
                  <a:lnTo>
                    <a:pt x="44947" y="70227"/>
                  </a:lnTo>
                  <a:lnTo>
                    <a:pt x="45010" y="70080"/>
                  </a:lnTo>
                  <a:lnTo>
                    <a:pt x="45052" y="69913"/>
                  </a:lnTo>
                  <a:lnTo>
                    <a:pt x="45073" y="69745"/>
                  </a:lnTo>
                  <a:lnTo>
                    <a:pt x="45094" y="69431"/>
                  </a:lnTo>
                  <a:lnTo>
                    <a:pt x="45073" y="69117"/>
                  </a:lnTo>
                  <a:lnTo>
                    <a:pt x="44989" y="68824"/>
                  </a:lnTo>
                  <a:lnTo>
                    <a:pt x="44884" y="68510"/>
                  </a:lnTo>
                  <a:lnTo>
                    <a:pt x="44717" y="68237"/>
                  </a:lnTo>
                  <a:lnTo>
                    <a:pt x="44549" y="67986"/>
                  </a:lnTo>
                  <a:lnTo>
                    <a:pt x="44738" y="67923"/>
                  </a:lnTo>
                  <a:lnTo>
                    <a:pt x="44926" y="67860"/>
                  </a:lnTo>
                  <a:lnTo>
                    <a:pt x="45094" y="67776"/>
                  </a:lnTo>
                  <a:lnTo>
                    <a:pt x="45282" y="67693"/>
                  </a:lnTo>
                  <a:lnTo>
                    <a:pt x="45450" y="67567"/>
                  </a:lnTo>
                  <a:lnTo>
                    <a:pt x="45596" y="67441"/>
                  </a:lnTo>
                  <a:lnTo>
                    <a:pt x="45743" y="67316"/>
                  </a:lnTo>
                  <a:lnTo>
                    <a:pt x="45889" y="67169"/>
                  </a:lnTo>
                  <a:lnTo>
                    <a:pt x="46015" y="67002"/>
                  </a:lnTo>
                  <a:lnTo>
                    <a:pt x="46120" y="66834"/>
                  </a:lnTo>
                  <a:lnTo>
                    <a:pt x="46204" y="66666"/>
                  </a:lnTo>
                  <a:lnTo>
                    <a:pt x="46287" y="66478"/>
                  </a:lnTo>
                  <a:lnTo>
                    <a:pt x="46350" y="66268"/>
                  </a:lnTo>
                  <a:lnTo>
                    <a:pt x="46392" y="66080"/>
                  </a:lnTo>
                  <a:lnTo>
                    <a:pt x="46434" y="65871"/>
                  </a:lnTo>
                  <a:lnTo>
                    <a:pt x="46434" y="65661"/>
                  </a:lnTo>
                  <a:lnTo>
                    <a:pt x="46434" y="65389"/>
                  </a:lnTo>
                  <a:lnTo>
                    <a:pt x="46371" y="65117"/>
                  </a:lnTo>
                  <a:lnTo>
                    <a:pt x="46308" y="64844"/>
                  </a:lnTo>
                  <a:lnTo>
                    <a:pt x="46204" y="64593"/>
                  </a:lnTo>
                  <a:lnTo>
                    <a:pt x="46099" y="64342"/>
                  </a:lnTo>
                  <a:lnTo>
                    <a:pt x="45952" y="64111"/>
                  </a:lnTo>
                  <a:lnTo>
                    <a:pt x="45785" y="63881"/>
                  </a:lnTo>
                  <a:lnTo>
                    <a:pt x="45617" y="63671"/>
                  </a:lnTo>
                  <a:lnTo>
                    <a:pt x="45848" y="63650"/>
                  </a:lnTo>
                  <a:lnTo>
                    <a:pt x="46078" y="63609"/>
                  </a:lnTo>
                  <a:lnTo>
                    <a:pt x="46455" y="63525"/>
                  </a:lnTo>
                  <a:lnTo>
                    <a:pt x="46790" y="63399"/>
                  </a:lnTo>
                  <a:lnTo>
                    <a:pt x="47125" y="63211"/>
                  </a:lnTo>
                  <a:lnTo>
                    <a:pt x="47439" y="63001"/>
                  </a:lnTo>
                  <a:lnTo>
                    <a:pt x="47733" y="62771"/>
                  </a:lnTo>
                  <a:lnTo>
                    <a:pt x="47984" y="62498"/>
                  </a:lnTo>
                  <a:lnTo>
                    <a:pt x="48089" y="62352"/>
                  </a:lnTo>
                  <a:lnTo>
                    <a:pt x="48193" y="62184"/>
                  </a:lnTo>
                  <a:lnTo>
                    <a:pt x="48277" y="62017"/>
                  </a:lnTo>
                  <a:lnTo>
                    <a:pt x="48361" y="61849"/>
                  </a:lnTo>
                  <a:lnTo>
                    <a:pt x="48445" y="61598"/>
                  </a:lnTo>
                  <a:lnTo>
                    <a:pt x="48508" y="61347"/>
                  </a:lnTo>
                  <a:lnTo>
                    <a:pt x="48549" y="61095"/>
                  </a:lnTo>
                  <a:lnTo>
                    <a:pt x="48549" y="60844"/>
                  </a:lnTo>
                  <a:lnTo>
                    <a:pt x="48549" y="60593"/>
                  </a:lnTo>
                  <a:lnTo>
                    <a:pt x="48508" y="60362"/>
                  </a:lnTo>
                  <a:lnTo>
                    <a:pt x="48445" y="60132"/>
                  </a:lnTo>
                  <a:lnTo>
                    <a:pt x="48361" y="59901"/>
                  </a:lnTo>
                  <a:lnTo>
                    <a:pt x="48277" y="59692"/>
                  </a:lnTo>
                  <a:lnTo>
                    <a:pt x="48151" y="59462"/>
                  </a:lnTo>
                  <a:lnTo>
                    <a:pt x="48026" y="59273"/>
                  </a:lnTo>
                  <a:lnTo>
                    <a:pt x="47879" y="59085"/>
                  </a:lnTo>
                  <a:lnTo>
                    <a:pt x="47712" y="58896"/>
                  </a:lnTo>
                  <a:lnTo>
                    <a:pt x="47544" y="58728"/>
                  </a:lnTo>
                  <a:lnTo>
                    <a:pt x="47335" y="58561"/>
                  </a:lnTo>
                  <a:lnTo>
                    <a:pt x="47146" y="58414"/>
                  </a:lnTo>
                  <a:lnTo>
                    <a:pt x="47335" y="58289"/>
                  </a:lnTo>
                  <a:lnTo>
                    <a:pt x="47502" y="58142"/>
                  </a:lnTo>
                  <a:lnTo>
                    <a:pt x="47670" y="57995"/>
                  </a:lnTo>
                  <a:lnTo>
                    <a:pt x="47795" y="57807"/>
                  </a:lnTo>
                  <a:lnTo>
                    <a:pt x="47942" y="57618"/>
                  </a:lnTo>
                  <a:lnTo>
                    <a:pt x="48047" y="57430"/>
                  </a:lnTo>
                  <a:lnTo>
                    <a:pt x="48151" y="57220"/>
                  </a:lnTo>
                  <a:lnTo>
                    <a:pt x="48235" y="56990"/>
                  </a:lnTo>
                  <a:lnTo>
                    <a:pt x="48298" y="56739"/>
                  </a:lnTo>
                  <a:lnTo>
                    <a:pt x="48361" y="56487"/>
                  </a:lnTo>
                  <a:lnTo>
                    <a:pt x="48361" y="56236"/>
                  </a:lnTo>
                  <a:lnTo>
                    <a:pt x="48361" y="55985"/>
                  </a:lnTo>
                  <a:lnTo>
                    <a:pt x="48340" y="55733"/>
                  </a:lnTo>
                  <a:lnTo>
                    <a:pt x="48298" y="55503"/>
                  </a:lnTo>
                  <a:lnTo>
                    <a:pt x="48214" y="55273"/>
                  </a:lnTo>
                  <a:lnTo>
                    <a:pt x="48131" y="55042"/>
                  </a:lnTo>
                  <a:lnTo>
                    <a:pt x="48026" y="54833"/>
                  </a:lnTo>
                  <a:lnTo>
                    <a:pt x="47900" y="54644"/>
                  </a:lnTo>
                  <a:lnTo>
                    <a:pt x="47754" y="54456"/>
                  </a:lnTo>
                  <a:lnTo>
                    <a:pt x="47607" y="54288"/>
                  </a:lnTo>
                  <a:lnTo>
                    <a:pt x="47418" y="54121"/>
                  </a:lnTo>
                  <a:lnTo>
                    <a:pt x="47251" y="53974"/>
                  </a:lnTo>
                  <a:lnTo>
                    <a:pt x="47041" y="53848"/>
                  </a:lnTo>
                  <a:lnTo>
                    <a:pt x="46832" y="53723"/>
                  </a:lnTo>
                  <a:lnTo>
                    <a:pt x="46916" y="53681"/>
                  </a:lnTo>
                  <a:lnTo>
                    <a:pt x="47188" y="53492"/>
                  </a:lnTo>
                  <a:lnTo>
                    <a:pt x="47439" y="53304"/>
                  </a:lnTo>
                  <a:lnTo>
                    <a:pt x="47670" y="53052"/>
                  </a:lnTo>
                  <a:lnTo>
                    <a:pt x="47879" y="52801"/>
                  </a:lnTo>
                  <a:lnTo>
                    <a:pt x="48047" y="52529"/>
                  </a:lnTo>
                  <a:lnTo>
                    <a:pt x="48193" y="52236"/>
                  </a:lnTo>
                  <a:lnTo>
                    <a:pt x="48298" y="51921"/>
                  </a:lnTo>
                  <a:lnTo>
                    <a:pt x="48361" y="51607"/>
                  </a:lnTo>
                  <a:lnTo>
                    <a:pt x="48382" y="51419"/>
                  </a:lnTo>
                  <a:lnTo>
                    <a:pt x="48382" y="51209"/>
                  </a:lnTo>
                  <a:lnTo>
                    <a:pt x="48361" y="51000"/>
                  </a:lnTo>
                  <a:lnTo>
                    <a:pt x="48319" y="50811"/>
                  </a:lnTo>
                  <a:lnTo>
                    <a:pt x="48277" y="50602"/>
                  </a:lnTo>
                  <a:lnTo>
                    <a:pt x="48193" y="50393"/>
                  </a:lnTo>
                  <a:lnTo>
                    <a:pt x="48110" y="50204"/>
                  </a:lnTo>
                  <a:lnTo>
                    <a:pt x="48026" y="50016"/>
                  </a:lnTo>
                  <a:lnTo>
                    <a:pt x="47900" y="49827"/>
                  </a:lnTo>
                  <a:lnTo>
                    <a:pt x="47774" y="49639"/>
                  </a:lnTo>
                  <a:lnTo>
                    <a:pt x="47649" y="49471"/>
                  </a:lnTo>
                  <a:lnTo>
                    <a:pt x="47502" y="49303"/>
                  </a:lnTo>
                  <a:lnTo>
                    <a:pt x="47356" y="49157"/>
                  </a:lnTo>
                  <a:lnTo>
                    <a:pt x="47188" y="49031"/>
                  </a:lnTo>
                  <a:lnTo>
                    <a:pt x="47020" y="48905"/>
                  </a:lnTo>
                  <a:lnTo>
                    <a:pt x="46832" y="48801"/>
                  </a:lnTo>
                  <a:lnTo>
                    <a:pt x="47041" y="48696"/>
                  </a:lnTo>
                  <a:lnTo>
                    <a:pt x="47272" y="48591"/>
                  </a:lnTo>
                  <a:lnTo>
                    <a:pt x="47460" y="48466"/>
                  </a:lnTo>
                  <a:lnTo>
                    <a:pt x="47670" y="48319"/>
                  </a:lnTo>
                  <a:lnTo>
                    <a:pt x="47837" y="48172"/>
                  </a:lnTo>
                  <a:lnTo>
                    <a:pt x="48026" y="48026"/>
                  </a:lnTo>
                  <a:lnTo>
                    <a:pt x="48193" y="47837"/>
                  </a:lnTo>
                  <a:lnTo>
                    <a:pt x="48340" y="47670"/>
                  </a:lnTo>
                  <a:lnTo>
                    <a:pt x="48466" y="47460"/>
                  </a:lnTo>
                  <a:lnTo>
                    <a:pt x="48591" y="47272"/>
                  </a:lnTo>
                  <a:lnTo>
                    <a:pt x="48696" y="47062"/>
                  </a:lnTo>
                  <a:lnTo>
                    <a:pt x="48780" y="46832"/>
                  </a:lnTo>
                  <a:lnTo>
                    <a:pt x="48843" y="46602"/>
                  </a:lnTo>
                  <a:lnTo>
                    <a:pt x="48905" y="46371"/>
                  </a:lnTo>
                  <a:lnTo>
                    <a:pt x="48926" y="46120"/>
                  </a:lnTo>
                  <a:lnTo>
                    <a:pt x="48926" y="45869"/>
                  </a:lnTo>
                  <a:lnTo>
                    <a:pt x="48905" y="45533"/>
                  </a:lnTo>
                  <a:lnTo>
                    <a:pt x="48843" y="45219"/>
                  </a:lnTo>
                  <a:lnTo>
                    <a:pt x="48759" y="44905"/>
                  </a:lnTo>
                  <a:lnTo>
                    <a:pt x="48633" y="44612"/>
                  </a:lnTo>
                  <a:lnTo>
                    <a:pt x="48466" y="44340"/>
                  </a:lnTo>
                  <a:lnTo>
                    <a:pt x="48277" y="44067"/>
                  </a:lnTo>
                  <a:lnTo>
                    <a:pt x="48068" y="43837"/>
                  </a:lnTo>
                  <a:lnTo>
                    <a:pt x="47837" y="43607"/>
                  </a:lnTo>
                  <a:lnTo>
                    <a:pt x="47586" y="43418"/>
                  </a:lnTo>
                  <a:lnTo>
                    <a:pt x="47314" y="43250"/>
                  </a:lnTo>
                  <a:lnTo>
                    <a:pt x="47041" y="43104"/>
                  </a:lnTo>
                  <a:lnTo>
                    <a:pt x="46727" y="42978"/>
                  </a:lnTo>
                  <a:lnTo>
                    <a:pt x="46434" y="42894"/>
                  </a:lnTo>
                  <a:lnTo>
                    <a:pt x="46120" y="42832"/>
                  </a:lnTo>
                  <a:lnTo>
                    <a:pt x="45806" y="42811"/>
                  </a:lnTo>
                  <a:lnTo>
                    <a:pt x="45471" y="42811"/>
                  </a:lnTo>
                  <a:lnTo>
                    <a:pt x="45659" y="42601"/>
                  </a:lnTo>
                  <a:lnTo>
                    <a:pt x="45827" y="42371"/>
                  </a:lnTo>
                  <a:lnTo>
                    <a:pt x="45994" y="42099"/>
                  </a:lnTo>
                  <a:lnTo>
                    <a:pt x="46120" y="41784"/>
                  </a:lnTo>
                  <a:lnTo>
                    <a:pt x="46225" y="41491"/>
                  </a:lnTo>
                  <a:lnTo>
                    <a:pt x="46287" y="41177"/>
                  </a:lnTo>
                  <a:lnTo>
                    <a:pt x="46308" y="40842"/>
                  </a:lnTo>
                  <a:lnTo>
                    <a:pt x="46308" y="40528"/>
                  </a:lnTo>
                  <a:lnTo>
                    <a:pt x="46266" y="40193"/>
                  </a:lnTo>
                  <a:lnTo>
                    <a:pt x="46183" y="39878"/>
                  </a:lnTo>
                  <a:lnTo>
                    <a:pt x="46099" y="39669"/>
                  </a:lnTo>
                  <a:lnTo>
                    <a:pt x="45994" y="39480"/>
                  </a:lnTo>
                  <a:lnTo>
                    <a:pt x="45889" y="39292"/>
                  </a:lnTo>
                  <a:lnTo>
                    <a:pt x="45764" y="39124"/>
                  </a:lnTo>
                  <a:lnTo>
                    <a:pt x="45617" y="38978"/>
                  </a:lnTo>
                  <a:lnTo>
                    <a:pt x="45450" y="38831"/>
                  </a:lnTo>
                  <a:lnTo>
                    <a:pt x="45303" y="38685"/>
                  </a:lnTo>
                  <a:lnTo>
                    <a:pt x="45115" y="38580"/>
                  </a:lnTo>
                  <a:lnTo>
                    <a:pt x="44926" y="38475"/>
                  </a:lnTo>
                  <a:lnTo>
                    <a:pt x="44738" y="38370"/>
                  </a:lnTo>
                  <a:lnTo>
                    <a:pt x="44549" y="38287"/>
                  </a:lnTo>
                  <a:lnTo>
                    <a:pt x="44340" y="38224"/>
                  </a:lnTo>
                  <a:lnTo>
                    <a:pt x="44130" y="38182"/>
                  </a:lnTo>
                  <a:lnTo>
                    <a:pt x="43921" y="38140"/>
                  </a:lnTo>
                  <a:lnTo>
                    <a:pt x="43711" y="38140"/>
                  </a:lnTo>
                  <a:lnTo>
                    <a:pt x="43502" y="38119"/>
                  </a:lnTo>
                  <a:lnTo>
                    <a:pt x="43586" y="37931"/>
                  </a:lnTo>
                  <a:lnTo>
                    <a:pt x="43669" y="37700"/>
                  </a:lnTo>
                  <a:lnTo>
                    <a:pt x="43732" y="37491"/>
                  </a:lnTo>
                  <a:lnTo>
                    <a:pt x="43774" y="37260"/>
                  </a:lnTo>
                  <a:lnTo>
                    <a:pt x="43837" y="36820"/>
                  </a:lnTo>
                  <a:lnTo>
                    <a:pt x="43858" y="36360"/>
                  </a:lnTo>
                  <a:lnTo>
                    <a:pt x="43816" y="35899"/>
                  </a:lnTo>
                  <a:lnTo>
                    <a:pt x="43774" y="35689"/>
                  </a:lnTo>
                  <a:lnTo>
                    <a:pt x="43732" y="35480"/>
                  </a:lnTo>
                  <a:lnTo>
                    <a:pt x="43669" y="35271"/>
                  </a:lnTo>
                  <a:lnTo>
                    <a:pt x="43607" y="35082"/>
                  </a:lnTo>
                  <a:lnTo>
                    <a:pt x="43523" y="34894"/>
                  </a:lnTo>
                  <a:lnTo>
                    <a:pt x="43418" y="34726"/>
                  </a:lnTo>
                  <a:lnTo>
                    <a:pt x="43271" y="34496"/>
                  </a:lnTo>
                  <a:lnTo>
                    <a:pt x="43104" y="34286"/>
                  </a:lnTo>
                  <a:lnTo>
                    <a:pt x="42915" y="34098"/>
                  </a:lnTo>
                  <a:lnTo>
                    <a:pt x="42706" y="33930"/>
                  </a:lnTo>
                  <a:lnTo>
                    <a:pt x="42476" y="33784"/>
                  </a:lnTo>
                  <a:lnTo>
                    <a:pt x="42245" y="33637"/>
                  </a:lnTo>
                  <a:lnTo>
                    <a:pt x="42015" y="33532"/>
                  </a:lnTo>
                  <a:lnTo>
                    <a:pt x="41763" y="33427"/>
                  </a:lnTo>
                  <a:lnTo>
                    <a:pt x="41512" y="33365"/>
                  </a:lnTo>
                  <a:lnTo>
                    <a:pt x="41261" y="33302"/>
                  </a:lnTo>
                  <a:lnTo>
                    <a:pt x="40988" y="33260"/>
                  </a:lnTo>
                  <a:lnTo>
                    <a:pt x="40465" y="33260"/>
                  </a:lnTo>
                  <a:lnTo>
                    <a:pt x="40193" y="33281"/>
                  </a:lnTo>
                  <a:lnTo>
                    <a:pt x="39941" y="33344"/>
                  </a:lnTo>
                  <a:lnTo>
                    <a:pt x="39690" y="33407"/>
                  </a:lnTo>
                  <a:lnTo>
                    <a:pt x="39690" y="33407"/>
                  </a:lnTo>
                  <a:lnTo>
                    <a:pt x="39795" y="33134"/>
                  </a:lnTo>
                  <a:lnTo>
                    <a:pt x="39899" y="32883"/>
                  </a:lnTo>
                  <a:lnTo>
                    <a:pt x="39983" y="32611"/>
                  </a:lnTo>
                  <a:lnTo>
                    <a:pt x="40046" y="32338"/>
                  </a:lnTo>
                  <a:lnTo>
                    <a:pt x="40088" y="32066"/>
                  </a:lnTo>
                  <a:lnTo>
                    <a:pt x="40109" y="31815"/>
                  </a:lnTo>
                  <a:lnTo>
                    <a:pt x="40088" y="31563"/>
                  </a:lnTo>
                  <a:lnTo>
                    <a:pt x="40067" y="31312"/>
                  </a:lnTo>
                  <a:lnTo>
                    <a:pt x="40004" y="31061"/>
                  </a:lnTo>
                  <a:lnTo>
                    <a:pt x="39920" y="30830"/>
                  </a:lnTo>
                  <a:lnTo>
                    <a:pt x="39795" y="30600"/>
                  </a:lnTo>
                  <a:lnTo>
                    <a:pt x="39627" y="30370"/>
                  </a:lnTo>
                  <a:lnTo>
                    <a:pt x="39439" y="30181"/>
                  </a:lnTo>
                  <a:lnTo>
                    <a:pt x="39208" y="29972"/>
                  </a:lnTo>
                  <a:lnTo>
                    <a:pt x="38957" y="29804"/>
                  </a:lnTo>
                  <a:lnTo>
                    <a:pt x="38643" y="29637"/>
                  </a:lnTo>
                  <a:lnTo>
                    <a:pt x="38370" y="29532"/>
                  </a:lnTo>
                  <a:lnTo>
                    <a:pt x="38077" y="29448"/>
                  </a:lnTo>
                  <a:lnTo>
                    <a:pt x="37805" y="29385"/>
                  </a:lnTo>
                  <a:lnTo>
                    <a:pt x="37533" y="29364"/>
                  </a:lnTo>
                  <a:lnTo>
                    <a:pt x="37239" y="29364"/>
                  </a:lnTo>
                  <a:lnTo>
                    <a:pt x="36967" y="29385"/>
                  </a:lnTo>
                  <a:lnTo>
                    <a:pt x="36716" y="29427"/>
                  </a:lnTo>
                  <a:lnTo>
                    <a:pt x="36444" y="29490"/>
                  </a:lnTo>
                  <a:lnTo>
                    <a:pt x="36192" y="29595"/>
                  </a:lnTo>
                  <a:lnTo>
                    <a:pt x="35941" y="29699"/>
                  </a:lnTo>
                  <a:lnTo>
                    <a:pt x="35690" y="29846"/>
                  </a:lnTo>
                  <a:lnTo>
                    <a:pt x="35459" y="29993"/>
                  </a:lnTo>
                  <a:lnTo>
                    <a:pt x="35250" y="30160"/>
                  </a:lnTo>
                  <a:lnTo>
                    <a:pt x="35040" y="30328"/>
                  </a:lnTo>
                  <a:lnTo>
                    <a:pt x="34831" y="30537"/>
                  </a:lnTo>
                  <a:lnTo>
                    <a:pt x="34642" y="30747"/>
                  </a:lnTo>
                  <a:lnTo>
                    <a:pt x="34579" y="30516"/>
                  </a:lnTo>
                  <a:lnTo>
                    <a:pt x="34517" y="30286"/>
                  </a:lnTo>
                  <a:lnTo>
                    <a:pt x="34433" y="30055"/>
                  </a:lnTo>
                  <a:lnTo>
                    <a:pt x="34328" y="29846"/>
                  </a:lnTo>
                  <a:lnTo>
                    <a:pt x="34202" y="29637"/>
                  </a:lnTo>
                  <a:lnTo>
                    <a:pt x="34056" y="29448"/>
                  </a:lnTo>
                  <a:lnTo>
                    <a:pt x="33909" y="29260"/>
                  </a:lnTo>
                  <a:lnTo>
                    <a:pt x="33763" y="29071"/>
                  </a:lnTo>
                  <a:lnTo>
                    <a:pt x="33574" y="28924"/>
                  </a:lnTo>
                  <a:lnTo>
                    <a:pt x="33386" y="28778"/>
                  </a:lnTo>
                  <a:lnTo>
                    <a:pt x="33197" y="28631"/>
                  </a:lnTo>
                  <a:lnTo>
                    <a:pt x="32988" y="28526"/>
                  </a:lnTo>
                  <a:lnTo>
                    <a:pt x="32757" y="28422"/>
                  </a:lnTo>
                  <a:lnTo>
                    <a:pt x="32527" y="28338"/>
                  </a:lnTo>
                  <a:lnTo>
                    <a:pt x="32297" y="28296"/>
                  </a:lnTo>
                  <a:lnTo>
                    <a:pt x="32045" y="28254"/>
                  </a:lnTo>
                  <a:lnTo>
                    <a:pt x="31731" y="28233"/>
                  </a:lnTo>
                  <a:lnTo>
                    <a:pt x="31438" y="28254"/>
                  </a:lnTo>
                  <a:lnTo>
                    <a:pt x="31145" y="28296"/>
                  </a:lnTo>
                  <a:lnTo>
                    <a:pt x="30872" y="28380"/>
                  </a:lnTo>
                  <a:lnTo>
                    <a:pt x="30621" y="28485"/>
                  </a:lnTo>
                  <a:lnTo>
                    <a:pt x="30370" y="28610"/>
                  </a:lnTo>
                  <a:lnTo>
                    <a:pt x="30139" y="28757"/>
                  </a:lnTo>
                  <a:lnTo>
                    <a:pt x="29909" y="28924"/>
                  </a:lnTo>
                  <a:lnTo>
                    <a:pt x="29720" y="29113"/>
                  </a:lnTo>
                  <a:lnTo>
                    <a:pt x="29532" y="29322"/>
                  </a:lnTo>
                  <a:lnTo>
                    <a:pt x="29364" y="29532"/>
                  </a:lnTo>
                  <a:lnTo>
                    <a:pt x="29218" y="29783"/>
                  </a:lnTo>
                  <a:lnTo>
                    <a:pt x="29071" y="30034"/>
                  </a:lnTo>
                  <a:lnTo>
                    <a:pt x="28966" y="30286"/>
                  </a:lnTo>
                  <a:lnTo>
                    <a:pt x="28883" y="30558"/>
                  </a:lnTo>
                  <a:lnTo>
                    <a:pt x="28820" y="30830"/>
                  </a:lnTo>
                  <a:lnTo>
                    <a:pt x="28610" y="30642"/>
                  </a:lnTo>
                  <a:lnTo>
                    <a:pt x="28380" y="30391"/>
                  </a:lnTo>
                  <a:lnTo>
                    <a:pt x="28150" y="30160"/>
                  </a:lnTo>
                  <a:lnTo>
                    <a:pt x="27877" y="29951"/>
                  </a:lnTo>
                  <a:lnTo>
                    <a:pt x="27605" y="29783"/>
                  </a:lnTo>
                  <a:lnTo>
                    <a:pt x="27312" y="29616"/>
                  </a:lnTo>
                  <a:lnTo>
                    <a:pt x="27018" y="29490"/>
                  </a:lnTo>
                  <a:lnTo>
                    <a:pt x="26704" y="29406"/>
                  </a:lnTo>
                  <a:lnTo>
                    <a:pt x="26369" y="29343"/>
                  </a:lnTo>
                  <a:lnTo>
                    <a:pt x="26055" y="29301"/>
                  </a:lnTo>
                  <a:lnTo>
                    <a:pt x="25720" y="29301"/>
                  </a:lnTo>
                  <a:lnTo>
                    <a:pt x="25406" y="29322"/>
                  </a:lnTo>
                  <a:lnTo>
                    <a:pt x="25071" y="29385"/>
                  </a:lnTo>
                  <a:lnTo>
                    <a:pt x="24756" y="29469"/>
                  </a:lnTo>
                  <a:lnTo>
                    <a:pt x="24463" y="29595"/>
                  </a:lnTo>
                  <a:lnTo>
                    <a:pt x="24170" y="29741"/>
                  </a:lnTo>
                  <a:lnTo>
                    <a:pt x="23877" y="29930"/>
                  </a:lnTo>
                  <a:lnTo>
                    <a:pt x="23667" y="30097"/>
                  </a:lnTo>
                  <a:lnTo>
                    <a:pt x="23500" y="30286"/>
                  </a:lnTo>
                  <a:lnTo>
                    <a:pt x="23332" y="30474"/>
                  </a:lnTo>
                  <a:lnTo>
                    <a:pt x="23186" y="30663"/>
                  </a:lnTo>
                  <a:lnTo>
                    <a:pt x="23060" y="30872"/>
                  </a:lnTo>
                  <a:lnTo>
                    <a:pt x="22934" y="31103"/>
                  </a:lnTo>
                  <a:lnTo>
                    <a:pt x="22851" y="31333"/>
                  </a:lnTo>
                  <a:lnTo>
                    <a:pt x="22767" y="31563"/>
                  </a:lnTo>
                  <a:lnTo>
                    <a:pt x="22704" y="31794"/>
                  </a:lnTo>
                  <a:lnTo>
                    <a:pt x="22683" y="32045"/>
                  </a:lnTo>
                  <a:lnTo>
                    <a:pt x="22641" y="32276"/>
                  </a:lnTo>
                  <a:lnTo>
                    <a:pt x="22641" y="32527"/>
                  </a:lnTo>
                  <a:lnTo>
                    <a:pt x="22662" y="32757"/>
                  </a:lnTo>
                  <a:lnTo>
                    <a:pt x="22683" y="33009"/>
                  </a:lnTo>
                  <a:lnTo>
                    <a:pt x="22746" y="33260"/>
                  </a:lnTo>
                  <a:lnTo>
                    <a:pt x="22809" y="33490"/>
                  </a:lnTo>
                  <a:lnTo>
                    <a:pt x="22557" y="33386"/>
                  </a:lnTo>
                  <a:lnTo>
                    <a:pt x="22285" y="33302"/>
                  </a:lnTo>
                  <a:lnTo>
                    <a:pt x="22013" y="33218"/>
                  </a:lnTo>
                  <a:lnTo>
                    <a:pt x="21720" y="33176"/>
                  </a:lnTo>
                  <a:lnTo>
                    <a:pt x="21447" y="33155"/>
                  </a:lnTo>
                  <a:lnTo>
                    <a:pt x="21154" y="33176"/>
                  </a:lnTo>
                  <a:lnTo>
                    <a:pt x="20882" y="33197"/>
                  </a:lnTo>
                  <a:lnTo>
                    <a:pt x="20589" y="33239"/>
                  </a:lnTo>
                  <a:lnTo>
                    <a:pt x="20316" y="33302"/>
                  </a:lnTo>
                  <a:lnTo>
                    <a:pt x="20044" y="33386"/>
                  </a:lnTo>
                  <a:lnTo>
                    <a:pt x="19793" y="33511"/>
                  </a:lnTo>
                  <a:lnTo>
                    <a:pt x="19541" y="33637"/>
                  </a:lnTo>
                  <a:lnTo>
                    <a:pt x="19311" y="33804"/>
                  </a:lnTo>
                  <a:lnTo>
                    <a:pt x="19081" y="33972"/>
                  </a:lnTo>
                  <a:lnTo>
                    <a:pt x="18871" y="34181"/>
                  </a:lnTo>
                  <a:lnTo>
                    <a:pt x="18683" y="34412"/>
                  </a:lnTo>
                  <a:lnTo>
                    <a:pt x="18578" y="34558"/>
                  </a:lnTo>
                  <a:lnTo>
                    <a:pt x="18494" y="34726"/>
                  </a:lnTo>
                  <a:lnTo>
                    <a:pt x="18327" y="35061"/>
                  </a:lnTo>
                  <a:lnTo>
                    <a:pt x="18201" y="35417"/>
                  </a:lnTo>
                  <a:lnTo>
                    <a:pt x="18138" y="35773"/>
                  </a:lnTo>
                  <a:lnTo>
                    <a:pt x="18096" y="36150"/>
                  </a:lnTo>
                  <a:lnTo>
                    <a:pt x="18117" y="36527"/>
                  </a:lnTo>
                  <a:lnTo>
                    <a:pt x="18180" y="36904"/>
                  </a:lnTo>
                  <a:lnTo>
                    <a:pt x="18264" y="37260"/>
                  </a:lnTo>
                  <a:lnTo>
                    <a:pt x="18389" y="37595"/>
                  </a:lnTo>
                  <a:lnTo>
                    <a:pt x="18536" y="37910"/>
                  </a:lnTo>
                  <a:lnTo>
                    <a:pt x="18306" y="37951"/>
                  </a:lnTo>
                  <a:lnTo>
                    <a:pt x="18075" y="38014"/>
                  </a:lnTo>
                  <a:lnTo>
                    <a:pt x="17866" y="38098"/>
                  </a:lnTo>
                  <a:lnTo>
                    <a:pt x="17635" y="38182"/>
                  </a:lnTo>
                  <a:lnTo>
                    <a:pt x="17426" y="38287"/>
                  </a:lnTo>
                  <a:lnTo>
                    <a:pt x="17196" y="38412"/>
                  </a:lnTo>
                  <a:lnTo>
                    <a:pt x="17007" y="38538"/>
                  </a:lnTo>
                  <a:lnTo>
                    <a:pt x="16798" y="38685"/>
                  </a:lnTo>
                  <a:lnTo>
                    <a:pt x="16630" y="38831"/>
                  </a:lnTo>
                  <a:lnTo>
                    <a:pt x="16442" y="38999"/>
                  </a:lnTo>
                  <a:lnTo>
                    <a:pt x="16295" y="39187"/>
                  </a:lnTo>
                  <a:lnTo>
                    <a:pt x="16148" y="39355"/>
                  </a:lnTo>
                  <a:lnTo>
                    <a:pt x="16002" y="39543"/>
                  </a:lnTo>
                  <a:lnTo>
                    <a:pt x="15897" y="39753"/>
                  </a:lnTo>
                  <a:lnTo>
                    <a:pt x="15792" y="39962"/>
                  </a:lnTo>
                  <a:lnTo>
                    <a:pt x="15708" y="40172"/>
                  </a:lnTo>
                  <a:lnTo>
                    <a:pt x="15625" y="40507"/>
                  </a:lnTo>
                  <a:lnTo>
                    <a:pt x="15562" y="40842"/>
                  </a:lnTo>
                  <a:lnTo>
                    <a:pt x="15541" y="41198"/>
                  </a:lnTo>
                  <a:lnTo>
                    <a:pt x="15562" y="41533"/>
                  </a:lnTo>
                  <a:lnTo>
                    <a:pt x="15625" y="41868"/>
                  </a:lnTo>
                  <a:lnTo>
                    <a:pt x="15708" y="42203"/>
                  </a:lnTo>
                  <a:lnTo>
                    <a:pt x="15834" y="42538"/>
                  </a:lnTo>
                  <a:lnTo>
                    <a:pt x="16002" y="42853"/>
                  </a:lnTo>
                  <a:lnTo>
                    <a:pt x="16127" y="43041"/>
                  </a:lnTo>
                  <a:lnTo>
                    <a:pt x="16253" y="43230"/>
                  </a:lnTo>
                  <a:lnTo>
                    <a:pt x="16379" y="43397"/>
                  </a:lnTo>
                  <a:lnTo>
                    <a:pt x="16525" y="43523"/>
                  </a:lnTo>
                  <a:lnTo>
                    <a:pt x="16295" y="43607"/>
                  </a:lnTo>
                  <a:lnTo>
                    <a:pt x="16065" y="43690"/>
                  </a:lnTo>
                  <a:lnTo>
                    <a:pt x="15834" y="43816"/>
                  </a:lnTo>
                  <a:lnTo>
                    <a:pt x="15604" y="43963"/>
                  </a:lnTo>
                  <a:lnTo>
                    <a:pt x="15394" y="44109"/>
                  </a:lnTo>
                  <a:lnTo>
                    <a:pt x="15206" y="44277"/>
                  </a:lnTo>
                  <a:lnTo>
                    <a:pt x="15017" y="44465"/>
                  </a:lnTo>
                  <a:lnTo>
                    <a:pt x="14829" y="44654"/>
                  </a:lnTo>
                  <a:lnTo>
                    <a:pt x="14682" y="44863"/>
                  </a:lnTo>
                  <a:lnTo>
                    <a:pt x="14515" y="45073"/>
                  </a:lnTo>
                  <a:lnTo>
                    <a:pt x="14389" y="45303"/>
                  </a:lnTo>
                  <a:lnTo>
                    <a:pt x="14284" y="45533"/>
                  </a:lnTo>
                  <a:lnTo>
                    <a:pt x="14180" y="45764"/>
                  </a:lnTo>
                  <a:lnTo>
                    <a:pt x="14096" y="46015"/>
                  </a:lnTo>
                  <a:lnTo>
                    <a:pt x="14033" y="46246"/>
                  </a:lnTo>
                  <a:lnTo>
                    <a:pt x="14012" y="46476"/>
                  </a:lnTo>
                  <a:lnTo>
                    <a:pt x="13991" y="46706"/>
                  </a:lnTo>
                  <a:lnTo>
                    <a:pt x="13991" y="46937"/>
                  </a:lnTo>
                  <a:lnTo>
                    <a:pt x="13991" y="47167"/>
                  </a:lnTo>
                  <a:lnTo>
                    <a:pt x="14033" y="47397"/>
                  </a:lnTo>
                  <a:lnTo>
                    <a:pt x="14075" y="47628"/>
                  </a:lnTo>
                  <a:lnTo>
                    <a:pt x="14138" y="47837"/>
                  </a:lnTo>
                  <a:lnTo>
                    <a:pt x="14221" y="48068"/>
                  </a:lnTo>
                  <a:lnTo>
                    <a:pt x="14305" y="48277"/>
                  </a:lnTo>
                  <a:lnTo>
                    <a:pt x="14410" y="48466"/>
                  </a:lnTo>
                  <a:lnTo>
                    <a:pt x="14536" y="48675"/>
                  </a:lnTo>
                  <a:lnTo>
                    <a:pt x="14661" y="48864"/>
                  </a:lnTo>
                  <a:lnTo>
                    <a:pt x="14808" y="49031"/>
                  </a:lnTo>
                  <a:lnTo>
                    <a:pt x="14954" y="49199"/>
                  </a:lnTo>
                  <a:lnTo>
                    <a:pt x="15122" y="49366"/>
                  </a:lnTo>
                  <a:lnTo>
                    <a:pt x="15290" y="49513"/>
                  </a:lnTo>
                  <a:lnTo>
                    <a:pt x="15478" y="49639"/>
                  </a:lnTo>
                  <a:lnTo>
                    <a:pt x="15206" y="49743"/>
                  </a:lnTo>
                  <a:lnTo>
                    <a:pt x="14934" y="49869"/>
                  </a:lnTo>
                  <a:lnTo>
                    <a:pt x="14682" y="50016"/>
                  </a:lnTo>
                  <a:lnTo>
                    <a:pt x="14452" y="50183"/>
                  </a:lnTo>
                  <a:lnTo>
                    <a:pt x="14221" y="50393"/>
                  </a:lnTo>
                  <a:lnTo>
                    <a:pt x="14033" y="50602"/>
                  </a:lnTo>
                  <a:lnTo>
                    <a:pt x="13844" y="50832"/>
                  </a:lnTo>
                  <a:lnTo>
                    <a:pt x="13677" y="51084"/>
                  </a:lnTo>
                  <a:lnTo>
                    <a:pt x="13530" y="51335"/>
                  </a:lnTo>
                  <a:lnTo>
                    <a:pt x="13405" y="51607"/>
                  </a:lnTo>
                  <a:lnTo>
                    <a:pt x="13321" y="51901"/>
                  </a:lnTo>
                  <a:lnTo>
                    <a:pt x="13237" y="52173"/>
                  </a:lnTo>
                  <a:lnTo>
                    <a:pt x="13195" y="52466"/>
                  </a:lnTo>
                  <a:lnTo>
                    <a:pt x="13174" y="52759"/>
                  </a:lnTo>
                  <a:lnTo>
                    <a:pt x="13174" y="53052"/>
                  </a:lnTo>
                  <a:lnTo>
                    <a:pt x="13216" y="53346"/>
                  </a:lnTo>
                  <a:lnTo>
                    <a:pt x="13279" y="53555"/>
                  </a:lnTo>
                  <a:lnTo>
                    <a:pt x="13342" y="53786"/>
                  </a:lnTo>
                  <a:lnTo>
                    <a:pt x="13426" y="53974"/>
                  </a:lnTo>
                  <a:lnTo>
                    <a:pt x="13509" y="54163"/>
                  </a:lnTo>
                  <a:lnTo>
                    <a:pt x="13614" y="54351"/>
                  </a:lnTo>
                  <a:lnTo>
                    <a:pt x="13719" y="54540"/>
                  </a:lnTo>
                  <a:lnTo>
                    <a:pt x="13865" y="54707"/>
                  </a:lnTo>
                  <a:lnTo>
                    <a:pt x="13991" y="54854"/>
                  </a:lnTo>
                  <a:lnTo>
                    <a:pt x="14138" y="55000"/>
                  </a:lnTo>
                  <a:lnTo>
                    <a:pt x="14305" y="55147"/>
                  </a:lnTo>
                  <a:lnTo>
                    <a:pt x="14473" y="55273"/>
                  </a:lnTo>
                  <a:lnTo>
                    <a:pt x="14640" y="55377"/>
                  </a:lnTo>
                  <a:lnTo>
                    <a:pt x="14808" y="55482"/>
                  </a:lnTo>
                  <a:lnTo>
                    <a:pt x="14996" y="55566"/>
                  </a:lnTo>
                  <a:lnTo>
                    <a:pt x="15206" y="55650"/>
                  </a:lnTo>
                  <a:lnTo>
                    <a:pt x="15394" y="55733"/>
                  </a:lnTo>
                  <a:lnTo>
                    <a:pt x="15227" y="55838"/>
                  </a:lnTo>
                  <a:lnTo>
                    <a:pt x="15059" y="55964"/>
                  </a:lnTo>
                  <a:lnTo>
                    <a:pt x="14913" y="56110"/>
                  </a:lnTo>
                  <a:lnTo>
                    <a:pt x="14787" y="56278"/>
                  </a:lnTo>
                  <a:lnTo>
                    <a:pt x="14661" y="56446"/>
                  </a:lnTo>
                  <a:lnTo>
                    <a:pt x="14536" y="56613"/>
                  </a:lnTo>
                  <a:lnTo>
                    <a:pt x="14452" y="56802"/>
                  </a:lnTo>
                  <a:lnTo>
                    <a:pt x="14368" y="56990"/>
                  </a:lnTo>
                  <a:lnTo>
                    <a:pt x="14284" y="57200"/>
                  </a:lnTo>
                  <a:lnTo>
                    <a:pt x="14242" y="57388"/>
                  </a:lnTo>
                  <a:lnTo>
                    <a:pt x="14200" y="57597"/>
                  </a:lnTo>
                  <a:lnTo>
                    <a:pt x="14159" y="57807"/>
                  </a:lnTo>
                  <a:lnTo>
                    <a:pt x="14159" y="58016"/>
                  </a:lnTo>
                  <a:lnTo>
                    <a:pt x="14159" y="58226"/>
                  </a:lnTo>
                  <a:lnTo>
                    <a:pt x="14180" y="58435"/>
                  </a:lnTo>
                  <a:lnTo>
                    <a:pt x="14221" y="58645"/>
                  </a:lnTo>
                  <a:lnTo>
                    <a:pt x="14284" y="58854"/>
                  </a:lnTo>
                  <a:lnTo>
                    <a:pt x="14347" y="59064"/>
                  </a:lnTo>
                  <a:lnTo>
                    <a:pt x="14431" y="59252"/>
                  </a:lnTo>
                  <a:lnTo>
                    <a:pt x="14536" y="59441"/>
                  </a:lnTo>
                  <a:lnTo>
                    <a:pt x="14640" y="59608"/>
                  </a:lnTo>
                  <a:lnTo>
                    <a:pt x="14766" y="59776"/>
                  </a:lnTo>
                  <a:lnTo>
                    <a:pt x="14892" y="59922"/>
                  </a:lnTo>
                  <a:lnTo>
                    <a:pt x="15017" y="60069"/>
                  </a:lnTo>
                  <a:lnTo>
                    <a:pt x="15164" y="60195"/>
                  </a:lnTo>
                  <a:lnTo>
                    <a:pt x="15331" y="60320"/>
                  </a:lnTo>
                  <a:lnTo>
                    <a:pt x="15646" y="60551"/>
                  </a:lnTo>
                  <a:lnTo>
                    <a:pt x="16023" y="60739"/>
                  </a:lnTo>
                  <a:lnTo>
                    <a:pt x="16400" y="60886"/>
                  </a:lnTo>
                  <a:lnTo>
                    <a:pt x="16169" y="61011"/>
                  </a:lnTo>
                  <a:lnTo>
                    <a:pt x="15960" y="61179"/>
                  </a:lnTo>
                  <a:lnTo>
                    <a:pt x="15771" y="61388"/>
                  </a:lnTo>
                  <a:lnTo>
                    <a:pt x="15604" y="61598"/>
                  </a:lnTo>
                  <a:lnTo>
                    <a:pt x="15457" y="61849"/>
                  </a:lnTo>
                  <a:lnTo>
                    <a:pt x="15311" y="62101"/>
                  </a:lnTo>
                  <a:lnTo>
                    <a:pt x="15206" y="62373"/>
                  </a:lnTo>
                  <a:lnTo>
                    <a:pt x="15122" y="62666"/>
                  </a:lnTo>
                  <a:lnTo>
                    <a:pt x="15059" y="62938"/>
                  </a:lnTo>
                  <a:lnTo>
                    <a:pt x="15017" y="63232"/>
                  </a:lnTo>
                  <a:lnTo>
                    <a:pt x="14975" y="63525"/>
                  </a:lnTo>
                  <a:lnTo>
                    <a:pt x="14975" y="63818"/>
                  </a:lnTo>
                  <a:lnTo>
                    <a:pt x="14996" y="64090"/>
                  </a:lnTo>
                  <a:lnTo>
                    <a:pt x="15038" y="64363"/>
                  </a:lnTo>
                  <a:lnTo>
                    <a:pt x="15101" y="64614"/>
                  </a:lnTo>
                  <a:lnTo>
                    <a:pt x="15164" y="64844"/>
                  </a:lnTo>
                  <a:lnTo>
                    <a:pt x="15269" y="65054"/>
                  </a:lnTo>
                  <a:lnTo>
                    <a:pt x="15394" y="65263"/>
                  </a:lnTo>
                  <a:lnTo>
                    <a:pt x="15520" y="65452"/>
                  </a:lnTo>
                  <a:lnTo>
                    <a:pt x="15646" y="65640"/>
                  </a:lnTo>
                  <a:lnTo>
                    <a:pt x="15792" y="65808"/>
                  </a:lnTo>
                  <a:lnTo>
                    <a:pt x="15960" y="65954"/>
                  </a:lnTo>
                  <a:lnTo>
                    <a:pt x="16127" y="66101"/>
                  </a:lnTo>
                  <a:lnTo>
                    <a:pt x="16316" y="66227"/>
                  </a:lnTo>
                  <a:lnTo>
                    <a:pt x="16504" y="66331"/>
                  </a:lnTo>
                  <a:lnTo>
                    <a:pt x="16693" y="66436"/>
                  </a:lnTo>
                  <a:lnTo>
                    <a:pt x="16902" y="66520"/>
                  </a:lnTo>
                  <a:lnTo>
                    <a:pt x="17112" y="66604"/>
                  </a:lnTo>
                  <a:lnTo>
                    <a:pt x="17321" y="66666"/>
                  </a:lnTo>
                  <a:lnTo>
                    <a:pt x="17552" y="66708"/>
                  </a:lnTo>
                  <a:lnTo>
                    <a:pt x="17761" y="66729"/>
                  </a:lnTo>
                  <a:lnTo>
                    <a:pt x="17991" y="66750"/>
                  </a:lnTo>
                  <a:lnTo>
                    <a:pt x="17824" y="67211"/>
                  </a:lnTo>
                  <a:lnTo>
                    <a:pt x="17740" y="67441"/>
                  </a:lnTo>
                  <a:lnTo>
                    <a:pt x="17698" y="67693"/>
                  </a:lnTo>
                  <a:lnTo>
                    <a:pt x="17656" y="67923"/>
                  </a:lnTo>
                  <a:lnTo>
                    <a:pt x="17635" y="68174"/>
                  </a:lnTo>
                  <a:lnTo>
                    <a:pt x="17614" y="68405"/>
                  </a:lnTo>
                  <a:lnTo>
                    <a:pt x="17614" y="68635"/>
                  </a:lnTo>
                  <a:lnTo>
                    <a:pt x="17635" y="68887"/>
                  </a:lnTo>
                  <a:lnTo>
                    <a:pt x="17656" y="69117"/>
                  </a:lnTo>
                  <a:lnTo>
                    <a:pt x="17698" y="69326"/>
                  </a:lnTo>
                  <a:lnTo>
                    <a:pt x="17782" y="69557"/>
                  </a:lnTo>
                  <a:lnTo>
                    <a:pt x="17845" y="69766"/>
                  </a:lnTo>
                  <a:lnTo>
                    <a:pt x="17950" y="69976"/>
                  </a:lnTo>
                  <a:lnTo>
                    <a:pt x="18075" y="70164"/>
                  </a:lnTo>
                  <a:lnTo>
                    <a:pt x="18201" y="70353"/>
                  </a:lnTo>
                  <a:lnTo>
                    <a:pt x="18389" y="70562"/>
                  </a:lnTo>
                  <a:lnTo>
                    <a:pt x="18599" y="70751"/>
                  </a:lnTo>
                  <a:lnTo>
                    <a:pt x="18829" y="70918"/>
                  </a:lnTo>
                  <a:lnTo>
                    <a:pt x="19060" y="71065"/>
                  </a:lnTo>
                  <a:lnTo>
                    <a:pt x="19311" y="71190"/>
                  </a:lnTo>
                  <a:lnTo>
                    <a:pt x="19562" y="71274"/>
                  </a:lnTo>
                  <a:lnTo>
                    <a:pt x="19814" y="71337"/>
                  </a:lnTo>
                  <a:lnTo>
                    <a:pt x="20086" y="71379"/>
                  </a:lnTo>
                  <a:lnTo>
                    <a:pt x="20023" y="71567"/>
                  </a:lnTo>
                  <a:lnTo>
                    <a:pt x="19960" y="71777"/>
                  </a:lnTo>
                  <a:lnTo>
                    <a:pt x="19897" y="72175"/>
                  </a:lnTo>
                  <a:lnTo>
                    <a:pt x="19897" y="72573"/>
                  </a:lnTo>
                  <a:lnTo>
                    <a:pt x="19918" y="72992"/>
                  </a:lnTo>
                  <a:lnTo>
                    <a:pt x="20002" y="73390"/>
                  </a:lnTo>
                  <a:lnTo>
                    <a:pt x="20107" y="73767"/>
                  </a:lnTo>
                  <a:lnTo>
                    <a:pt x="20191" y="73934"/>
                  </a:lnTo>
                  <a:lnTo>
                    <a:pt x="20274" y="74102"/>
                  </a:lnTo>
                  <a:lnTo>
                    <a:pt x="20358" y="74269"/>
                  </a:lnTo>
                  <a:lnTo>
                    <a:pt x="20463" y="74416"/>
                  </a:lnTo>
                  <a:lnTo>
                    <a:pt x="20609" y="74583"/>
                  </a:lnTo>
                  <a:lnTo>
                    <a:pt x="20756" y="74751"/>
                  </a:lnTo>
                  <a:lnTo>
                    <a:pt x="20924" y="74877"/>
                  </a:lnTo>
                  <a:lnTo>
                    <a:pt x="21091" y="75023"/>
                  </a:lnTo>
                  <a:lnTo>
                    <a:pt x="21259" y="75128"/>
                  </a:lnTo>
                  <a:lnTo>
                    <a:pt x="21447" y="75233"/>
                  </a:lnTo>
                  <a:lnTo>
                    <a:pt x="21615" y="75317"/>
                  </a:lnTo>
                  <a:lnTo>
                    <a:pt x="21824" y="75379"/>
                  </a:lnTo>
                  <a:lnTo>
                    <a:pt x="22013" y="75442"/>
                  </a:lnTo>
                  <a:lnTo>
                    <a:pt x="22201" y="75484"/>
                  </a:lnTo>
                  <a:lnTo>
                    <a:pt x="22411" y="75526"/>
                  </a:lnTo>
                  <a:lnTo>
                    <a:pt x="22620" y="75547"/>
                  </a:lnTo>
                  <a:lnTo>
                    <a:pt x="22830" y="75547"/>
                  </a:lnTo>
                  <a:lnTo>
                    <a:pt x="23018" y="75526"/>
                  </a:lnTo>
                  <a:lnTo>
                    <a:pt x="23228" y="75505"/>
                  </a:lnTo>
                  <a:lnTo>
                    <a:pt x="23437" y="75463"/>
                  </a:lnTo>
                  <a:lnTo>
                    <a:pt x="23374" y="75673"/>
                  </a:lnTo>
                  <a:lnTo>
                    <a:pt x="23311" y="75882"/>
                  </a:lnTo>
                  <a:lnTo>
                    <a:pt x="23290" y="76091"/>
                  </a:lnTo>
                  <a:lnTo>
                    <a:pt x="23269" y="76301"/>
                  </a:lnTo>
                  <a:lnTo>
                    <a:pt x="23269" y="76510"/>
                  </a:lnTo>
                  <a:lnTo>
                    <a:pt x="23290" y="76720"/>
                  </a:lnTo>
                  <a:lnTo>
                    <a:pt x="23311" y="76908"/>
                  </a:lnTo>
                  <a:lnTo>
                    <a:pt x="23374" y="77076"/>
                  </a:lnTo>
                  <a:lnTo>
                    <a:pt x="23437" y="77243"/>
                  </a:lnTo>
                  <a:lnTo>
                    <a:pt x="22494" y="76783"/>
                  </a:lnTo>
                  <a:lnTo>
                    <a:pt x="21552" y="76322"/>
                  </a:lnTo>
                  <a:lnTo>
                    <a:pt x="19646" y="75442"/>
                  </a:lnTo>
                  <a:lnTo>
                    <a:pt x="17761" y="74563"/>
                  </a:lnTo>
                  <a:lnTo>
                    <a:pt x="15897" y="73683"/>
                  </a:lnTo>
                  <a:lnTo>
                    <a:pt x="14536" y="72992"/>
                  </a:lnTo>
                  <a:lnTo>
                    <a:pt x="13844" y="72657"/>
                  </a:lnTo>
                  <a:lnTo>
                    <a:pt x="13174" y="72280"/>
                  </a:lnTo>
                  <a:lnTo>
                    <a:pt x="12504" y="71903"/>
                  </a:lnTo>
                  <a:lnTo>
                    <a:pt x="11834" y="71505"/>
                  </a:lnTo>
                  <a:lnTo>
                    <a:pt x="11184" y="71086"/>
                  </a:lnTo>
                  <a:lnTo>
                    <a:pt x="10535" y="70667"/>
                  </a:lnTo>
                  <a:lnTo>
                    <a:pt x="9928" y="70206"/>
                  </a:lnTo>
                  <a:lnTo>
                    <a:pt x="9320" y="69724"/>
                  </a:lnTo>
                  <a:lnTo>
                    <a:pt x="8755" y="69201"/>
                  </a:lnTo>
                  <a:lnTo>
                    <a:pt x="8231" y="68656"/>
                  </a:lnTo>
                  <a:lnTo>
                    <a:pt x="7729" y="68091"/>
                  </a:lnTo>
                  <a:lnTo>
                    <a:pt x="7498" y="67797"/>
                  </a:lnTo>
                  <a:lnTo>
                    <a:pt x="7268" y="67483"/>
                  </a:lnTo>
                  <a:lnTo>
                    <a:pt x="7058" y="67169"/>
                  </a:lnTo>
                  <a:lnTo>
                    <a:pt x="6849" y="66834"/>
                  </a:lnTo>
                  <a:lnTo>
                    <a:pt x="6640" y="66499"/>
                  </a:lnTo>
                  <a:lnTo>
                    <a:pt x="6472" y="66164"/>
                  </a:lnTo>
                  <a:lnTo>
                    <a:pt x="6263" y="65745"/>
                  </a:lnTo>
                  <a:lnTo>
                    <a:pt x="6095" y="65347"/>
                  </a:lnTo>
                  <a:lnTo>
                    <a:pt x="5948" y="64928"/>
                  </a:lnTo>
                  <a:lnTo>
                    <a:pt x="5823" y="64530"/>
                  </a:lnTo>
                  <a:lnTo>
                    <a:pt x="5718" y="64132"/>
                  </a:lnTo>
                  <a:lnTo>
                    <a:pt x="5634" y="63734"/>
                  </a:lnTo>
                  <a:lnTo>
                    <a:pt x="5571" y="63336"/>
                  </a:lnTo>
                  <a:lnTo>
                    <a:pt x="5529" y="62938"/>
                  </a:lnTo>
                  <a:lnTo>
                    <a:pt x="5509" y="62561"/>
                  </a:lnTo>
                  <a:lnTo>
                    <a:pt x="5509" y="62163"/>
                  </a:lnTo>
                  <a:lnTo>
                    <a:pt x="5529" y="61807"/>
                  </a:lnTo>
                  <a:lnTo>
                    <a:pt x="5571" y="61430"/>
                  </a:lnTo>
                  <a:lnTo>
                    <a:pt x="5634" y="61053"/>
                  </a:lnTo>
                  <a:lnTo>
                    <a:pt x="5718" y="60697"/>
                  </a:lnTo>
                  <a:lnTo>
                    <a:pt x="5823" y="60362"/>
                  </a:lnTo>
                  <a:lnTo>
                    <a:pt x="5948" y="60006"/>
                  </a:lnTo>
                  <a:lnTo>
                    <a:pt x="6095" y="59671"/>
                  </a:lnTo>
                  <a:lnTo>
                    <a:pt x="6242" y="59336"/>
                  </a:lnTo>
                  <a:lnTo>
                    <a:pt x="6430" y="59022"/>
                  </a:lnTo>
                  <a:lnTo>
                    <a:pt x="6619" y="58708"/>
                  </a:lnTo>
                  <a:lnTo>
                    <a:pt x="6828" y="58393"/>
                  </a:lnTo>
                  <a:lnTo>
                    <a:pt x="7058" y="58100"/>
                  </a:lnTo>
                  <a:lnTo>
                    <a:pt x="7310" y="57828"/>
                  </a:lnTo>
                  <a:lnTo>
                    <a:pt x="7561" y="57535"/>
                  </a:lnTo>
                  <a:lnTo>
                    <a:pt x="7833" y="57283"/>
                  </a:lnTo>
                  <a:lnTo>
                    <a:pt x="8148" y="57011"/>
                  </a:lnTo>
                  <a:lnTo>
                    <a:pt x="8441" y="56781"/>
                  </a:lnTo>
                  <a:lnTo>
                    <a:pt x="8776" y="56550"/>
                  </a:lnTo>
                  <a:lnTo>
                    <a:pt x="9111" y="56320"/>
                  </a:lnTo>
                  <a:lnTo>
                    <a:pt x="9467" y="56110"/>
                  </a:lnTo>
                  <a:lnTo>
                    <a:pt x="9844" y="55901"/>
                  </a:lnTo>
                  <a:lnTo>
                    <a:pt x="10221" y="55733"/>
                  </a:lnTo>
                  <a:lnTo>
                    <a:pt x="10389" y="55775"/>
                  </a:lnTo>
                  <a:lnTo>
                    <a:pt x="10493" y="55817"/>
                  </a:lnTo>
                  <a:lnTo>
                    <a:pt x="10598" y="55796"/>
                  </a:lnTo>
                  <a:lnTo>
                    <a:pt x="10682" y="55775"/>
                  </a:lnTo>
                  <a:lnTo>
                    <a:pt x="10766" y="55733"/>
                  </a:lnTo>
                  <a:lnTo>
                    <a:pt x="10849" y="55671"/>
                  </a:lnTo>
                  <a:lnTo>
                    <a:pt x="10891" y="55608"/>
                  </a:lnTo>
                  <a:lnTo>
                    <a:pt x="10954" y="55503"/>
                  </a:lnTo>
                  <a:lnTo>
                    <a:pt x="10975" y="55419"/>
                  </a:lnTo>
                  <a:lnTo>
                    <a:pt x="11143" y="55356"/>
                  </a:lnTo>
                  <a:lnTo>
                    <a:pt x="11268" y="55294"/>
                  </a:lnTo>
                  <a:lnTo>
                    <a:pt x="11373" y="55189"/>
                  </a:lnTo>
                  <a:lnTo>
                    <a:pt x="11457" y="55063"/>
                  </a:lnTo>
                  <a:lnTo>
                    <a:pt x="11478" y="54937"/>
                  </a:lnTo>
                  <a:lnTo>
                    <a:pt x="11478" y="54812"/>
                  </a:lnTo>
                  <a:lnTo>
                    <a:pt x="11457" y="54686"/>
                  </a:lnTo>
                  <a:lnTo>
                    <a:pt x="11415" y="54560"/>
                  </a:lnTo>
                  <a:lnTo>
                    <a:pt x="11331" y="54456"/>
                  </a:lnTo>
                  <a:lnTo>
                    <a:pt x="11394" y="54372"/>
                  </a:lnTo>
                  <a:lnTo>
                    <a:pt x="11415" y="54267"/>
                  </a:lnTo>
                  <a:lnTo>
                    <a:pt x="11415" y="54163"/>
                  </a:lnTo>
                  <a:lnTo>
                    <a:pt x="11394" y="54121"/>
                  </a:lnTo>
                  <a:lnTo>
                    <a:pt x="11352" y="54058"/>
                  </a:lnTo>
                  <a:lnTo>
                    <a:pt x="10807" y="53429"/>
                  </a:lnTo>
                  <a:lnTo>
                    <a:pt x="10284" y="52780"/>
                  </a:lnTo>
                  <a:lnTo>
                    <a:pt x="9739" y="52089"/>
                  </a:lnTo>
                  <a:lnTo>
                    <a:pt x="9216" y="51398"/>
                  </a:lnTo>
                  <a:lnTo>
                    <a:pt x="8713" y="50665"/>
                  </a:lnTo>
                  <a:lnTo>
                    <a:pt x="8231" y="49932"/>
                  </a:lnTo>
                  <a:lnTo>
                    <a:pt x="7771" y="49178"/>
                  </a:lnTo>
                  <a:lnTo>
                    <a:pt x="7352" y="48382"/>
                  </a:lnTo>
                  <a:lnTo>
                    <a:pt x="6996" y="47607"/>
                  </a:lnTo>
                  <a:lnTo>
                    <a:pt x="6807" y="47188"/>
                  </a:lnTo>
                  <a:lnTo>
                    <a:pt x="6660" y="46790"/>
                  </a:lnTo>
                  <a:lnTo>
                    <a:pt x="6514" y="46392"/>
                  </a:lnTo>
                  <a:lnTo>
                    <a:pt x="6388" y="45973"/>
                  </a:lnTo>
                  <a:lnTo>
                    <a:pt x="6263" y="45554"/>
                  </a:lnTo>
                  <a:lnTo>
                    <a:pt x="6158" y="45135"/>
                  </a:lnTo>
                  <a:lnTo>
                    <a:pt x="6074" y="44717"/>
                  </a:lnTo>
                  <a:lnTo>
                    <a:pt x="6011" y="44298"/>
                  </a:lnTo>
                  <a:lnTo>
                    <a:pt x="5948" y="43879"/>
                  </a:lnTo>
                  <a:lnTo>
                    <a:pt x="5927" y="43439"/>
                  </a:lnTo>
                  <a:lnTo>
                    <a:pt x="5906" y="43020"/>
                  </a:lnTo>
                  <a:lnTo>
                    <a:pt x="5927" y="42601"/>
                  </a:lnTo>
                  <a:lnTo>
                    <a:pt x="5948" y="42161"/>
                  </a:lnTo>
                  <a:lnTo>
                    <a:pt x="5990" y="41722"/>
                  </a:lnTo>
                  <a:lnTo>
                    <a:pt x="6074" y="41240"/>
                  </a:lnTo>
                  <a:lnTo>
                    <a:pt x="6179" y="40779"/>
                  </a:lnTo>
                  <a:lnTo>
                    <a:pt x="6325" y="40339"/>
                  </a:lnTo>
                  <a:lnTo>
                    <a:pt x="6493" y="39920"/>
                  </a:lnTo>
                  <a:lnTo>
                    <a:pt x="6681" y="39522"/>
                  </a:lnTo>
                  <a:lnTo>
                    <a:pt x="6912" y="39145"/>
                  </a:lnTo>
                  <a:lnTo>
                    <a:pt x="7142" y="38789"/>
                  </a:lnTo>
                  <a:lnTo>
                    <a:pt x="7394" y="38454"/>
                  </a:lnTo>
                  <a:lnTo>
                    <a:pt x="7687" y="38119"/>
                  </a:lnTo>
                  <a:lnTo>
                    <a:pt x="7980" y="37805"/>
                  </a:lnTo>
                  <a:lnTo>
                    <a:pt x="8294" y="37512"/>
                  </a:lnTo>
                  <a:lnTo>
                    <a:pt x="8629" y="37239"/>
                  </a:lnTo>
                  <a:lnTo>
                    <a:pt x="8985" y="36988"/>
                  </a:lnTo>
                  <a:lnTo>
                    <a:pt x="9341" y="36737"/>
                  </a:lnTo>
                  <a:lnTo>
                    <a:pt x="9739" y="36506"/>
                  </a:lnTo>
                  <a:lnTo>
                    <a:pt x="10116" y="36276"/>
                  </a:lnTo>
                  <a:lnTo>
                    <a:pt x="10514" y="36066"/>
                  </a:lnTo>
                  <a:lnTo>
                    <a:pt x="10933" y="35878"/>
                  </a:lnTo>
                  <a:lnTo>
                    <a:pt x="11352" y="35689"/>
                  </a:lnTo>
                  <a:lnTo>
                    <a:pt x="11771" y="35522"/>
                  </a:lnTo>
                  <a:lnTo>
                    <a:pt x="12630" y="35187"/>
                  </a:lnTo>
                  <a:lnTo>
                    <a:pt x="13509" y="34915"/>
                  </a:lnTo>
                  <a:lnTo>
                    <a:pt x="14389" y="34663"/>
                  </a:lnTo>
                  <a:lnTo>
                    <a:pt x="15269" y="34433"/>
                  </a:lnTo>
                  <a:lnTo>
                    <a:pt x="16127" y="34244"/>
                  </a:lnTo>
                  <a:lnTo>
                    <a:pt x="16965" y="34056"/>
                  </a:lnTo>
                  <a:lnTo>
                    <a:pt x="17070" y="34014"/>
                  </a:lnTo>
                  <a:lnTo>
                    <a:pt x="17175" y="33972"/>
                  </a:lnTo>
                  <a:lnTo>
                    <a:pt x="17237" y="33909"/>
                  </a:lnTo>
                  <a:lnTo>
                    <a:pt x="17300" y="33825"/>
                  </a:lnTo>
                  <a:lnTo>
                    <a:pt x="17342" y="33742"/>
                  </a:lnTo>
                  <a:lnTo>
                    <a:pt x="17363" y="33658"/>
                  </a:lnTo>
                  <a:lnTo>
                    <a:pt x="17384" y="33553"/>
                  </a:lnTo>
                  <a:lnTo>
                    <a:pt x="17384" y="33469"/>
                  </a:lnTo>
                  <a:lnTo>
                    <a:pt x="17384" y="33407"/>
                  </a:lnTo>
                  <a:lnTo>
                    <a:pt x="17447" y="32736"/>
                  </a:lnTo>
                  <a:lnTo>
                    <a:pt x="17510" y="32045"/>
                  </a:lnTo>
                  <a:lnTo>
                    <a:pt x="17531" y="31333"/>
                  </a:lnTo>
                  <a:lnTo>
                    <a:pt x="17552" y="30621"/>
                  </a:lnTo>
                  <a:lnTo>
                    <a:pt x="17573" y="29197"/>
                  </a:lnTo>
                  <a:lnTo>
                    <a:pt x="17614" y="27772"/>
                  </a:lnTo>
                  <a:lnTo>
                    <a:pt x="17656" y="27060"/>
                  </a:lnTo>
                  <a:lnTo>
                    <a:pt x="17719" y="26348"/>
                  </a:lnTo>
                  <a:lnTo>
                    <a:pt x="17824" y="25636"/>
                  </a:lnTo>
                  <a:lnTo>
                    <a:pt x="17929" y="24945"/>
                  </a:lnTo>
                  <a:lnTo>
                    <a:pt x="18096" y="24275"/>
                  </a:lnTo>
                  <a:lnTo>
                    <a:pt x="18285" y="23604"/>
                  </a:lnTo>
                  <a:lnTo>
                    <a:pt x="18410" y="23290"/>
                  </a:lnTo>
                  <a:lnTo>
                    <a:pt x="18536" y="22955"/>
                  </a:lnTo>
                  <a:lnTo>
                    <a:pt x="18683" y="22641"/>
                  </a:lnTo>
                  <a:lnTo>
                    <a:pt x="18829" y="22327"/>
                  </a:lnTo>
                  <a:lnTo>
                    <a:pt x="19081" y="21866"/>
                  </a:lnTo>
                  <a:lnTo>
                    <a:pt x="19353" y="21426"/>
                  </a:lnTo>
                  <a:lnTo>
                    <a:pt x="19646" y="21007"/>
                  </a:lnTo>
                  <a:lnTo>
                    <a:pt x="19960" y="20588"/>
                  </a:lnTo>
                  <a:lnTo>
                    <a:pt x="20295" y="20191"/>
                  </a:lnTo>
                  <a:lnTo>
                    <a:pt x="20630" y="19814"/>
                  </a:lnTo>
                  <a:lnTo>
                    <a:pt x="20986" y="19437"/>
                  </a:lnTo>
                  <a:lnTo>
                    <a:pt x="21363" y="19060"/>
                  </a:lnTo>
                  <a:lnTo>
                    <a:pt x="22117" y="18326"/>
                  </a:lnTo>
                  <a:lnTo>
                    <a:pt x="22892" y="17635"/>
                  </a:lnTo>
                  <a:lnTo>
                    <a:pt x="24442" y="16253"/>
                  </a:lnTo>
                  <a:lnTo>
                    <a:pt x="25071" y="15687"/>
                  </a:lnTo>
                  <a:lnTo>
                    <a:pt x="25657" y="15080"/>
                  </a:lnTo>
                  <a:lnTo>
                    <a:pt x="26202" y="14494"/>
                  </a:lnTo>
                  <a:lnTo>
                    <a:pt x="26725" y="13865"/>
                  </a:lnTo>
                  <a:lnTo>
                    <a:pt x="27207" y="13237"/>
                  </a:lnTo>
                  <a:lnTo>
                    <a:pt x="27668" y="12609"/>
                  </a:lnTo>
                  <a:lnTo>
                    <a:pt x="28108" y="11959"/>
                  </a:lnTo>
                  <a:lnTo>
                    <a:pt x="28485" y="11289"/>
                  </a:lnTo>
                  <a:lnTo>
                    <a:pt x="28862" y="10619"/>
                  </a:lnTo>
                  <a:lnTo>
                    <a:pt x="29176" y="9928"/>
                  </a:lnTo>
                  <a:lnTo>
                    <a:pt x="29490" y="9216"/>
                  </a:lnTo>
                  <a:lnTo>
                    <a:pt x="29762" y="8503"/>
                  </a:lnTo>
                  <a:lnTo>
                    <a:pt x="29993" y="7770"/>
                  </a:lnTo>
                  <a:lnTo>
                    <a:pt x="30202" y="7016"/>
                  </a:lnTo>
                  <a:lnTo>
                    <a:pt x="30391" y="6241"/>
                  </a:lnTo>
                  <a:lnTo>
                    <a:pt x="30537" y="5467"/>
                  </a:lnTo>
                  <a:close/>
                  <a:moveTo>
                    <a:pt x="39355" y="75233"/>
                  </a:moveTo>
                  <a:lnTo>
                    <a:pt x="39606" y="75296"/>
                  </a:lnTo>
                  <a:lnTo>
                    <a:pt x="39878" y="75358"/>
                  </a:lnTo>
                  <a:lnTo>
                    <a:pt x="39962" y="75421"/>
                  </a:lnTo>
                  <a:lnTo>
                    <a:pt x="40025" y="75526"/>
                  </a:lnTo>
                  <a:lnTo>
                    <a:pt x="40088" y="75610"/>
                  </a:lnTo>
                  <a:lnTo>
                    <a:pt x="40151" y="75714"/>
                  </a:lnTo>
                  <a:lnTo>
                    <a:pt x="40172" y="75840"/>
                  </a:lnTo>
                  <a:lnTo>
                    <a:pt x="40193" y="75945"/>
                  </a:lnTo>
                  <a:lnTo>
                    <a:pt x="40214" y="76175"/>
                  </a:lnTo>
                  <a:lnTo>
                    <a:pt x="40172" y="76427"/>
                  </a:lnTo>
                  <a:lnTo>
                    <a:pt x="40067" y="76657"/>
                  </a:lnTo>
                  <a:lnTo>
                    <a:pt x="39941" y="76845"/>
                  </a:lnTo>
                  <a:lnTo>
                    <a:pt x="39857" y="76950"/>
                  </a:lnTo>
                  <a:lnTo>
                    <a:pt x="39774" y="77034"/>
                  </a:lnTo>
                  <a:lnTo>
                    <a:pt x="39648" y="77118"/>
                  </a:lnTo>
                  <a:lnTo>
                    <a:pt x="39501" y="77202"/>
                  </a:lnTo>
                  <a:lnTo>
                    <a:pt x="39355" y="77285"/>
                  </a:lnTo>
                  <a:lnTo>
                    <a:pt x="39187" y="77327"/>
                  </a:lnTo>
                  <a:lnTo>
                    <a:pt x="38873" y="77411"/>
                  </a:lnTo>
                  <a:lnTo>
                    <a:pt x="38538" y="77453"/>
                  </a:lnTo>
                  <a:lnTo>
                    <a:pt x="38245" y="77453"/>
                  </a:lnTo>
                  <a:lnTo>
                    <a:pt x="37972" y="77432"/>
                  </a:lnTo>
                  <a:lnTo>
                    <a:pt x="38685" y="76343"/>
                  </a:lnTo>
                  <a:lnTo>
                    <a:pt x="39355" y="75233"/>
                  </a:lnTo>
                  <a:close/>
                  <a:moveTo>
                    <a:pt x="37449" y="78207"/>
                  </a:moveTo>
                  <a:lnTo>
                    <a:pt x="37533" y="78270"/>
                  </a:lnTo>
                  <a:lnTo>
                    <a:pt x="37595" y="78333"/>
                  </a:lnTo>
                  <a:lnTo>
                    <a:pt x="37784" y="78416"/>
                  </a:lnTo>
                  <a:lnTo>
                    <a:pt x="37993" y="78479"/>
                  </a:lnTo>
                  <a:lnTo>
                    <a:pt x="38203" y="78500"/>
                  </a:lnTo>
                  <a:lnTo>
                    <a:pt x="37386" y="78961"/>
                  </a:lnTo>
                  <a:lnTo>
                    <a:pt x="36569" y="79422"/>
                  </a:lnTo>
                  <a:lnTo>
                    <a:pt x="36569" y="79422"/>
                  </a:lnTo>
                  <a:lnTo>
                    <a:pt x="37009" y="78814"/>
                  </a:lnTo>
                  <a:lnTo>
                    <a:pt x="37449" y="78207"/>
                  </a:lnTo>
                  <a:close/>
                  <a:moveTo>
                    <a:pt x="24589" y="75400"/>
                  </a:moveTo>
                  <a:lnTo>
                    <a:pt x="26264" y="77641"/>
                  </a:lnTo>
                  <a:lnTo>
                    <a:pt x="27102" y="78793"/>
                  </a:lnTo>
                  <a:lnTo>
                    <a:pt x="27919" y="79924"/>
                  </a:lnTo>
                  <a:lnTo>
                    <a:pt x="27458" y="79589"/>
                  </a:lnTo>
                  <a:lnTo>
                    <a:pt x="26998" y="79275"/>
                  </a:lnTo>
                  <a:lnTo>
                    <a:pt x="26725" y="79107"/>
                  </a:lnTo>
                  <a:lnTo>
                    <a:pt x="26788" y="79087"/>
                  </a:lnTo>
                  <a:lnTo>
                    <a:pt x="26830" y="79045"/>
                  </a:lnTo>
                  <a:lnTo>
                    <a:pt x="26872" y="78982"/>
                  </a:lnTo>
                  <a:lnTo>
                    <a:pt x="26893" y="78919"/>
                  </a:lnTo>
                  <a:lnTo>
                    <a:pt x="26893" y="78856"/>
                  </a:lnTo>
                  <a:lnTo>
                    <a:pt x="26872" y="78793"/>
                  </a:lnTo>
                  <a:lnTo>
                    <a:pt x="26851" y="78730"/>
                  </a:lnTo>
                  <a:lnTo>
                    <a:pt x="26788" y="78689"/>
                  </a:lnTo>
                  <a:lnTo>
                    <a:pt x="26139" y="78416"/>
                  </a:lnTo>
                  <a:lnTo>
                    <a:pt x="25783" y="78249"/>
                  </a:lnTo>
                  <a:lnTo>
                    <a:pt x="25448" y="78081"/>
                  </a:lnTo>
                  <a:lnTo>
                    <a:pt x="25133" y="77893"/>
                  </a:lnTo>
                  <a:lnTo>
                    <a:pt x="24840" y="77683"/>
                  </a:lnTo>
                  <a:lnTo>
                    <a:pt x="24694" y="77558"/>
                  </a:lnTo>
                  <a:lnTo>
                    <a:pt x="24589" y="77432"/>
                  </a:lnTo>
                  <a:lnTo>
                    <a:pt x="24463" y="77285"/>
                  </a:lnTo>
                  <a:lnTo>
                    <a:pt x="24359" y="77139"/>
                  </a:lnTo>
                  <a:lnTo>
                    <a:pt x="24296" y="77013"/>
                  </a:lnTo>
                  <a:lnTo>
                    <a:pt x="24233" y="76866"/>
                  </a:lnTo>
                  <a:lnTo>
                    <a:pt x="24191" y="76720"/>
                  </a:lnTo>
                  <a:lnTo>
                    <a:pt x="24170" y="76552"/>
                  </a:lnTo>
                  <a:lnTo>
                    <a:pt x="24149" y="76406"/>
                  </a:lnTo>
                  <a:lnTo>
                    <a:pt x="24149" y="76238"/>
                  </a:lnTo>
                  <a:lnTo>
                    <a:pt x="24170" y="76091"/>
                  </a:lnTo>
                  <a:lnTo>
                    <a:pt x="24212" y="75945"/>
                  </a:lnTo>
                  <a:lnTo>
                    <a:pt x="24275" y="75777"/>
                  </a:lnTo>
                  <a:lnTo>
                    <a:pt x="24359" y="75652"/>
                  </a:lnTo>
                  <a:lnTo>
                    <a:pt x="24589" y="75400"/>
                  </a:lnTo>
                  <a:close/>
                  <a:moveTo>
                    <a:pt x="31040" y="32841"/>
                  </a:moveTo>
                  <a:lnTo>
                    <a:pt x="31417" y="32862"/>
                  </a:lnTo>
                  <a:lnTo>
                    <a:pt x="31815" y="32904"/>
                  </a:lnTo>
                  <a:lnTo>
                    <a:pt x="32192" y="32946"/>
                  </a:lnTo>
                  <a:lnTo>
                    <a:pt x="32590" y="33009"/>
                  </a:lnTo>
                  <a:lnTo>
                    <a:pt x="32967" y="33092"/>
                  </a:lnTo>
                  <a:lnTo>
                    <a:pt x="33344" y="33176"/>
                  </a:lnTo>
                  <a:lnTo>
                    <a:pt x="33721" y="33281"/>
                  </a:lnTo>
                  <a:lnTo>
                    <a:pt x="34098" y="33407"/>
                  </a:lnTo>
                  <a:lnTo>
                    <a:pt x="34454" y="33553"/>
                  </a:lnTo>
                  <a:lnTo>
                    <a:pt x="34831" y="33700"/>
                  </a:lnTo>
                  <a:lnTo>
                    <a:pt x="35187" y="33867"/>
                  </a:lnTo>
                  <a:lnTo>
                    <a:pt x="35543" y="34035"/>
                  </a:lnTo>
                  <a:lnTo>
                    <a:pt x="35899" y="34223"/>
                  </a:lnTo>
                  <a:lnTo>
                    <a:pt x="36234" y="34412"/>
                  </a:lnTo>
                  <a:lnTo>
                    <a:pt x="36569" y="34621"/>
                  </a:lnTo>
                  <a:lnTo>
                    <a:pt x="36904" y="34852"/>
                  </a:lnTo>
                  <a:lnTo>
                    <a:pt x="37239" y="35082"/>
                  </a:lnTo>
                  <a:lnTo>
                    <a:pt x="37554" y="35333"/>
                  </a:lnTo>
                  <a:lnTo>
                    <a:pt x="37868" y="35585"/>
                  </a:lnTo>
                  <a:lnTo>
                    <a:pt x="38161" y="35836"/>
                  </a:lnTo>
                  <a:lnTo>
                    <a:pt x="38454" y="36108"/>
                  </a:lnTo>
                  <a:lnTo>
                    <a:pt x="38747" y="36402"/>
                  </a:lnTo>
                  <a:lnTo>
                    <a:pt x="39208" y="36904"/>
                  </a:lnTo>
                  <a:lnTo>
                    <a:pt x="39669" y="37428"/>
                  </a:lnTo>
                  <a:lnTo>
                    <a:pt x="40088" y="37972"/>
                  </a:lnTo>
                  <a:lnTo>
                    <a:pt x="40486" y="38538"/>
                  </a:lnTo>
                  <a:lnTo>
                    <a:pt x="40842" y="39124"/>
                  </a:lnTo>
                  <a:lnTo>
                    <a:pt x="41198" y="39732"/>
                  </a:lnTo>
                  <a:lnTo>
                    <a:pt x="41512" y="40339"/>
                  </a:lnTo>
                  <a:lnTo>
                    <a:pt x="41826" y="40967"/>
                  </a:lnTo>
                  <a:lnTo>
                    <a:pt x="42099" y="41596"/>
                  </a:lnTo>
                  <a:lnTo>
                    <a:pt x="42350" y="42245"/>
                  </a:lnTo>
                  <a:lnTo>
                    <a:pt x="42601" y="42915"/>
                  </a:lnTo>
                  <a:lnTo>
                    <a:pt x="42811" y="43586"/>
                  </a:lnTo>
                  <a:lnTo>
                    <a:pt x="42999" y="44277"/>
                  </a:lnTo>
                  <a:lnTo>
                    <a:pt x="43188" y="44968"/>
                  </a:lnTo>
                  <a:lnTo>
                    <a:pt x="43334" y="45659"/>
                  </a:lnTo>
                  <a:lnTo>
                    <a:pt x="43481" y="46371"/>
                  </a:lnTo>
                  <a:lnTo>
                    <a:pt x="43607" y="47083"/>
                  </a:lnTo>
                  <a:lnTo>
                    <a:pt x="43711" y="47795"/>
                  </a:lnTo>
                  <a:lnTo>
                    <a:pt x="43795" y="48508"/>
                  </a:lnTo>
                  <a:lnTo>
                    <a:pt x="43858" y="49220"/>
                  </a:lnTo>
                  <a:lnTo>
                    <a:pt x="43921" y="49953"/>
                  </a:lnTo>
                  <a:lnTo>
                    <a:pt x="43963" y="50665"/>
                  </a:lnTo>
                  <a:lnTo>
                    <a:pt x="44004" y="51377"/>
                  </a:lnTo>
                  <a:lnTo>
                    <a:pt x="44025" y="52110"/>
                  </a:lnTo>
                  <a:lnTo>
                    <a:pt x="44004" y="53534"/>
                  </a:lnTo>
                  <a:lnTo>
                    <a:pt x="43963" y="54937"/>
                  </a:lnTo>
                  <a:lnTo>
                    <a:pt x="43879" y="56320"/>
                  </a:lnTo>
                  <a:lnTo>
                    <a:pt x="43753" y="57660"/>
                  </a:lnTo>
                  <a:lnTo>
                    <a:pt x="43711" y="57786"/>
                  </a:lnTo>
                  <a:lnTo>
                    <a:pt x="43711" y="57870"/>
                  </a:lnTo>
                  <a:lnTo>
                    <a:pt x="43711" y="57954"/>
                  </a:lnTo>
                  <a:lnTo>
                    <a:pt x="43669" y="58289"/>
                  </a:lnTo>
                  <a:lnTo>
                    <a:pt x="43565" y="59105"/>
                  </a:lnTo>
                  <a:lnTo>
                    <a:pt x="43439" y="59922"/>
                  </a:lnTo>
                  <a:lnTo>
                    <a:pt x="43313" y="60739"/>
                  </a:lnTo>
                  <a:lnTo>
                    <a:pt x="43146" y="61535"/>
                  </a:lnTo>
                  <a:lnTo>
                    <a:pt x="42978" y="62352"/>
                  </a:lnTo>
                  <a:lnTo>
                    <a:pt x="42790" y="63148"/>
                  </a:lnTo>
                  <a:lnTo>
                    <a:pt x="42601" y="63944"/>
                  </a:lnTo>
                  <a:lnTo>
                    <a:pt x="42371" y="64719"/>
                  </a:lnTo>
                  <a:lnTo>
                    <a:pt x="42140" y="65494"/>
                  </a:lnTo>
                  <a:lnTo>
                    <a:pt x="41889" y="66289"/>
                  </a:lnTo>
                  <a:lnTo>
                    <a:pt x="41638" y="67043"/>
                  </a:lnTo>
                  <a:lnTo>
                    <a:pt x="41365" y="67818"/>
                  </a:lnTo>
                  <a:lnTo>
                    <a:pt x="41072" y="68572"/>
                  </a:lnTo>
                  <a:lnTo>
                    <a:pt x="40758" y="69326"/>
                  </a:lnTo>
                  <a:lnTo>
                    <a:pt x="40444" y="70080"/>
                  </a:lnTo>
                  <a:lnTo>
                    <a:pt x="40109" y="70834"/>
                  </a:lnTo>
                  <a:lnTo>
                    <a:pt x="39753" y="71567"/>
                  </a:lnTo>
                  <a:lnTo>
                    <a:pt x="39397" y="72280"/>
                  </a:lnTo>
                  <a:lnTo>
                    <a:pt x="39020" y="73013"/>
                  </a:lnTo>
                  <a:lnTo>
                    <a:pt x="38643" y="73725"/>
                  </a:lnTo>
                  <a:lnTo>
                    <a:pt x="38224" y="74437"/>
                  </a:lnTo>
                  <a:lnTo>
                    <a:pt x="37826" y="75128"/>
                  </a:lnTo>
                  <a:lnTo>
                    <a:pt x="37386" y="75840"/>
                  </a:lnTo>
                  <a:lnTo>
                    <a:pt x="36946" y="76510"/>
                  </a:lnTo>
                  <a:lnTo>
                    <a:pt x="36485" y="77202"/>
                  </a:lnTo>
                  <a:lnTo>
                    <a:pt x="36025" y="77872"/>
                  </a:lnTo>
                  <a:lnTo>
                    <a:pt x="35543" y="78521"/>
                  </a:lnTo>
                  <a:lnTo>
                    <a:pt x="35061" y="79191"/>
                  </a:lnTo>
                  <a:lnTo>
                    <a:pt x="34538" y="79841"/>
                  </a:lnTo>
                  <a:lnTo>
                    <a:pt x="34035" y="80469"/>
                  </a:lnTo>
                  <a:lnTo>
                    <a:pt x="33511" y="81097"/>
                  </a:lnTo>
                  <a:lnTo>
                    <a:pt x="32967" y="81726"/>
                  </a:lnTo>
                  <a:lnTo>
                    <a:pt x="32862" y="81851"/>
                  </a:lnTo>
                  <a:lnTo>
                    <a:pt x="32820" y="81977"/>
                  </a:lnTo>
                  <a:lnTo>
                    <a:pt x="32548" y="82249"/>
                  </a:lnTo>
                  <a:lnTo>
                    <a:pt x="32276" y="82521"/>
                  </a:lnTo>
                  <a:lnTo>
                    <a:pt x="32045" y="82794"/>
                  </a:lnTo>
                  <a:lnTo>
                    <a:pt x="31815" y="83087"/>
                  </a:lnTo>
                  <a:lnTo>
                    <a:pt x="31605" y="83401"/>
                  </a:lnTo>
                  <a:lnTo>
                    <a:pt x="31438" y="83715"/>
                  </a:lnTo>
                  <a:lnTo>
                    <a:pt x="31270" y="84029"/>
                  </a:lnTo>
                  <a:lnTo>
                    <a:pt x="31124" y="84386"/>
                  </a:lnTo>
                  <a:lnTo>
                    <a:pt x="31019" y="84009"/>
                  </a:lnTo>
                  <a:lnTo>
                    <a:pt x="30893" y="83632"/>
                  </a:lnTo>
                  <a:lnTo>
                    <a:pt x="30747" y="83275"/>
                  </a:lnTo>
                  <a:lnTo>
                    <a:pt x="30579" y="82919"/>
                  </a:lnTo>
                  <a:lnTo>
                    <a:pt x="30307" y="82312"/>
                  </a:lnTo>
                  <a:lnTo>
                    <a:pt x="30035" y="81705"/>
                  </a:lnTo>
                  <a:lnTo>
                    <a:pt x="29741" y="81118"/>
                  </a:lnTo>
                  <a:lnTo>
                    <a:pt x="29427" y="80532"/>
                  </a:lnTo>
                  <a:lnTo>
                    <a:pt x="29113" y="79945"/>
                  </a:lnTo>
                  <a:lnTo>
                    <a:pt x="28778" y="79359"/>
                  </a:lnTo>
                  <a:lnTo>
                    <a:pt x="28087" y="78228"/>
                  </a:lnTo>
                  <a:lnTo>
                    <a:pt x="27354" y="77118"/>
                  </a:lnTo>
                  <a:lnTo>
                    <a:pt x="26600" y="76029"/>
                  </a:lnTo>
                  <a:lnTo>
                    <a:pt x="25071" y="73850"/>
                  </a:lnTo>
                  <a:lnTo>
                    <a:pt x="24296" y="72761"/>
                  </a:lnTo>
                  <a:lnTo>
                    <a:pt x="23542" y="71672"/>
                  </a:lnTo>
                  <a:lnTo>
                    <a:pt x="22788" y="70562"/>
                  </a:lnTo>
                  <a:lnTo>
                    <a:pt x="22076" y="69452"/>
                  </a:lnTo>
                  <a:lnTo>
                    <a:pt x="21405" y="68300"/>
                  </a:lnTo>
                  <a:lnTo>
                    <a:pt x="21070" y="67735"/>
                  </a:lnTo>
                  <a:lnTo>
                    <a:pt x="20777" y="67127"/>
                  </a:lnTo>
                  <a:lnTo>
                    <a:pt x="20463" y="66541"/>
                  </a:lnTo>
                  <a:lnTo>
                    <a:pt x="20191" y="65933"/>
                  </a:lnTo>
                  <a:lnTo>
                    <a:pt x="19918" y="65326"/>
                  </a:lnTo>
                  <a:lnTo>
                    <a:pt x="19667" y="64698"/>
                  </a:lnTo>
                  <a:lnTo>
                    <a:pt x="19416" y="64006"/>
                  </a:lnTo>
                  <a:lnTo>
                    <a:pt x="19185" y="63336"/>
                  </a:lnTo>
                  <a:lnTo>
                    <a:pt x="18976" y="62645"/>
                  </a:lnTo>
                  <a:lnTo>
                    <a:pt x="18766" y="61933"/>
                  </a:lnTo>
                  <a:lnTo>
                    <a:pt x="18578" y="61242"/>
                  </a:lnTo>
                  <a:lnTo>
                    <a:pt x="18410" y="60530"/>
                  </a:lnTo>
                  <a:lnTo>
                    <a:pt x="18264" y="59818"/>
                  </a:lnTo>
                  <a:lnTo>
                    <a:pt x="18117" y="59105"/>
                  </a:lnTo>
                  <a:lnTo>
                    <a:pt x="17991" y="58372"/>
                  </a:lnTo>
                  <a:lnTo>
                    <a:pt x="17887" y="57660"/>
                  </a:lnTo>
                  <a:lnTo>
                    <a:pt x="17803" y="56927"/>
                  </a:lnTo>
                  <a:lnTo>
                    <a:pt x="17740" y="56194"/>
                  </a:lnTo>
                  <a:lnTo>
                    <a:pt x="17677" y="55461"/>
                  </a:lnTo>
                  <a:lnTo>
                    <a:pt x="17635" y="54728"/>
                  </a:lnTo>
                  <a:lnTo>
                    <a:pt x="17614" y="54016"/>
                  </a:lnTo>
                  <a:lnTo>
                    <a:pt x="17614" y="53283"/>
                  </a:lnTo>
                  <a:lnTo>
                    <a:pt x="17635" y="52550"/>
                  </a:lnTo>
                  <a:lnTo>
                    <a:pt x="17656" y="51817"/>
                  </a:lnTo>
                  <a:lnTo>
                    <a:pt x="17719" y="51084"/>
                  </a:lnTo>
                  <a:lnTo>
                    <a:pt x="17782" y="50351"/>
                  </a:lnTo>
                  <a:lnTo>
                    <a:pt x="17866" y="49618"/>
                  </a:lnTo>
                  <a:lnTo>
                    <a:pt x="17950" y="48905"/>
                  </a:lnTo>
                  <a:lnTo>
                    <a:pt x="18075" y="48172"/>
                  </a:lnTo>
                  <a:lnTo>
                    <a:pt x="18201" y="47460"/>
                  </a:lnTo>
                  <a:lnTo>
                    <a:pt x="18347" y="46748"/>
                  </a:lnTo>
                  <a:lnTo>
                    <a:pt x="18536" y="46036"/>
                  </a:lnTo>
                  <a:lnTo>
                    <a:pt x="18724" y="45345"/>
                  </a:lnTo>
                  <a:lnTo>
                    <a:pt x="18913" y="44654"/>
                  </a:lnTo>
                  <a:lnTo>
                    <a:pt x="19143" y="43963"/>
                  </a:lnTo>
                  <a:lnTo>
                    <a:pt x="19374" y="43271"/>
                  </a:lnTo>
                  <a:lnTo>
                    <a:pt x="19646" y="42580"/>
                  </a:lnTo>
                  <a:lnTo>
                    <a:pt x="19918" y="41910"/>
                  </a:lnTo>
                  <a:lnTo>
                    <a:pt x="20212" y="41282"/>
                  </a:lnTo>
                  <a:lnTo>
                    <a:pt x="20505" y="40653"/>
                  </a:lnTo>
                  <a:lnTo>
                    <a:pt x="20840" y="40046"/>
                  </a:lnTo>
                  <a:lnTo>
                    <a:pt x="21175" y="39418"/>
                  </a:lnTo>
                  <a:lnTo>
                    <a:pt x="21552" y="38831"/>
                  </a:lnTo>
                  <a:lnTo>
                    <a:pt x="21950" y="38224"/>
                  </a:lnTo>
                  <a:lnTo>
                    <a:pt x="22348" y="37658"/>
                  </a:lnTo>
                  <a:lnTo>
                    <a:pt x="22788" y="37114"/>
                  </a:lnTo>
                  <a:lnTo>
                    <a:pt x="23248" y="36569"/>
                  </a:lnTo>
                  <a:lnTo>
                    <a:pt x="23730" y="36066"/>
                  </a:lnTo>
                  <a:lnTo>
                    <a:pt x="24254" y="35585"/>
                  </a:lnTo>
                  <a:lnTo>
                    <a:pt x="24777" y="35124"/>
                  </a:lnTo>
                  <a:lnTo>
                    <a:pt x="25343" y="34705"/>
                  </a:lnTo>
                  <a:lnTo>
                    <a:pt x="25908" y="34307"/>
                  </a:lnTo>
                  <a:lnTo>
                    <a:pt x="26516" y="33951"/>
                  </a:lnTo>
                  <a:lnTo>
                    <a:pt x="27144" y="33637"/>
                  </a:lnTo>
                  <a:lnTo>
                    <a:pt x="27521" y="33490"/>
                  </a:lnTo>
                  <a:lnTo>
                    <a:pt x="27919" y="33344"/>
                  </a:lnTo>
                  <a:lnTo>
                    <a:pt x="28296" y="33218"/>
                  </a:lnTo>
                  <a:lnTo>
                    <a:pt x="28694" y="33113"/>
                  </a:lnTo>
                  <a:lnTo>
                    <a:pt x="29071" y="33030"/>
                  </a:lnTo>
                  <a:lnTo>
                    <a:pt x="29469" y="32946"/>
                  </a:lnTo>
                  <a:lnTo>
                    <a:pt x="29867" y="32904"/>
                  </a:lnTo>
                  <a:lnTo>
                    <a:pt x="30244" y="32862"/>
                  </a:lnTo>
                  <a:lnTo>
                    <a:pt x="30642" y="32841"/>
                  </a:lnTo>
                  <a:close/>
                  <a:moveTo>
                    <a:pt x="57597" y="55733"/>
                  </a:moveTo>
                  <a:lnTo>
                    <a:pt x="58016" y="55880"/>
                  </a:lnTo>
                  <a:lnTo>
                    <a:pt x="58414" y="56048"/>
                  </a:lnTo>
                  <a:lnTo>
                    <a:pt x="58770" y="56236"/>
                  </a:lnTo>
                  <a:lnTo>
                    <a:pt x="59126" y="56466"/>
                  </a:lnTo>
                  <a:lnTo>
                    <a:pt x="59441" y="56697"/>
                  </a:lnTo>
                  <a:lnTo>
                    <a:pt x="59734" y="56948"/>
                  </a:lnTo>
                  <a:lnTo>
                    <a:pt x="60006" y="57220"/>
                  </a:lnTo>
                  <a:lnTo>
                    <a:pt x="60257" y="57514"/>
                  </a:lnTo>
                  <a:lnTo>
                    <a:pt x="60488" y="57828"/>
                  </a:lnTo>
                  <a:lnTo>
                    <a:pt x="60697" y="58142"/>
                  </a:lnTo>
                  <a:lnTo>
                    <a:pt x="60886" y="58477"/>
                  </a:lnTo>
                  <a:lnTo>
                    <a:pt x="61053" y="58833"/>
                  </a:lnTo>
                  <a:lnTo>
                    <a:pt x="61200" y="59189"/>
                  </a:lnTo>
                  <a:lnTo>
                    <a:pt x="61326" y="59545"/>
                  </a:lnTo>
                  <a:lnTo>
                    <a:pt x="61430" y="59922"/>
                  </a:lnTo>
                  <a:lnTo>
                    <a:pt x="61514" y="60320"/>
                  </a:lnTo>
                  <a:lnTo>
                    <a:pt x="61598" y="60718"/>
                  </a:lnTo>
                  <a:lnTo>
                    <a:pt x="61640" y="61116"/>
                  </a:lnTo>
                  <a:lnTo>
                    <a:pt x="61682" y="61514"/>
                  </a:lnTo>
                  <a:lnTo>
                    <a:pt x="61682" y="61933"/>
                  </a:lnTo>
                  <a:lnTo>
                    <a:pt x="61682" y="62352"/>
                  </a:lnTo>
                  <a:lnTo>
                    <a:pt x="61661" y="62750"/>
                  </a:lnTo>
                  <a:lnTo>
                    <a:pt x="61619" y="63169"/>
                  </a:lnTo>
                  <a:lnTo>
                    <a:pt x="61577" y="63588"/>
                  </a:lnTo>
                  <a:lnTo>
                    <a:pt x="61514" y="64006"/>
                  </a:lnTo>
                  <a:lnTo>
                    <a:pt x="61430" y="64404"/>
                  </a:lnTo>
                  <a:lnTo>
                    <a:pt x="61326" y="64823"/>
                  </a:lnTo>
                  <a:lnTo>
                    <a:pt x="61200" y="65221"/>
                  </a:lnTo>
                  <a:lnTo>
                    <a:pt x="61074" y="65619"/>
                  </a:lnTo>
                  <a:lnTo>
                    <a:pt x="60949" y="66017"/>
                  </a:lnTo>
                  <a:lnTo>
                    <a:pt x="60781" y="66394"/>
                  </a:lnTo>
                  <a:lnTo>
                    <a:pt x="60613" y="66771"/>
                  </a:lnTo>
                  <a:lnTo>
                    <a:pt x="60257" y="67462"/>
                  </a:lnTo>
                  <a:lnTo>
                    <a:pt x="59880" y="68133"/>
                  </a:lnTo>
                  <a:lnTo>
                    <a:pt x="59462" y="68782"/>
                  </a:lnTo>
                  <a:lnTo>
                    <a:pt x="59001" y="69410"/>
                  </a:lnTo>
                  <a:lnTo>
                    <a:pt x="58519" y="69997"/>
                  </a:lnTo>
                  <a:lnTo>
                    <a:pt x="58016" y="70583"/>
                  </a:lnTo>
                  <a:lnTo>
                    <a:pt x="57493" y="71149"/>
                  </a:lnTo>
                  <a:lnTo>
                    <a:pt x="56948" y="71693"/>
                  </a:lnTo>
                  <a:lnTo>
                    <a:pt x="56383" y="72217"/>
                  </a:lnTo>
                  <a:lnTo>
                    <a:pt x="55796" y="72719"/>
                  </a:lnTo>
                  <a:lnTo>
                    <a:pt x="55189" y="73222"/>
                  </a:lnTo>
                  <a:lnTo>
                    <a:pt x="54560" y="73683"/>
                  </a:lnTo>
                  <a:lnTo>
                    <a:pt x="53932" y="74123"/>
                  </a:lnTo>
                  <a:lnTo>
                    <a:pt x="53283" y="74563"/>
                  </a:lnTo>
                  <a:lnTo>
                    <a:pt x="52634" y="74981"/>
                  </a:lnTo>
                  <a:lnTo>
                    <a:pt x="51984" y="75379"/>
                  </a:lnTo>
                  <a:lnTo>
                    <a:pt x="51377" y="75735"/>
                  </a:lnTo>
                  <a:lnTo>
                    <a:pt x="50749" y="76091"/>
                  </a:lnTo>
                  <a:lnTo>
                    <a:pt x="49492" y="76741"/>
                  </a:lnTo>
                  <a:lnTo>
                    <a:pt x="48214" y="77369"/>
                  </a:lnTo>
                  <a:lnTo>
                    <a:pt x="46916" y="77976"/>
                  </a:lnTo>
                  <a:lnTo>
                    <a:pt x="45617" y="78542"/>
                  </a:lnTo>
                  <a:lnTo>
                    <a:pt x="44298" y="79107"/>
                  </a:lnTo>
                  <a:lnTo>
                    <a:pt x="41680" y="80218"/>
                  </a:lnTo>
                  <a:lnTo>
                    <a:pt x="40381" y="80762"/>
                  </a:lnTo>
                  <a:lnTo>
                    <a:pt x="39083" y="81349"/>
                  </a:lnTo>
                  <a:lnTo>
                    <a:pt x="37784" y="81935"/>
                  </a:lnTo>
                  <a:lnTo>
                    <a:pt x="36506" y="82563"/>
                  </a:lnTo>
                  <a:lnTo>
                    <a:pt x="35250" y="83213"/>
                  </a:lnTo>
                  <a:lnTo>
                    <a:pt x="34642" y="83569"/>
                  </a:lnTo>
                  <a:lnTo>
                    <a:pt x="34014" y="83925"/>
                  </a:lnTo>
                  <a:lnTo>
                    <a:pt x="33407" y="84281"/>
                  </a:lnTo>
                  <a:lnTo>
                    <a:pt x="32820" y="84658"/>
                  </a:lnTo>
                  <a:lnTo>
                    <a:pt x="32213" y="85056"/>
                  </a:lnTo>
                  <a:lnTo>
                    <a:pt x="31626" y="85475"/>
                  </a:lnTo>
                  <a:lnTo>
                    <a:pt x="31794" y="85077"/>
                  </a:lnTo>
                  <a:lnTo>
                    <a:pt x="31982" y="84700"/>
                  </a:lnTo>
                  <a:lnTo>
                    <a:pt x="32192" y="84344"/>
                  </a:lnTo>
                  <a:lnTo>
                    <a:pt x="32422" y="84009"/>
                  </a:lnTo>
                  <a:lnTo>
                    <a:pt x="32674" y="83694"/>
                  </a:lnTo>
                  <a:lnTo>
                    <a:pt x="32967" y="83380"/>
                  </a:lnTo>
                  <a:lnTo>
                    <a:pt x="33260" y="83087"/>
                  </a:lnTo>
                  <a:lnTo>
                    <a:pt x="33574" y="82815"/>
                  </a:lnTo>
                  <a:lnTo>
                    <a:pt x="33637" y="82794"/>
                  </a:lnTo>
                  <a:lnTo>
                    <a:pt x="33721" y="82752"/>
                  </a:lnTo>
                  <a:lnTo>
                    <a:pt x="33805" y="82689"/>
                  </a:lnTo>
                  <a:lnTo>
                    <a:pt x="33867" y="82626"/>
                  </a:lnTo>
                  <a:lnTo>
                    <a:pt x="34077" y="82396"/>
                  </a:lnTo>
                  <a:lnTo>
                    <a:pt x="34559" y="82040"/>
                  </a:lnTo>
                  <a:lnTo>
                    <a:pt x="35061" y="81705"/>
                  </a:lnTo>
                  <a:lnTo>
                    <a:pt x="36046" y="81076"/>
                  </a:lnTo>
                  <a:lnTo>
                    <a:pt x="36841" y="80595"/>
                  </a:lnTo>
                  <a:lnTo>
                    <a:pt x="37637" y="80134"/>
                  </a:lnTo>
                  <a:lnTo>
                    <a:pt x="38454" y="79673"/>
                  </a:lnTo>
                  <a:lnTo>
                    <a:pt x="39250" y="79233"/>
                  </a:lnTo>
                  <a:lnTo>
                    <a:pt x="40067" y="78793"/>
                  </a:lnTo>
                  <a:lnTo>
                    <a:pt x="40884" y="78374"/>
                  </a:lnTo>
                  <a:lnTo>
                    <a:pt x="42559" y="77579"/>
                  </a:lnTo>
                  <a:lnTo>
                    <a:pt x="44109" y="76866"/>
                  </a:lnTo>
                  <a:lnTo>
                    <a:pt x="45701" y="76175"/>
                  </a:lnTo>
                  <a:lnTo>
                    <a:pt x="47272" y="75463"/>
                  </a:lnTo>
                  <a:lnTo>
                    <a:pt x="48843" y="74751"/>
                  </a:lnTo>
                  <a:lnTo>
                    <a:pt x="49618" y="74374"/>
                  </a:lnTo>
                  <a:lnTo>
                    <a:pt x="50393" y="73976"/>
                  </a:lnTo>
                  <a:lnTo>
                    <a:pt x="51147" y="73557"/>
                  </a:lnTo>
                  <a:lnTo>
                    <a:pt x="51880" y="73138"/>
                  </a:lnTo>
                  <a:lnTo>
                    <a:pt x="52613" y="72678"/>
                  </a:lnTo>
                  <a:lnTo>
                    <a:pt x="53325" y="72196"/>
                  </a:lnTo>
                  <a:lnTo>
                    <a:pt x="54037" y="71693"/>
                  </a:lnTo>
                  <a:lnTo>
                    <a:pt x="54707" y="71149"/>
                  </a:lnTo>
                  <a:lnTo>
                    <a:pt x="55126" y="70793"/>
                  </a:lnTo>
                  <a:lnTo>
                    <a:pt x="55524" y="70395"/>
                  </a:lnTo>
                  <a:lnTo>
                    <a:pt x="55922" y="69997"/>
                  </a:lnTo>
                  <a:lnTo>
                    <a:pt x="56278" y="69599"/>
                  </a:lnTo>
                  <a:lnTo>
                    <a:pt x="56655" y="69159"/>
                  </a:lnTo>
                  <a:lnTo>
                    <a:pt x="56990" y="68719"/>
                  </a:lnTo>
                  <a:lnTo>
                    <a:pt x="57325" y="68258"/>
                  </a:lnTo>
                  <a:lnTo>
                    <a:pt x="57639" y="67797"/>
                  </a:lnTo>
                  <a:lnTo>
                    <a:pt x="57933" y="67316"/>
                  </a:lnTo>
                  <a:lnTo>
                    <a:pt x="58205" y="66834"/>
                  </a:lnTo>
                  <a:lnTo>
                    <a:pt x="58456" y="66331"/>
                  </a:lnTo>
                  <a:lnTo>
                    <a:pt x="58687" y="65808"/>
                  </a:lnTo>
                  <a:lnTo>
                    <a:pt x="58896" y="65305"/>
                  </a:lnTo>
                  <a:lnTo>
                    <a:pt x="59085" y="64781"/>
                  </a:lnTo>
                  <a:lnTo>
                    <a:pt x="59252" y="64258"/>
                  </a:lnTo>
                  <a:lnTo>
                    <a:pt x="59399" y="63734"/>
                  </a:lnTo>
                  <a:lnTo>
                    <a:pt x="59524" y="63211"/>
                  </a:lnTo>
                  <a:lnTo>
                    <a:pt x="59608" y="62666"/>
                  </a:lnTo>
                  <a:lnTo>
                    <a:pt x="59671" y="62142"/>
                  </a:lnTo>
                  <a:lnTo>
                    <a:pt x="59713" y="61619"/>
                  </a:lnTo>
                  <a:lnTo>
                    <a:pt x="59713" y="61074"/>
                  </a:lnTo>
                  <a:lnTo>
                    <a:pt x="59692" y="60551"/>
                  </a:lnTo>
                  <a:lnTo>
                    <a:pt x="59629" y="60027"/>
                  </a:lnTo>
                  <a:lnTo>
                    <a:pt x="59545" y="59524"/>
                  </a:lnTo>
                  <a:lnTo>
                    <a:pt x="59420" y="59022"/>
                  </a:lnTo>
                  <a:lnTo>
                    <a:pt x="59273" y="58519"/>
                  </a:lnTo>
                  <a:lnTo>
                    <a:pt x="59085" y="58016"/>
                  </a:lnTo>
                  <a:lnTo>
                    <a:pt x="58854" y="57535"/>
                  </a:lnTo>
                  <a:lnTo>
                    <a:pt x="58603" y="57074"/>
                  </a:lnTo>
                  <a:lnTo>
                    <a:pt x="58310" y="56613"/>
                  </a:lnTo>
                  <a:lnTo>
                    <a:pt x="57974" y="56152"/>
                  </a:lnTo>
                  <a:lnTo>
                    <a:pt x="57597" y="55733"/>
                  </a:lnTo>
                  <a:close/>
                  <a:moveTo>
                    <a:pt x="8148" y="55314"/>
                  </a:moveTo>
                  <a:lnTo>
                    <a:pt x="8566" y="55356"/>
                  </a:lnTo>
                  <a:lnTo>
                    <a:pt x="8189" y="55566"/>
                  </a:lnTo>
                  <a:lnTo>
                    <a:pt x="7791" y="55817"/>
                  </a:lnTo>
                  <a:lnTo>
                    <a:pt x="7435" y="56069"/>
                  </a:lnTo>
                  <a:lnTo>
                    <a:pt x="7079" y="56341"/>
                  </a:lnTo>
                  <a:lnTo>
                    <a:pt x="6744" y="56634"/>
                  </a:lnTo>
                  <a:lnTo>
                    <a:pt x="6430" y="56927"/>
                  </a:lnTo>
                  <a:lnTo>
                    <a:pt x="6116" y="57262"/>
                  </a:lnTo>
                  <a:lnTo>
                    <a:pt x="5844" y="57597"/>
                  </a:lnTo>
                  <a:lnTo>
                    <a:pt x="5571" y="57933"/>
                  </a:lnTo>
                  <a:lnTo>
                    <a:pt x="5341" y="58310"/>
                  </a:lnTo>
                  <a:lnTo>
                    <a:pt x="5111" y="58708"/>
                  </a:lnTo>
                  <a:lnTo>
                    <a:pt x="4922" y="59105"/>
                  </a:lnTo>
                  <a:lnTo>
                    <a:pt x="4755" y="59524"/>
                  </a:lnTo>
                  <a:lnTo>
                    <a:pt x="4608" y="59964"/>
                  </a:lnTo>
                  <a:lnTo>
                    <a:pt x="4482" y="60425"/>
                  </a:lnTo>
                  <a:lnTo>
                    <a:pt x="4398" y="60886"/>
                  </a:lnTo>
                  <a:lnTo>
                    <a:pt x="4336" y="61221"/>
                  </a:lnTo>
                  <a:lnTo>
                    <a:pt x="4315" y="61556"/>
                  </a:lnTo>
                  <a:lnTo>
                    <a:pt x="4294" y="61891"/>
                  </a:lnTo>
                  <a:lnTo>
                    <a:pt x="4294" y="62226"/>
                  </a:lnTo>
                  <a:lnTo>
                    <a:pt x="4315" y="62875"/>
                  </a:lnTo>
                  <a:lnTo>
                    <a:pt x="4398" y="63525"/>
                  </a:lnTo>
                  <a:lnTo>
                    <a:pt x="4503" y="64174"/>
                  </a:lnTo>
                  <a:lnTo>
                    <a:pt x="4671" y="64802"/>
                  </a:lnTo>
                  <a:lnTo>
                    <a:pt x="4880" y="65431"/>
                  </a:lnTo>
                  <a:lnTo>
                    <a:pt x="5132" y="66038"/>
                  </a:lnTo>
                  <a:lnTo>
                    <a:pt x="5404" y="66625"/>
                  </a:lnTo>
                  <a:lnTo>
                    <a:pt x="5718" y="67211"/>
                  </a:lnTo>
                  <a:lnTo>
                    <a:pt x="6074" y="67776"/>
                  </a:lnTo>
                  <a:lnTo>
                    <a:pt x="6451" y="68300"/>
                  </a:lnTo>
                  <a:lnTo>
                    <a:pt x="6849" y="68824"/>
                  </a:lnTo>
                  <a:lnTo>
                    <a:pt x="7289" y="69326"/>
                  </a:lnTo>
                  <a:lnTo>
                    <a:pt x="7729" y="69808"/>
                  </a:lnTo>
                  <a:lnTo>
                    <a:pt x="8210" y="70269"/>
                  </a:lnTo>
                  <a:lnTo>
                    <a:pt x="8818" y="70793"/>
                  </a:lnTo>
                  <a:lnTo>
                    <a:pt x="9467" y="71295"/>
                  </a:lnTo>
                  <a:lnTo>
                    <a:pt x="10116" y="71777"/>
                  </a:lnTo>
                  <a:lnTo>
                    <a:pt x="10787" y="72238"/>
                  </a:lnTo>
                  <a:lnTo>
                    <a:pt x="11478" y="72678"/>
                  </a:lnTo>
                  <a:lnTo>
                    <a:pt x="12190" y="73117"/>
                  </a:lnTo>
                  <a:lnTo>
                    <a:pt x="12902" y="73515"/>
                  </a:lnTo>
                  <a:lnTo>
                    <a:pt x="13635" y="73892"/>
                  </a:lnTo>
                  <a:lnTo>
                    <a:pt x="14368" y="74269"/>
                  </a:lnTo>
                  <a:lnTo>
                    <a:pt x="15101" y="74646"/>
                  </a:lnTo>
                  <a:lnTo>
                    <a:pt x="16588" y="75358"/>
                  </a:lnTo>
                  <a:lnTo>
                    <a:pt x="18075" y="76050"/>
                  </a:lnTo>
                  <a:lnTo>
                    <a:pt x="19541" y="76741"/>
                  </a:lnTo>
                  <a:lnTo>
                    <a:pt x="20379" y="77118"/>
                  </a:lnTo>
                  <a:lnTo>
                    <a:pt x="21217" y="77495"/>
                  </a:lnTo>
                  <a:lnTo>
                    <a:pt x="22934" y="78291"/>
                  </a:lnTo>
                  <a:lnTo>
                    <a:pt x="23793" y="78689"/>
                  </a:lnTo>
                  <a:lnTo>
                    <a:pt x="24652" y="79128"/>
                  </a:lnTo>
                  <a:lnTo>
                    <a:pt x="25469" y="79589"/>
                  </a:lnTo>
                  <a:lnTo>
                    <a:pt x="26264" y="80071"/>
                  </a:lnTo>
                  <a:lnTo>
                    <a:pt x="26662" y="80343"/>
                  </a:lnTo>
                  <a:lnTo>
                    <a:pt x="27039" y="80595"/>
                  </a:lnTo>
                  <a:lnTo>
                    <a:pt x="27395" y="80888"/>
                  </a:lnTo>
                  <a:lnTo>
                    <a:pt x="27752" y="81160"/>
                  </a:lnTo>
                  <a:lnTo>
                    <a:pt x="28108" y="81474"/>
                  </a:lnTo>
                  <a:lnTo>
                    <a:pt x="28422" y="81788"/>
                  </a:lnTo>
                  <a:lnTo>
                    <a:pt x="28736" y="82103"/>
                  </a:lnTo>
                  <a:lnTo>
                    <a:pt x="29029" y="82438"/>
                  </a:lnTo>
                  <a:lnTo>
                    <a:pt x="29301" y="82794"/>
                  </a:lnTo>
                  <a:lnTo>
                    <a:pt x="29574" y="83171"/>
                  </a:lnTo>
                  <a:lnTo>
                    <a:pt x="29804" y="83548"/>
                  </a:lnTo>
                  <a:lnTo>
                    <a:pt x="30014" y="83946"/>
                  </a:lnTo>
                  <a:lnTo>
                    <a:pt x="30223" y="84365"/>
                  </a:lnTo>
                  <a:lnTo>
                    <a:pt x="30391" y="84804"/>
                  </a:lnTo>
                  <a:lnTo>
                    <a:pt x="30537" y="85244"/>
                  </a:lnTo>
                  <a:lnTo>
                    <a:pt x="30663" y="85726"/>
                  </a:lnTo>
                  <a:lnTo>
                    <a:pt x="30139" y="85160"/>
                  </a:lnTo>
                  <a:lnTo>
                    <a:pt x="29595" y="84637"/>
                  </a:lnTo>
                  <a:lnTo>
                    <a:pt x="29050" y="84113"/>
                  </a:lnTo>
                  <a:lnTo>
                    <a:pt x="28464" y="83632"/>
                  </a:lnTo>
                  <a:lnTo>
                    <a:pt x="27898" y="83150"/>
                  </a:lnTo>
                  <a:lnTo>
                    <a:pt x="27291" y="82710"/>
                  </a:lnTo>
                  <a:lnTo>
                    <a:pt x="26683" y="82291"/>
                  </a:lnTo>
                  <a:lnTo>
                    <a:pt x="26076" y="81872"/>
                  </a:lnTo>
                  <a:lnTo>
                    <a:pt x="25448" y="81474"/>
                  </a:lnTo>
                  <a:lnTo>
                    <a:pt x="24819" y="81097"/>
                  </a:lnTo>
                  <a:lnTo>
                    <a:pt x="24170" y="80741"/>
                  </a:lnTo>
                  <a:lnTo>
                    <a:pt x="23500" y="80385"/>
                  </a:lnTo>
                  <a:lnTo>
                    <a:pt x="22851" y="80050"/>
                  </a:lnTo>
                  <a:lnTo>
                    <a:pt x="22180" y="79736"/>
                  </a:lnTo>
                  <a:lnTo>
                    <a:pt x="20819" y="79107"/>
                  </a:lnTo>
                  <a:lnTo>
                    <a:pt x="19458" y="78500"/>
                  </a:lnTo>
                  <a:lnTo>
                    <a:pt x="18075" y="77914"/>
                  </a:lnTo>
                  <a:lnTo>
                    <a:pt x="15290" y="76762"/>
                  </a:lnTo>
                  <a:lnTo>
                    <a:pt x="13886" y="76175"/>
                  </a:lnTo>
                  <a:lnTo>
                    <a:pt x="12525" y="75568"/>
                  </a:lnTo>
                  <a:lnTo>
                    <a:pt x="11164" y="74919"/>
                  </a:lnTo>
                  <a:lnTo>
                    <a:pt x="10493" y="74583"/>
                  </a:lnTo>
                  <a:lnTo>
                    <a:pt x="9823" y="74248"/>
                  </a:lnTo>
                  <a:lnTo>
                    <a:pt x="9069" y="73809"/>
                  </a:lnTo>
                  <a:lnTo>
                    <a:pt x="8315" y="73369"/>
                  </a:lnTo>
                  <a:lnTo>
                    <a:pt x="7582" y="72887"/>
                  </a:lnTo>
                  <a:lnTo>
                    <a:pt x="6870" y="72363"/>
                  </a:lnTo>
                  <a:lnTo>
                    <a:pt x="6179" y="71840"/>
                  </a:lnTo>
                  <a:lnTo>
                    <a:pt x="5509" y="71253"/>
                  </a:lnTo>
                  <a:lnTo>
                    <a:pt x="4880" y="70667"/>
                  </a:lnTo>
                  <a:lnTo>
                    <a:pt x="4273" y="70018"/>
                  </a:lnTo>
                  <a:lnTo>
                    <a:pt x="3980" y="69703"/>
                  </a:lnTo>
                  <a:lnTo>
                    <a:pt x="3707" y="69368"/>
                  </a:lnTo>
                  <a:lnTo>
                    <a:pt x="3456" y="69012"/>
                  </a:lnTo>
                  <a:lnTo>
                    <a:pt x="3205" y="68677"/>
                  </a:lnTo>
                  <a:lnTo>
                    <a:pt x="2953" y="68321"/>
                  </a:lnTo>
                  <a:lnTo>
                    <a:pt x="2723" y="67944"/>
                  </a:lnTo>
                  <a:lnTo>
                    <a:pt x="2513" y="67567"/>
                  </a:lnTo>
                  <a:lnTo>
                    <a:pt x="2325" y="67190"/>
                  </a:lnTo>
                  <a:lnTo>
                    <a:pt x="2136" y="66792"/>
                  </a:lnTo>
                  <a:lnTo>
                    <a:pt x="1969" y="66394"/>
                  </a:lnTo>
                  <a:lnTo>
                    <a:pt x="1822" y="65996"/>
                  </a:lnTo>
                  <a:lnTo>
                    <a:pt x="1676" y="65577"/>
                  </a:lnTo>
                  <a:lnTo>
                    <a:pt x="1571" y="65158"/>
                  </a:lnTo>
                  <a:lnTo>
                    <a:pt x="1466" y="64719"/>
                  </a:lnTo>
                  <a:lnTo>
                    <a:pt x="1382" y="64279"/>
                  </a:lnTo>
                  <a:lnTo>
                    <a:pt x="1320" y="63839"/>
                  </a:lnTo>
                  <a:lnTo>
                    <a:pt x="1278" y="63399"/>
                  </a:lnTo>
                  <a:lnTo>
                    <a:pt x="1257" y="62980"/>
                  </a:lnTo>
                  <a:lnTo>
                    <a:pt x="1257" y="62561"/>
                  </a:lnTo>
                  <a:lnTo>
                    <a:pt x="1278" y="62142"/>
                  </a:lnTo>
                  <a:lnTo>
                    <a:pt x="1320" y="61724"/>
                  </a:lnTo>
                  <a:lnTo>
                    <a:pt x="1382" y="61305"/>
                  </a:lnTo>
                  <a:lnTo>
                    <a:pt x="1466" y="60907"/>
                  </a:lnTo>
                  <a:lnTo>
                    <a:pt x="1571" y="60509"/>
                  </a:lnTo>
                  <a:lnTo>
                    <a:pt x="1697" y="60111"/>
                  </a:lnTo>
                  <a:lnTo>
                    <a:pt x="1843" y="59734"/>
                  </a:lnTo>
                  <a:lnTo>
                    <a:pt x="2011" y="59357"/>
                  </a:lnTo>
                  <a:lnTo>
                    <a:pt x="2178" y="59001"/>
                  </a:lnTo>
                  <a:lnTo>
                    <a:pt x="2367" y="58666"/>
                  </a:lnTo>
                  <a:lnTo>
                    <a:pt x="2576" y="58331"/>
                  </a:lnTo>
                  <a:lnTo>
                    <a:pt x="2807" y="57995"/>
                  </a:lnTo>
                  <a:lnTo>
                    <a:pt x="3058" y="57681"/>
                  </a:lnTo>
                  <a:lnTo>
                    <a:pt x="3309" y="57388"/>
                  </a:lnTo>
                  <a:lnTo>
                    <a:pt x="3582" y="57116"/>
                  </a:lnTo>
                  <a:lnTo>
                    <a:pt x="3854" y="56864"/>
                  </a:lnTo>
                  <a:lnTo>
                    <a:pt x="4147" y="56613"/>
                  </a:lnTo>
                  <a:lnTo>
                    <a:pt x="4461" y="56383"/>
                  </a:lnTo>
                  <a:lnTo>
                    <a:pt x="4796" y="56173"/>
                  </a:lnTo>
                  <a:lnTo>
                    <a:pt x="5111" y="56006"/>
                  </a:lnTo>
                  <a:lnTo>
                    <a:pt x="5467" y="55838"/>
                  </a:lnTo>
                  <a:lnTo>
                    <a:pt x="5823" y="55692"/>
                  </a:lnTo>
                  <a:lnTo>
                    <a:pt x="6179" y="55566"/>
                  </a:lnTo>
                  <a:lnTo>
                    <a:pt x="6556" y="55461"/>
                  </a:lnTo>
                  <a:lnTo>
                    <a:pt x="6954" y="55398"/>
                  </a:lnTo>
                  <a:lnTo>
                    <a:pt x="7352" y="55335"/>
                  </a:lnTo>
                  <a:lnTo>
                    <a:pt x="7750" y="55314"/>
                  </a:lnTo>
                  <a:close/>
                  <a:moveTo>
                    <a:pt x="29783" y="0"/>
                  </a:moveTo>
                  <a:lnTo>
                    <a:pt x="29595" y="42"/>
                  </a:lnTo>
                  <a:lnTo>
                    <a:pt x="29511" y="63"/>
                  </a:lnTo>
                  <a:lnTo>
                    <a:pt x="29427" y="105"/>
                  </a:lnTo>
                  <a:lnTo>
                    <a:pt x="29343" y="168"/>
                  </a:lnTo>
                  <a:lnTo>
                    <a:pt x="29281" y="230"/>
                  </a:lnTo>
                  <a:lnTo>
                    <a:pt x="29218" y="314"/>
                  </a:lnTo>
                  <a:lnTo>
                    <a:pt x="29176" y="419"/>
                  </a:lnTo>
                  <a:lnTo>
                    <a:pt x="29134" y="524"/>
                  </a:lnTo>
                  <a:lnTo>
                    <a:pt x="29113" y="628"/>
                  </a:lnTo>
                  <a:lnTo>
                    <a:pt x="29050" y="1299"/>
                  </a:lnTo>
                  <a:lnTo>
                    <a:pt x="28945" y="1948"/>
                  </a:lnTo>
                  <a:lnTo>
                    <a:pt x="28799" y="2576"/>
                  </a:lnTo>
                  <a:lnTo>
                    <a:pt x="28631" y="3184"/>
                  </a:lnTo>
                  <a:lnTo>
                    <a:pt x="28422" y="3770"/>
                  </a:lnTo>
                  <a:lnTo>
                    <a:pt x="28191" y="4336"/>
                  </a:lnTo>
                  <a:lnTo>
                    <a:pt x="27919" y="4901"/>
                  </a:lnTo>
                  <a:lnTo>
                    <a:pt x="27626" y="5446"/>
                  </a:lnTo>
                  <a:lnTo>
                    <a:pt x="27291" y="5969"/>
                  </a:lnTo>
                  <a:lnTo>
                    <a:pt x="26956" y="6493"/>
                  </a:lnTo>
                  <a:lnTo>
                    <a:pt x="26579" y="6995"/>
                  </a:lnTo>
                  <a:lnTo>
                    <a:pt x="26202" y="7477"/>
                  </a:lnTo>
                  <a:lnTo>
                    <a:pt x="25804" y="7959"/>
                  </a:lnTo>
                  <a:lnTo>
                    <a:pt x="25385" y="8441"/>
                  </a:lnTo>
                  <a:lnTo>
                    <a:pt x="24945" y="8901"/>
                  </a:lnTo>
                  <a:lnTo>
                    <a:pt x="24505" y="9383"/>
                  </a:lnTo>
                  <a:lnTo>
                    <a:pt x="23584" y="10284"/>
                  </a:lnTo>
                  <a:lnTo>
                    <a:pt x="22662" y="11184"/>
                  </a:lnTo>
                  <a:lnTo>
                    <a:pt x="20756" y="12944"/>
                  </a:lnTo>
                  <a:lnTo>
                    <a:pt x="19855" y="13844"/>
                  </a:lnTo>
                  <a:lnTo>
                    <a:pt x="19395" y="14305"/>
                  </a:lnTo>
                  <a:lnTo>
                    <a:pt x="18976" y="14766"/>
                  </a:lnTo>
                  <a:lnTo>
                    <a:pt x="18536" y="15227"/>
                  </a:lnTo>
                  <a:lnTo>
                    <a:pt x="18138" y="15708"/>
                  </a:lnTo>
                  <a:lnTo>
                    <a:pt x="17761" y="16190"/>
                  </a:lnTo>
                  <a:lnTo>
                    <a:pt x="17384" y="16693"/>
                  </a:lnTo>
                  <a:lnTo>
                    <a:pt x="17070" y="17133"/>
                  </a:lnTo>
                  <a:lnTo>
                    <a:pt x="16798" y="17572"/>
                  </a:lnTo>
                  <a:lnTo>
                    <a:pt x="16525" y="18033"/>
                  </a:lnTo>
                  <a:lnTo>
                    <a:pt x="16274" y="18494"/>
                  </a:lnTo>
                  <a:lnTo>
                    <a:pt x="16044" y="18976"/>
                  </a:lnTo>
                  <a:lnTo>
                    <a:pt x="15813" y="19437"/>
                  </a:lnTo>
                  <a:lnTo>
                    <a:pt x="15625" y="19918"/>
                  </a:lnTo>
                  <a:lnTo>
                    <a:pt x="15436" y="20421"/>
                  </a:lnTo>
                  <a:lnTo>
                    <a:pt x="15290" y="20903"/>
                  </a:lnTo>
                  <a:lnTo>
                    <a:pt x="15143" y="21405"/>
                  </a:lnTo>
                  <a:lnTo>
                    <a:pt x="15017" y="21908"/>
                  </a:lnTo>
                  <a:lnTo>
                    <a:pt x="14913" y="22411"/>
                  </a:lnTo>
                  <a:lnTo>
                    <a:pt x="14829" y="22913"/>
                  </a:lnTo>
                  <a:lnTo>
                    <a:pt x="14745" y="23437"/>
                  </a:lnTo>
                  <a:lnTo>
                    <a:pt x="14703" y="23940"/>
                  </a:lnTo>
                  <a:lnTo>
                    <a:pt x="14661" y="24442"/>
                  </a:lnTo>
                  <a:lnTo>
                    <a:pt x="14640" y="24966"/>
                  </a:lnTo>
                  <a:lnTo>
                    <a:pt x="14661" y="25469"/>
                  </a:lnTo>
                  <a:lnTo>
                    <a:pt x="14682" y="25992"/>
                  </a:lnTo>
                  <a:lnTo>
                    <a:pt x="14724" y="26495"/>
                  </a:lnTo>
                  <a:lnTo>
                    <a:pt x="14766" y="27018"/>
                  </a:lnTo>
                  <a:lnTo>
                    <a:pt x="14850" y="27521"/>
                  </a:lnTo>
                  <a:lnTo>
                    <a:pt x="14954" y="28024"/>
                  </a:lnTo>
                  <a:lnTo>
                    <a:pt x="15059" y="28526"/>
                  </a:lnTo>
                  <a:lnTo>
                    <a:pt x="15206" y="29029"/>
                  </a:lnTo>
                  <a:lnTo>
                    <a:pt x="15352" y="29532"/>
                  </a:lnTo>
                  <a:lnTo>
                    <a:pt x="15520" y="30034"/>
                  </a:lnTo>
                  <a:lnTo>
                    <a:pt x="15708" y="30516"/>
                  </a:lnTo>
                  <a:lnTo>
                    <a:pt x="15918" y="30998"/>
                  </a:lnTo>
                  <a:lnTo>
                    <a:pt x="16148" y="31480"/>
                  </a:lnTo>
                  <a:lnTo>
                    <a:pt x="16400" y="31940"/>
                  </a:lnTo>
                  <a:lnTo>
                    <a:pt x="16672" y="32401"/>
                  </a:lnTo>
                  <a:lnTo>
                    <a:pt x="16065" y="32150"/>
                  </a:lnTo>
                  <a:lnTo>
                    <a:pt x="15457" y="31919"/>
                  </a:lnTo>
                  <a:lnTo>
                    <a:pt x="14850" y="31731"/>
                  </a:lnTo>
                  <a:lnTo>
                    <a:pt x="14221" y="31563"/>
                  </a:lnTo>
                  <a:lnTo>
                    <a:pt x="13572" y="31438"/>
                  </a:lnTo>
                  <a:lnTo>
                    <a:pt x="12944" y="31333"/>
                  </a:lnTo>
                  <a:lnTo>
                    <a:pt x="12295" y="31291"/>
                  </a:lnTo>
                  <a:lnTo>
                    <a:pt x="11645" y="31249"/>
                  </a:lnTo>
                  <a:lnTo>
                    <a:pt x="10996" y="31249"/>
                  </a:lnTo>
                  <a:lnTo>
                    <a:pt x="10368" y="31291"/>
                  </a:lnTo>
                  <a:lnTo>
                    <a:pt x="9718" y="31354"/>
                  </a:lnTo>
                  <a:lnTo>
                    <a:pt x="9090" y="31459"/>
                  </a:lnTo>
                  <a:lnTo>
                    <a:pt x="8462" y="31605"/>
                  </a:lnTo>
                  <a:lnTo>
                    <a:pt x="7854" y="31752"/>
                  </a:lnTo>
                  <a:lnTo>
                    <a:pt x="7247" y="31961"/>
                  </a:lnTo>
                  <a:lnTo>
                    <a:pt x="6660" y="32192"/>
                  </a:lnTo>
                  <a:lnTo>
                    <a:pt x="6095" y="32443"/>
                  </a:lnTo>
                  <a:lnTo>
                    <a:pt x="5529" y="32715"/>
                  </a:lnTo>
                  <a:lnTo>
                    <a:pt x="4985" y="33050"/>
                  </a:lnTo>
                  <a:lnTo>
                    <a:pt x="4482" y="33386"/>
                  </a:lnTo>
                  <a:lnTo>
                    <a:pt x="3980" y="33763"/>
                  </a:lnTo>
                  <a:lnTo>
                    <a:pt x="3519" y="34161"/>
                  </a:lnTo>
                  <a:lnTo>
                    <a:pt x="3058" y="34600"/>
                  </a:lnTo>
                  <a:lnTo>
                    <a:pt x="2660" y="35061"/>
                  </a:lnTo>
                  <a:lnTo>
                    <a:pt x="2262" y="35564"/>
                  </a:lnTo>
                  <a:lnTo>
                    <a:pt x="1906" y="36087"/>
                  </a:lnTo>
                  <a:lnTo>
                    <a:pt x="1592" y="36632"/>
                  </a:lnTo>
                  <a:lnTo>
                    <a:pt x="1320" y="37197"/>
                  </a:lnTo>
                  <a:lnTo>
                    <a:pt x="1068" y="37805"/>
                  </a:lnTo>
                  <a:lnTo>
                    <a:pt x="859" y="38433"/>
                  </a:lnTo>
                  <a:lnTo>
                    <a:pt x="691" y="39103"/>
                  </a:lnTo>
                  <a:lnTo>
                    <a:pt x="566" y="39774"/>
                  </a:lnTo>
                  <a:lnTo>
                    <a:pt x="482" y="40444"/>
                  </a:lnTo>
                  <a:lnTo>
                    <a:pt x="440" y="41135"/>
                  </a:lnTo>
                  <a:lnTo>
                    <a:pt x="419" y="41826"/>
                  </a:lnTo>
                  <a:lnTo>
                    <a:pt x="440" y="42517"/>
                  </a:lnTo>
                  <a:lnTo>
                    <a:pt x="482" y="43209"/>
                  </a:lnTo>
                  <a:lnTo>
                    <a:pt x="566" y="43900"/>
                  </a:lnTo>
                  <a:lnTo>
                    <a:pt x="670" y="44591"/>
                  </a:lnTo>
                  <a:lnTo>
                    <a:pt x="817" y="45282"/>
                  </a:lnTo>
                  <a:lnTo>
                    <a:pt x="985" y="45952"/>
                  </a:lnTo>
                  <a:lnTo>
                    <a:pt x="1194" y="46623"/>
                  </a:lnTo>
                  <a:lnTo>
                    <a:pt x="1424" y="47272"/>
                  </a:lnTo>
                  <a:lnTo>
                    <a:pt x="1697" y="47921"/>
                  </a:lnTo>
                  <a:lnTo>
                    <a:pt x="1990" y="48549"/>
                  </a:lnTo>
                  <a:lnTo>
                    <a:pt x="2325" y="49136"/>
                  </a:lnTo>
                  <a:lnTo>
                    <a:pt x="2681" y="49722"/>
                  </a:lnTo>
                  <a:lnTo>
                    <a:pt x="3079" y="50267"/>
                  </a:lnTo>
                  <a:lnTo>
                    <a:pt x="3477" y="50790"/>
                  </a:lnTo>
                  <a:lnTo>
                    <a:pt x="3959" y="51335"/>
                  </a:lnTo>
                  <a:lnTo>
                    <a:pt x="4503" y="51880"/>
                  </a:lnTo>
                  <a:lnTo>
                    <a:pt x="5090" y="52424"/>
                  </a:lnTo>
                  <a:lnTo>
                    <a:pt x="5404" y="52675"/>
                  </a:lnTo>
                  <a:lnTo>
                    <a:pt x="5718" y="52927"/>
                  </a:lnTo>
                  <a:lnTo>
                    <a:pt x="6032" y="53178"/>
                  </a:lnTo>
                  <a:lnTo>
                    <a:pt x="6388" y="53409"/>
                  </a:lnTo>
                  <a:lnTo>
                    <a:pt x="6723" y="53618"/>
                  </a:lnTo>
                  <a:lnTo>
                    <a:pt x="7058" y="53827"/>
                  </a:lnTo>
                  <a:lnTo>
                    <a:pt x="7414" y="53995"/>
                  </a:lnTo>
                  <a:lnTo>
                    <a:pt x="7771" y="54163"/>
                  </a:lnTo>
                  <a:lnTo>
                    <a:pt x="7289" y="54183"/>
                  </a:lnTo>
                  <a:lnTo>
                    <a:pt x="6807" y="54225"/>
                  </a:lnTo>
                  <a:lnTo>
                    <a:pt x="6325" y="54309"/>
                  </a:lnTo>
                  <a:lnTo>
                    <a:pt x="5865" y="54414"/>
                  </a:lnTo>
                  <a:lnTo>
                    <a:pt x="5383" y="54560"/>
                  </a:lnTo>
                  <a:lnTo>
                    <a:pt x="4943" y="54728"/>
                  </a:lnTo>
                  <a:lnTo>
                    <a:pt x="4482" y="54937"/>
                  </a:lnTo>
                  <a:lnTo>
                    <a:pt x="4063" y="55168"/>
                  </a:lnTo>
                  <a:lnTo>
                    <a:pt x="3644" y="55419"/>
                  </a:lnTo>
                  <a:lnTo>
                    <a:pt x="3247" y="55712"/>
                  </a:lnTo>
                  <a:lnTo>
                    <a:pt x="2849" y="56006"/>
                  </a:lnTo>
                  <a:lnTo>
                    <a:pt x="2493" y="56341"/>
                  </a:lnTo>
                  <a:lnTo>
                    <a:pt x="2136" y="56697"/>
                  </a:lnTo>
                  <a:lnTo>
                    <a:pt x="1822" y="57074"/>
                  </a:lnTo>
                  <a:lnTo>
                    <a:pt x="1529" y="57493"/>
                  </a:lnTo>
                  <a:lnTo>
                    <a:pt x="1257" y="57912"/>
                  </a:lnTo>
                  <a:lnTo>
                    <a:pt x="1047" y="58268"/>
                  </a:lnTo>
                  <a:lnTo>
                    <a:pt x="859" y="58645"/>
                  </a:lnTo>
                  <a:lnTo>
                    <a:pt x="691" y="59022"/>
                  </a:lnTo>
                  <a:lnTo>
                    <a:pt x="545" y="59399"/>
                  </a:lnTo>
                  <a:lnTo>
                    <a:pt x="419" y="59797"/>
                  </a:lnTo>
                  <a:lnTo>
                    <a:pt x="293" y="60174"/>
                  </a:lnTo>
                  <a:lnTo>
                    <a:pt x="210" y="60572"/>
                  </a:lnTo>
                  <a:lnTo>
                    <a:pt x="126" y="60970"/>
                  </a:lnTo>
                  <a:lnTo>
                    <a:pt x="63" y="61367"/>
                  </a:lnTo>
                  <a:lnTo>
                    <a:pt x="21" y="61765"/>
                  </a:lnTo>
                  <a:lnTo>
                    <a:pt x="0" y="62163"/>
                  </a:lnTo>
                  <a:lnTo>
                    <a:pt x="0" y="62561"/>
                  </a:lnTo>
                  <a:lnTo>
                    <a:pt x="0" y="62980"/>
                  </a:lnTo>
                  <a:lnTo>
                    <a:pt x="21" y="63378"/>
                  </a:lnTo>
                  <a:lnTo>
                    <a:pt x="63" y="63776"/>
                  </a:lnTo>
                  <a:lnTo>
                    <a:pt x="126" y="64174"/>
                  </a:lnTo>
                  <a:lnTo>
                    <a:pt x="189" y="64572"/>
                  </a:lnTo>
                  <a:lnTo>
                    <a:pt x="272" y="64970"/>
                  </a:lnTo>
                  <a:lnTo>
                    <a:pt x="356" y="65368"/>
                  </a:lnTo>
                  <a:lnTo>
                    <a:pt x="461" y="65766"/>
                  </a:lnTo>
                  <a:lnTo>
                    <a:pt x="587" y="66164"/>
                  </a:lnTo>
                  <a:lnTo>
                    <a:pt x="733" y="66541"/>
                  </a:lnTo>
                  <a:lnTo>
                    <a:pt x="880" y="66918"/>
                  </a:lnTo>
                  <a:lnTo>
                    <a:pt x="1026" y="67295"/>
                  </a:lnTo>
                  <a:lnTo>
                    <a:pt x="1194" y="67672"/>
                  </a:lnTo>
                  <a:lnTo>
                    <a:pt x="1382" y="68049"/>
                  </a:lnTo>
                  <a:lnTo>
                    <a:pt x="1780" y="68761"/>
                  </a:lnTo>
                  <a:lnTo>
                    <a:pt x="2220" y="69431"/>
                  </a:lnTo>
                  <a:lnTo>
                    <a:pt x="2702" y="70101"/>
                  </a:lnTo>
                  <a:lnTo>
                    <a:pt x="3016" y="70478"/>
                  </a:lnTo>
                  <a:lnTo>
                    <a:pt x="3330" y="70855"/>
                  </a:lnTo>
                  <a:lnTo>
                    <a:pt x="3644" y="71211"/>
                  </a:lnTo>
                  <a:lnTo>
                    <a:pt x="4001" y="71567"/>
                  </a:lnTo>
                  <a:lnTo>
                    <a:pt x="4336" y="71903"/>
                  </a:lnTo>
                  <a:lnTo>
                    <a:pt x="4692" y="72217"/>
                  </a:lnTo>
                  <a:lnTo>
                    <a:pt x="5048" y="72531"/>
                  </a:lnTo>
                  <a:lnTo>
                    <a:pt x="5425" y="72845"/>
                  </a:lnTo>
                  <a:lnTo>
                    <a:pt x="6200" y="73432"/>
                  </a:lnTo>
                  <a:lnTo>
                    <a:pt x="6975" y="73976"/>
                  </a:lnTo>
                  <a:lnTo>
                    <a:pt x="7791" y="74500"/>
                  </a:lnTo>
                  <a:lnTo>
                    <a:pt x="8629" y="75002"/>
                  </a:lnTo>
                  <a:lnTo>
                    <a:pt x="9488" y="75463"/>
                  </a:lnTo>
                  <a:lnTo>
                    <a:pt x="10347" y="75903"/>
                  </a:lnTo>
                  <a:lnTo>
                    <a:pt x="11226" y="76322"/>
                  </a:lnTo>
                  <a:lnTo>
                    <a:pt x="12106" y="76720"/>
                  </a:lnTo>
                  <a:lnTo>
                    <a:pt x="13007" y="77097"/>
                  </a:lnTo>
                  <a:lnTo>
                    <a:pt x="13907" y="77474"/>
                  </a:lnTo>
                  <a:lnTo>
                    <a:pt x="15688" y="78207"/>
                  </a:lnTo>
                  <a:lnTo>
                    <a:pt x="17761" y="79045"/>
                  </a:lnTo>
                  <a:lnTo>
                    <a:pt x="18787" y="79484"/>
                  </a:lnTo>
                  <a:lnTo>
                    <a:pt x="19793" y="79924"/>
                  </a:lnTo>
                  <a:lnTo>
                    <a:pt x="20798" y="80385"/>
                  </a:lnTo>
                  <a:lnTo>
                    <a:pt x="21803" y="80867"/>
                  </a:lnTo>
                  <a:lnTo>
                    <a:pt x="22788" y="81369"/>
                  </a:lnTo>
                  <a:lnTo>
                    <a:pt x="23751" y="81893"/>
                  </a:lnTo>
                  <a:lnTo>
                    <a:pt x="24715" y="82438"/>
                  </a:lnTo>
                  <a:lnTo>
                    <a:pt x="25657" y="83024"/>
                  </a:lnTo>
                  <a:lnTo>
                    <a:pt x="26579" y="83611"/>
                  </a:lnTo>
                  <a:lnTo>
                    <a:pt x="27479" y="84260"/>
                  </a:lnTo>
                  <a:lnTo>
                    <a:pt x="28359" y="84930"/>
                  </a:lnTo>
                  <a:lnTo>
                    <a:pt x="29218" y="85621"/>
                  </a:lnTo>
                  <a:lnTo>
                    <a:pt x="30055" y="86375"/>
                  </a:lnTo>
                  <a:lnTo>
                    <a:pt x="30851" y="87150"/>
                  </a:lnTo>
                  <a:lnTo>
                    <a:pt x="30977" y="87255"/>
                  </a:lnTo>
                  <a:lnTo>
                    <a:pt x="31082" y="87276"/>
                  </a:lnTo>
                  <a:lnTo>
                    <a:pt x="31207" y="87276"/>
                  </a:lnTo>
                  <a:lnTo>
                    <a:pt x="31312" y="87234"/>
                  </a:lnTo>
                  <a:lnTo>
                    <a:pt x="31396" y="87150"/>
                  </a:lnTo>
                  <a:lnTo>
                    <a:pt x="31459" y="87045"/>
                  </a:lnTo>
                  <a:lnTo>
                    <a:pt x="31501" y="86941"/>
                  </a:lnTo>
                  <a:lnTo>
                    <a:pt x="31501" y="86815"/>
                  </a:lnTo>
                  <a:lnTo>
                    <a:pt x="32276" y="86312"/>
                  </a:lnTo>
                  <a:lnTo>
                    <a:pt x="33051" y="85810"/>
                  </a:lnTo>
                  <a:lnTo>
                    <a:pt x="33867" y="85349"/>
                  </a:lnTo>
                  <a:lnTo>
                    <a:pt x="34663" y="84888"/>
                  </a:lnTo>
                  <a:lnTo>
                    <a:pt x="35501" y="84469"/>
                  </a:lnTo>
                  <a:lnTo>
                    <a:pt x="36318" y="84050"/>
                  </a:lnTo>
                  <a:lnTo>
                    <a:pt x="37156" y="83632"/>
                  </a:lnTo>
                  <a:lnTo>
                    <a:pt x="38014" y="83255"/>
                  </a:lnTo>
                  <a:lnTo>
                    <a:pt x="39711" y="82500"/>
                  </a:lnTo>
                  <a:lnTo>
                    <a:pt x="41428" y="81767"/>
                  </a:lnTo>
                  <a:lnTo>
                    <a:pt x="44884" y="80322"/>
                  </a:lnTo>
                  <a:lnTo>
                    <a:pt x="46602" y="79589"/>
                  </a:lnTo>
                  <a:lnTo>
                    <a:pt x="48298" y="78814"/>
                  </a:lnTo>
                  <a:lnTo>
                    <a:pt x="49136" y="78416"/>
                  </a:lnTo>
                  <a:lnTo>
                    <a:pt x="49974" y="78018"/>
                  </a:lnTo>
                  <a:lnTo>
                    <a:pt x="50811" y="77599"/>
                  </a:lnTo>
                  <a:lnTo>
                    <a:pt x="51607" y="77160"/>
                  </a:lnTo>
                  <a:lnTo>
                    <a:pt x="52424" y="76699"/>
                  </a:lnTo>
                  <a:lnTo>
                    <a:pt x="53220" y="76217"/>
                  </a:lnTo>
                  <a:lnTo>
                    <a:pt x="53995" y="75714"/>
                  </a:lnTo>
                  <a:lnTo>
                    <a:pt x="54749" y="75191"/>
                  </a:lnTo>
                  <a:lnTo>
                    <a:pt x="55503" y="74646"/>
                  </a:lnTo>
                  <a:lnTo>
                    <a:pt x="56236" y="74081"/>
                  </a:lnTo>
                  <a:lnTo>
                    <a:pt x="56969" y="73473"/>
                  </a:lnTo>
                  <a:lnTo>
                    <a:pt x="57660" y="72845"/>
                  </a:lnTo>
                  <a:lnTo>
                    <a:pt x="58226" y="72301"/>
                  </a:lnTo>
                  <a:lnTo>
                    <a:pt x="58791" y="71735"/>
                  </a:lnTo>
                  <a:lnTo>
                    <a:pt x="59336" y="71128"/>
                  </a:lnTo>
                  <a:lnTo>
                    <a:pt x="59839" y="70499"/>
                  </a:lnTo>
                  <a:lnTo>
                    <a:pt x="60341" y="69850"/>
                  </a:lnTo>
                  <a:lnTo>
                    <a:pt x="60802" y="69180"/>
                  </a:lnTo>
                  <a:lnTo>
                    <a:pt x="61221" y="68489"/>
                  </a:lnTo>
                  <a:lnTo>
                    <a:pt x="61619" y="67776"/>
                  </a:lnTo>
                  <a:lnTo>
                    <a:pt x="61975" y="67064"/>
                  </a:lnTo>
                  <a:lnTo>
                    <a:pt x="62289" y="66310"/>
                  </a:lnTo>
                  <a:lnTo>
                    <a:pt x="62561" y="65556"/>
                  </a:lnTo>
                  <a:lnTo>
                    <a:pt x="62687" y="65179"/>
                  </a:lnTo>
                  <a:lnTo>
                    <a:pt x="62792" y="64781"/>
                  </a:lnTo>
                  <a:lnTo>
                    <a:pt x="62875" y="64383"/>
                  </a:lnTo>
                  <a:lnTo>
                    <a:pt x="62959" y="64006"/>
                  </a:lnTo>
                  <a:lnTo>
                    <a:pt x="63022" y="63609"/>
                  </a:lnTo>
                  <a:lnTo>
                    <a:pt x="63085" y="63211"/>
                  </a:lnTo>
                  <a:lnTo>
                    <a:pt x="63106" y="62813"/>
                  </a:lnTo>
                  <a:lnTo>
                    <a:pt x="63127" y="62394"/>
                  </a:lnTo>
                  <a:lnTo>
                    <a:pt x="63148" y="61996"/>
                  </a:lnTo>
                  <a:lnTo>
                    <a:pt x="63127" y="61598"/>
                  </a:lnTo>
                  <a:lnTo>
                    <a:pt x="63064" y="60970"/>
                  </a:lnTo>
                  <a:lnTo>
                    <a:pt x="62980" y="60341"/>
                  </a:lnTo>
                  <a:lnTo>
                    <a:pt x="62834" y="59734"/>
                  </a:lnTo>
                  <a:lnTo>
                    <a:pt x="62645" y="59126"/>
                  </a:lnTo>
                  <a:lnTo>
                    <a:pt x="62415" y="58561"/>
                  </a:lnTo>
                  <a:lnTo>
                    <a:pt x="62163" y="58016"/>
                  </a:lnTo>
                  <a:lnTo>
                    <a:pt x="61849" y="57493"/>
                  </a:lnTo>
                  <a:lnTo>
                    <a:pt x="61514" y="56990"/>
                  </a:lnTo>
                  <a:lnTo>
                    <a:pt x="61116" y="56529"/>
                  </a:lnTo>
                  <a:lnTo>
                    <a:pt x="60718" y="56089"/>
                  </a:lnTo>
                  <a:lnTo>
                    <a:pt x="60488" y="55880"/>
                  </a:lnTo>
                  <a:lnTo>
                    <a:pt x="60257" y="55692"/>
                  </a:lnTo>
                  <a:lnTo>
                    <a:pt x="60027" y="55503"/>
                  </a:lnTo>
                  <a:lnTo>
                    <a:pt x="59776" y="55335"/>
                  </a:lnTo>
                  <a:lnTo>
                    <a:pt x="59524" y="55168"/>
                  </a:lnTo>
                  <a:lnTo>
                    <a:pt x="59252" y="55021"/>
                  </a:lnTo>
                  <a:lnTo>
                    <a:pt x="58980" y="54875"/>
                  </a:lnTo>
                  <a:lnTo>
                    <a:pt x="58708" y="54749"/>
                  </a:lnTo>
                  <a:lnTo>
                    <a:pt x="58414" y="54623"/>
                  </a:lnTo>
                  <a:lnTo>
                    <a:pt x="58121" y="54519"/>
                  </a:lnTo>
                  <a:lnTo>
                    <a:pt x="57828" y="54435"/>
                  </a:lnTo>
                  <a:lnTo>
                    <a:pt x="57514" y="54351"/>
                  </a:lnTo>
                  <a:lnTo>
                    <a:pt x="57849" y="53953"/>
                  </a:lnTo>
                  <a:lnTo>
                    <a:pt x="58163" y="53534"/>
                  </a:lnTo>
                  <a:lnTo>
                    <a:pt x="58477" y="53094"/>
                  </a:lnTo>
                  <a:lnTo>
                    <a:pt x="58770" y="52655"/>
                  </a:lnTo>
                  <a:lnTo>
                    <a:pt x="59043" y="52194"/>
                  </a:lnTo>
                  <a:lnTo>
                    <a:pt x="59315" y="51733"/>
                  </a:lnTo>
                  <a:lnTo>
                    <a:pt x="59566" y="51272"/>
                  </a:lnTo>
                  <a:lnTo>
                    <a:pt x="59797" y="50790"/>
                  </a:lnTo>
                  <a:lnTo>
                    <a:pt x="60027" y="50309"/>
                  </a:lnTo>
                  <a:lnTo>
                    <a:pt x="60216" y="49806"/>
                  </a:lnTo>
                  <a:lnTo>
                    <a:pt x="60425" y="49303"/>
                  </a:lnTo>
                  <a:lnTo>
                    <a:pt x="60593" y="48801"/>
                  </a:lnTo>
                  <a:lnTo>
                    <a:pt x="60739" y="48277"/>
                  </a:lnTo>
                  <a:lnTo>
                    <a:pt x="60886" y="47774"/>
                  </a:lnTo>
                  <a:lnTo>
                    <a:pt x="61011" y="47251"/>
                  </a:lnTo>
                  <a:lnTo>
                    <a:pt x="61116" y="46727"/>
                  </a:lnTo>
                  <a:lnTo>
                    <a:pt x="61221" y="46183"/>
                  </a:lnTo>
                  <a:lnTo>
                    <a:pt x="61284" y="45659"/>
                  </a:lnTo>
                  <a:lnTo>
                    <a:pt x="61347" y="45135"/>
                  </a:lnTo>
                  <a:lnTo>
                    <a:pt x="61388" y="44591"/>
                  </a:lnTo>
                  <a:lnTo>
                    <a:pt x="61409" y="44067"/>
                  </a:lnTo>
                  <a:lnTo>
                    <a:pt x="61409" y="43544"/>
                  </a:lnTo>
                  <a:lnTo>
                    <a:pt x="61388" y="42999"/>
                  </a:lnTo>
                  <a:lnTo>
                    <a:pt x="61347" y="42476"/>
                  </a:lnTo>
                  <a:lnTo>
                    <a:pt x="61284" y="41952"/>
                  </a:lnTo>
                  <a:lnTo>
                    <a:pt x="61221" y="41428"/>
                  </a:lnTo>
                  <a:lnTo>
                    <a:pt x="61116" y="40905"/>
                  </a:lnTo>
                  <a:lnTo>
                    <a:pt x="61011" y="40402"/>
                  </a:lnTo>
                  <a:lnTo>
                    <a:pt x="60865" y="39899"/>
                  </a:lnTo>
                  <a:lnTo>
                    <a:pt x="60718" y="39397"/>
                  </a:lnTo>
                  <a:lnTo>
                    <a:pt x="60530" y="38894"/>
                  </a:lnTo>
                  <a:lnTo>
                    <a:pt x="60320" y="38412"/>
                  </a:lnTo>
                  <a:lnTo>
                    <a:pt x="60090" y="37868"/>
                  </a:lnTo>
                  <a:lnTo>
                    <a:pt x="59818" y="37344"/>
                  </a:lnTo>
                  <a:lnTo>
                    <a:pt x="59545" y="36862"/>
                  </a:lnTo>
                  <a:lnTo>
                    <a:pt x="59231" y="36381"/>
                  </a:lnTo>
                  <a:lnTo>
                    <a:pt x="58938" y="35941"/>
                  </a:lnTo>
                  <a:lnTo>
                    <a:pt x="58603" y="35501"/>
                  </a:lnTo>
                  <a:lnTo>
                    <a:pt x="58268" y="35103"/>
                  </a:lnTo>
                  <a:lnTo>
                    <a:pt x="57912" y="34705"/>
                  </a:lnTo>
                  <a:lnTo>
                    <a:pt x="57535" y="34349"/>
                  </a:lnTo>
                  <a:lnTo>
                    <a:pt x="57158" y="34014"/>
                  </a:lnTo>
                  <a:lnTo>
                    <a:pt x="56760" y="33679"/>
                  </a:lnTo>
                  <a:lnTo>
                    <a:pt x="56362" y="33386"/>
                  </a:lnTo>
                  <a:lnTo>
                    <a:pt x="55943" y="33113"/>
                  </a:lnTo>
                  <a:lnTo>
                    <a:pt x="55524" y="32841"/>
                  </a:lnTo>
                  <a:lnTo>
                    <a:pt x="55084" y="32611"/>
                  </a:lnTo>
                  <a:lnTo>
                    <a:pt x="54623" y="32380"/>
                  </a:lnTo>
                  <a:lnTo>
                    <a:pt x="54163" y="32192"/>
                  </a:lnTo>
                  <a:lnTo>
                    <a:pt x="53702" y="32003"/>
                  </a:lnTo>
                  <a:lnTo>
                    <a:pt x="53220" y="31836"/>
                  </a:lnTo>
                  <a:lnTo>
                    <a:pt x="52738" y="31689"/>
                  </a:lnTo>
                  <a:lnTo>
                    <a:pt x="52257" y="31584"/>
                  </a:lnTo>
                  <a:lnTo>
                    <a:pt x="51754" y="31459"/>
                  </a:lnTo>
                  <a:lnTo>
                    <a:pt x="51251" y="31375"/>
                  </a:lnTo>
                  <a:lnTo>
                    <a:pt x="50728" y="31312"/>
                  </a:lnTo>
                  <a:lnTo>
                    <a:pt x="50204" y="31249"/>
                  </a:lnTo>
                  <a:lnTo>
                    <a:pt x="49680" y="31228"/>
                  </a:lnTo>
                  <a:lnTo>
                    <a:pt x="49157" y="31207"/>
                  </a:lnTo>
                  <a:lnTo>
                    <a:pt x="48612" y="31186"/>
                  </a:lnTo>
                  <a:lnTo>
                    <a:pt x="48068" y="31207"/>
                  </a:lnTo>
                  <a:lnTo>
                    <a:pt x="47523" y="31249"/>
                  </a:lnTo>
                  <a:lnTo>
                    <a:pt x="46979" y="31291"/>
                  </a:lnTo>
                  <a:lnTo>
                    <a:pt x="46434" y="31354"/>
                  </a:lnTo>
                  <a:lnTo>
                    <a:pt x="46581" y="30809"/>
                  </a:lnTo>
                  <a:lnTo>
                    <a:pt x="46727" y="30286"/>
                  </a:lnTo>
                  <a:lnTo>
                    <a:pt x="46853" y="29741"/>
                  </a:lnTo>
                  <a:lnTo>
                    <a:pt x="46958" y="29197"/>
                  </a:lnTo>
                  <a:lnTo>
                    <a:pt x="47020" y="28652"/>
                  </a:lnTo>
                  <a:lnTo>
                    <a:pt x="47083" y="28129"/>
                  </a:lnTo>
                  <a:lnTo>
                    <a:pt x="47125" y="27584"/>
                  </a:lnTo>
                  <a:lnTo>
                    <a:pt x="47146" y="27039"/>
                  </a:lnTo>
                  <a:lnTo>
                    <a:pt x="47146" y="26495"/>
                  </a:lnTo>
                  <a:lnTo>
                    <a:pt x="47125" y="25950"/>
                  </a:lnTo>
                  <a:lnTo>
                    <a:pt x="47083" y="25406"/>
                  </a:lnTo>
                  <a:lnTo>
                    <a:pt x="47020" y="24882"/>
                  </a:lnTo>
                  <a:lnTo>
                    <a:pt x="46937" y="24338"/>
                  </a:lnTo>
                  <a:lnTo>
                    <a:pt x="46853" y="23814"/>
                  </a:lnTo>
                  <a:lnTo>
                    <a:pt x="46748" y="23269"/>
                  </a:lnTo>
                  <a:lnTo>
                    <a:pt x="46623" y="22746"/>
                  </a:lnTo>
                  <a:lnTo>
                    <a:pt x="46476" y="22222"/>
                  </a:lnTo>
                  <a:lnTo>
                    <a:pt x="46308" y="21699"/>
                  </a:lnTo>
                  <a:lnTo>
                    <a:pt x="46141" y="21196"/>
                  </a:lnTo>
                  <a:lnTo>
                    <a:pt x="45952" y="20672"/>
                  </a:lnTo>
                  <a:lnTo>
                    <a:pt x="45743" y="20170"/>
                  </a:lnTo>
                  <a:lnTo>
                    <a:pt x="45533" y="19667"/>
                  </a:lnTo>
                  <a:lnTo>
                    <a:pt x="45282" y="19185"/>
                  </a:lnTo>
                  <a:lnTo>
                    <a:pt x="45052" y="18683"/>
                  </a:lnTo>
                  <a:lnTo>
                    <a:pt x="44779" y="18201"/>
                  </a:lnTo>
                  <a:lnTo>
                    <a:pt x="44507" y="17740"/>
                  </a:lnTo>
                  <a:lnTo>
                    <a:pt x="44214" y="17258"/>
                  </a:lnTo>
                  <a:lnTo>
                    <a:pt x="43921" y="16818"/>
                  </a:lnTo>
                  <a:lnTo>
                    <a:pt x="43607" y="16358"/>
                  </a:lnTo>
                  <a:lnTo>
                    <a:pt x="43292" y="15918"/>
                  </a:lnTo>
                  <a:lnTo>
                    <a:pt x="42957" y="15478"/>
                  </a:lnTo>
                  <a:lnTo>
                    <a:pt x="42622" y="15059"/>
                  </a:lnTo>
                  <a:lnTo>
                    <a:pt x="41847" y="14159"/>
                  </a:lnTo>
                  <a:lnTo>
                    <a:pt x="41051" y="13300"/>
                  </a:lnTo>
                  <a:lnTo>
                    <a:pt x="40214" y="12441"/>
                  </a:lnTo>
                  <a:lnTo>
                    <a:pt x="39376" y="11603"/>
                  </a:lnTo>
                  <a:lnTo>
                    <a:pt x="37700" y="9928"/>
                  </a:lnTo>
                  <a:lnTo>
                    <a:pt x="36862" y="9111"/>
                  </a:lnTo>
                  <a:lnTo>
                    <a:pt x="36025" y="8252"/>
                  </a:lnTo>
                  <a:lnTo>
                    <a:pt x="35229" y="7393"/>
                  </a:lnTo>
                  <a:lnTo>
                    <a:pt x="34454" y="6514"/>
                  </a:lnTo>
                  <a:lnTo>
                    <a:pt x="33700" y="5613"/>
                  </a:lnTo>
                  <a:lnTo>
                    <a:pt x="33344" y="5152"/>
                  </a:lnTo>
                  <a:lnTo>
                    <a:pt x="32988" y="4692"/>
                  </a:lnTo>
                  <a:lnTo>
                    <a:pt x="32653" y="4210"/>
                  </a:lnTo>
                  <a:lnTo>
                    <a:pt x="32338" y="3707"/>
                  </a:lnTo>
                  <a:lnTo>
                    <a:pt x="32024" y="3225"/>
                  </a:lnTo>
                  <a:lnTo>
                    <a:pt x="31731" y="2702"/>
                  </a:lnTo>
                  <a:lnTo>
                    <a:pt x="31459" y="2178"/>
                  </a:lnTo>
                  <a:lnTo>
                    <a:pt x="31186" y="1655"/>
                  </a:lnTo>
                  <a:lnTo>
                    <a:pt x="30935" y="1089"/>
                  </a:lnTo>
                  <a:lnTo>
                    <a:pt x="30705" y="545"/>
                  </a:lnTo>
                  <a:lnTo>
                    <a:pt x="30642" y="398"/>
                  </a:lnTo>
                  <a:lnTo>
                    <a:pt x="30537" y="314"/>
                  </a:lnTo>
                  <a:lnTo>
                    <a:pt x="30412" y="251"/>
                  </a:lnTo>
                  <a:lnTo>
                    <a:pt x="30286" y="230"/>
                  </a:lnTo>
                  <a:lnTo>
                    <a:pt x="30223" y="147"/>
                  </a:lnTo>
                  <a:lnTo>
                    <a:pt x="30160" y="105"/>
                  </a:lnTo>
                  <a:lnTo>
                    <a:pt x="30076" y="63"/>
                  </a:lnTo>
                  <a:lnTo>
                    <a:pt x="29972" y="21"/>
                  </a:lnTo>
                  <a:lnTo>
                    <a:pt x="29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232;p56">
              <a:extLst>
                <a:ext uri="{FF2B5EF4-FFF2-40B4-BE49-F238E27FC236}">
                  <a16:creationId xmlns:a16="http://schemas.microsoft.com/office/drawing/2014/main" id="{16B59F40-8F35-CAB6-E5AD-37F17C181CC7}"/>
                </a:ext>
              </a:extLst>
            </p:cNvPr>
            <p:cNvSpPr/>
            <p:nvPr/>
          </p:nvSpPr>
          <p:spPr>
            <a:xfrm>
              <a:off x="2158500" y="1118300"/>
              <a:ext cx="576000" cy="1148325"/>
            </a:xfrm>
            <a:custGeom>
              <a:avLst/>
              <a:gdLst/>
              <a:ahLst/>
              <a:cxnLst/>
              <a:rect l="l" t="t" r="r" b="b"/>
              <a:pathLst>
                <a:path w="23040" h="45933" extrusionOk="0">
                  <a:moveTo>
                    <a:pt x="11939" y="9007"/>
                  </a:moveTo>
                  <a:lnTo>
                    <a:pt x="12274" y="9028"/>
                  </a:lnTo>
                  <a:lnTo>
                    <a:pt x="12609" y="9070"/>
                  </a:lnTo>
                  <a:lnTo>
                    <a:pt x="12923" y="9133"/>
                  </a:lnTo>
                  <a:lnTo>
                    <a:pt x="13238" y="9195"/>
                  </a:lnTo>
                  <a:lnTo>
                    <a:pt x="13552" y="9300"/>
                  </a:lnTo>
                  <a:lnTo>
                    <a:pt x="13845" y="9405"/>
                  </a:lnTo>
                  <a:lnTo>
                    <a:pt x="14159" y="9531"/>
                  </a:lnTo>
                  <a:lnTo>
                    <a:pt x="14452" y="9677"/>
                  </a:lnTo>
                  <a:lnTo>
                    <a:pt x="14389" y="9761"/>
                  </a:lnTo>
                  <a:lnTo>
                    <a:pt x="14327" y="9866"/>
                  </a:lnTo>
                  <a:lnTo>
                    <a:pt x="14201" y="10326"/>
                  </a:lnTo>
                  <a:lnTo>
                    <a:pt x="14054" y="10766"/>
                  </a:lnTo>
                  <a:lnTo>
                    <a:pt x="13845" y="11709"/>
                  </a:lnTo>
                  <a:lnTo>
                    <a:pt x="13656" y="12651"/>
                  </a:lnTo>
                  <a:lnTo>
                    <a:pt x="13510" y="13615"/>
                  </a:lnTo>
                  <a:lnTo>
                    <a:pt x="13405" y="14599"/>
                  </a:lnTo>
                  <a:lnTo>
                    <a:pt x="13342" y="15563"/>
                  </a:lnTo>
                  <a:lnTo>
                    <a:pt x="13300" y="16547"/>
                  </a:lnTo>
                  <a:lnTo>
                    <a:pt x="13300" y="17510"/>
                  </a:lnTo>
                  <a:lnTo>
                    <a:pt x="12944" y="17427"/>
                  </a:lnTo>
                  <a:lnTo>
                    <a:pt x="12588" y="17385"/>
                  </a:lnTo>
                  <a:lnTo>
                    <a:pt x="12232" y="17343"/>
                  </a:lnTo>
                  <a:lnTo>
                    <a:pt x="11855" y="17343"/>
                  </a:lnTo>
                  <a:lnTo>
                    <a:pt x="11960" y="15269"/>
                  </a:lnTo>
                  <a:lnTo>
                    <a:pt x="12002" y="13175"/>
                  </a:lnTo>
                  <a:lnTo>
                    <a:pt x="12023" y="12128"/>
                  </a:lnTo>
                  <a:lnTo>
                    <a:pt x="12002" y="11101"/>
                  </a:lnTo>
                  <a:lnTo>
                    <a:pt x="11981" y="10054"/>
                  </a:lnTo>
                  <a:lnTo>
                    <a:pt x="11939" y="9007"/>
                  </a:lnTo>
                  <a:close/>
                  <a:moveTo>
                    <a:pt x="10871" y="9091"/>
                  </a:moveTo>
                  <a:lnTo>
                    <a:pt x="10829" y="10138"/>
                  </a:lnTo>
                  <a:lnTo>
                    <a:pt x="10808" y="11185"/>
                  </a:lnTo>
                  <a:lnTo>
                    <a:pt x="10787" y="12232"/>
                  </a:lnTo>
                  <a:lnTo>
                    <a:pt x="10808" y="13280"/>
                  </a:lnTo>
                  <a:lnTo>
                    <a:pt x="10850" y="15395"/>
                  </a:lnTo>
                  <a:lnTo>
                    <a:pt x="10955" y="17489"/>
                  </a:lnTo>
                  <a:lnTo>
                    <a:pt x="10661" y="17573"/>
                  </a:lnTo>
                  <a:lnTo>
                    <a:pt x="10389" y="17657"/>
                  </a:lnTo>
                  <a:lnTo>
                    <a:pt x="10242" y="16714"/>
                  </a:lnTo>
                  <a:lnTo>
                    <a:pt x="10075" y="15751"/>
                  </a:lnTo>
                  <a:lnTo>
                    <a:pt x="9865" y="14809"/>
                  </a:lnTo>
                  <a:lnTo>
                    <a:pt x="9614" y="13866"/>
                  </a:lnTo>
                  <a:lnTo>
                    <a:pt x="9468" y="13405"/>
                  </a:lnTo>
                  <a:lnTo>
                    <a:pt x="9321" y="12944"/>
                  </a:lnTo>
                  <a:lnTo>
                    <a:pt x="9153" y="12505"/>
                  </a:lnTo>
                  <a:lnTo>
                    <a:pt x="8965" y="12065"/>
                  </a:lnTo>
                  <a:lnTo>
                    <a:pt x="8776" y="11646"/>
                  </a:lnTo>
                  <a:lnTo>
                    <a:pt x="8567" y="11248"/>
                  </a:lnTo>
                  <a:lnTo>
                    <a:pt x="8336" y="10850"/>
                  </a:lnTo>
                  <a:lnTo>
                    <a:pt x="8106" y="10473"/>
                  </a:lnTo>
                  <a:lnTo>
                    <a:pt x="8001" y="10368"/>
                  </a:lnTo>
                  <a:lnTo>
                    <a:pt x="7897" y="10326"/>
                  </a:lnTo>
                  <a:lnTo>
                    <a:pt x="7771" y="10305"/>
                  </a:lnTo>
                  <a:lnTo>
                    <a:pt x="7666" y="10326"/>
                  </a:lnTo>
                  <a:lnTo>
                    <a:pt x="8106" y="10054"/>
                  </a:lnTo>
                  <a:lnTo>
                    <a:pt x="8567" y="9824"/>
                  </a:lnTo>
                  <a:lnTo>
                    <a:pt x="9070" y="9593"/>
                  </a:lnTo>
                  <a:lnTo>
                    <a:pt x="9572" y="9405"/>
                  </a:lnTo>
                  <a:lnTo>
                    <a:pt x="9907" y="9300"/>
                  </a:lnTo>
                  <a:lnTo>
                    <a:pt x="10242" y="9216"/>
                  </a:lnTo>
                  <a:lnTo>
                    <a:pt x="10557" y="9133"/>
                  </a:lnTo>
                  <a:lnTo>
                    <a:pt x="10871" y="9091"/>
                  </a:lnTo>
                  <a:close/>
                  <a:moveTo>
                    <a:pt x="7562" y="10410"/>
                  </a:moveTo>
                  <a:lnTo>
                    <a:pt x="7499" y="10473"/>
                  </a:lnTo>
                  <a:lnTo>
                    <a:pt x="7457" y="10557"/>
                  </a:lnTo>
                  <a:lnTo>
                    <a:pt x="7436" y="10641"/>
                  </a:lnTo>
                  <a:lnTo>
                    <a:pt x="7457" y="10745"/>
                  </a:lnTo>
                  <a:lnTo>
                    <a:pt x="7582" y="11311"/>
                  </a:lnTo>
                  <a:lnTo>
                    <a:pt x="7729" y="11855"/>
                  </a:lnTo>
                  <a:lnTo>
                    <a:pt x="7897" y="12400"/>
                  </a:lnTo>
                  <a:lnTo>
                    <a:pt x="8106" y="12944"/>
                  </a:lnTo>
                  <a:lnTo>
                    <a:pt x="8504" y="14034"/>
                  </a:lnTo>
                  <a:lnTo>
                    <a:pt x="8693" y="14578"/>
                  </a:lnTo>
                  <a:lnTo>
                    <a:pt x="8860" y="15123"/>
                  </a:lnTo>
                  <a:lnTo>
                    <a:pt x="9070" y="15835"/>
                  </a:lnTo>
                  <a:lnTo>
                    <a:pt x="9258" y="16547"/>
                  </a:lnTo>
                  <a:lnTo>
                    <a:pt x="9614" y="18013"/>
                  </a:lnTo>
                  <a:lnTo>
                    <a:pt x="9363" y="18160"/>
                  </a:lnTo>
                  <a:lnTo>
                    <a:pt x="9111" y="18306"/>
                  </a:lnTo>
                  <a:lnTo>
                    <a:pt x="8881" y="17615"/>
                  </a:lnTo>
                  <a:lnTo>
                    <a:pt x="8609" y="16945"/>
                  </a:lnTo>
                  <a:lnTo>
                    <a:pt x="8336" y="16275"/>
                  </a:lnTo>
                  <a:lnTo>
                    <a:pt x="8043" y="15604"/>
                  </a:lnTo>
                  <a:lnTo>
                    <a:pt x="7645" y="14683"/>
                  </a:lnTo>
                  <a:lnTo>
                    <a:pt x="7436" y="14222"/>
                  </a:lnTo>
                  <a:lnTo>
                    <a:pt x="7226" y="13761"/>
                  </a:lnTo>
                  <a:lnTo>
                    <a:pt x="6975" y="13301"/>
                  </a:lnTo>
                  <a:lnTo>
                    <a:pt x="6703" y="12882"/>
                  </a:lnTo>
                  <a:lnTo>
                    <a:pt x="6410" y="12484"/>
                  </a:lnTo>
                  <a:lnTo>
                    <a:pt x="6263" y="12295"/>
                  </a:lnTo>
                  <a:lnTo>
                    <a:pt x="6095" y="12107"/>
                  </a:lnTo>
                  <a:lnTo>
                    <a:pt x="6033" y="12065"/>
                  </a:lnTo>
                  <a:lnTo>
                    <a:pt x="5970" y="12023"/>
                  </a:lnTo>
                  <a:lnTo>
                    <a:pt x="5886" y="12002"/>
                  </a:lnTo>
                  <a:lnTo>
                    <a:pt x="5823" y="12002"/>
                  </a:lnTo>
                  <a:lnTo>
                    <a:pt x="6200" y="11562"/>
                  </a:lnTo>
                  <a:lnTo>
                    <a:pt x="6619" y="11143"/>
                  </a:lnTo>
                  <a:lnTo>
                    <a:pt x="7080" y="10766"/>
                  </a:lnTo>
                  <a:lnTo>
                    <a:pt x="7562" y="10410"/>
                  </a:lnTo>
                  <a:close/>
                  <a:moveTo>
                    <a:pt x="5446" y="12505"/>
                  </a:moveTo>
                  <a:lnTo>
                    <a:pt x="5593" y="12944"/>
                  </a:lnTo>
                  <a:lnTo>
                    <a:pt x="5760" y="13384"/>
                  </a:lnTo>
                  <a:lnTo>
                    <a:pt x="5970" y="13803"/>
                  </a:lnTo>
                  <a:lnTo>
                    <a:pt x="6179" y="14222"/>
                  </a:lnTo>
                  <a:lnTo>
                    <a:pt x="6661" y="15039"/>
                  </a:lnTo>
                  <a:lnTo>
                    <a:pt x="6891" y="15458"/>
                  </a:lnTo>
                  <a:lnTo>
                    <a:pt x="7101" y="15856"/>
                  </a:lnTo>
                  <a:lnTo>
                    <a:pt x="7436" y="16589"/>
                  </a:lnTo>
                  <a:lnTo>
                    <a:pt x="7771" y="17343"/>
                  </a:lnTo>
                  <a:lnTo>
                    <a:pt x="8420" y="18851"/>
                  </a:lnTo>
                  <a:lnTo>
                    <a:pt x="8190" y="19081"/>
                  </a:lnTo>
                  <a:lnTo>
                    <a:pt x="7959" y="19312"/>
                  </a:lnTo>
                  <a:lnTo>
                    <a:pt x="7750" y="19563"/>
                  </a:lnTo>
                  <a:lnTo>
                    <a:pt x="7562" y="19835"/>
                  </a:lnTo>
                  <a:lnTo>
                    <a:pt x="6766" y="19060"/>
                  </a:lnTo>
                  <a:lnTo>
                    <a:pt x="6368" y="18662"/>
                  </a:lnTo>
                  <a:lnTo>
                    <a:pt x="5991" y="18243"/>
                  </a:lnTo>
                  <a:lnTo>
                    <a:pt x="5739" y="17971"/>
                  </a:lnTo>
                  <a:lnTo>
                    <a:pt x="5509" y="17657"/>
                  </a:lnTo>
                  <a:lnTo>
                    <a:pt x="5027" y="17050"/>
                  </a:lnTo>
                  <a:lnTo>
                    <a:pt x="4797" y="16756"/>
                  </a:lnTo>
                  <a:lnTo>
                    <a:pt x="4546" y="16463"/>
                  </a:lnTo>
                  <a:lnTo>
                    <a:pt x="4294" y="16191"/>
                  </a:lnTo>
                  <a:lnTo>
                    <a:pt x="4001" y="15940"/>
                  </a:lnTo>
                  <a:lnTo>
                    <a:pt x="3896" y="15877"/>
                  </a:lnTo>
                  <a:lnTo>
                    <a:pt x="4043" y="15416"/>
                  </a:lnTo>
                  <a:lnTo>
                    <a:pt x="4189" y="14976"/>
                  </a:lnTo>
                  <a:lnTo>
                    <a:pt x="4357" y="14536"/>
                  </a:lnTo>
                  <a:lnTo>
                    <a:pt x="4546" y="14096"/>
                  </a:lnTo>
                  <a:lnTo>
                    <a:pt x="4734" y="13678"/>
                  </a:lnTo>
                  <a:lnTo>
                    <a:pt x="4964" y="13280"/>
                  </a:lnTo>
                  <a:lnTo>
                    <a:pt x="5195" y="12882"/>
                  </a:lnTo>
                  <a:lnTo>
                    <a:pt x="5446" y="12505"/>
                  </a:lnTo>
                  <a:close/>
                  <a:moveTo>
                    <a:pt x="3624" y="17029"/>
                  </a:moveTo>
                  <a:lnTo>
                    <a:pt x="3792" y="17280"/>
                  </a:lnTo>
                  <a:lnTo>
                    <a:pt x="4001" y="17531"/>
                  </a:lnTo>
                  <a:lnTo>
                    <a:pt x="4441" y="18013"/>
                  </a:lnTo>
                  <a:lnTo>
                    <a:pt x="4902" y="18474"/>
                  </a:lnTo>
                  <a:lnTo>
                    <a:pt x="5341" y="18893"/>
                  </a:lnTo>
                  <a:lnTo>
                    <a:pt x="5781" y="19333"/>
                  </a:lnTo>
                  <a:lnTo>
                    <a:pt x="6221" y="19730"/>
                  </a:lnTo>
                  <a:lnTo>
                    <a:pt x="6682" y="20128"/>
                  </a:lnTo>
                  <a:lnTo>
                    <a:pt x="7143" y="20526"/>
                  </a:lnTo>
                  <a:lnTo>
                    <a:pt x="7017" y="20799"/>
                  </a:lnTo>
                  <a:lnTo>
                    <a:pt x="6891" y="21092"/>
                  </a:lnTo>
                  <a:lnTo>
                    <a:pt x="6661" y="21678"/>
                  </a:lnTo>
                  <a:lnTo>
                    <a:pt x="6347" y="21364"/>
                  </a:lnTo>
                  <a:lnTo>
                    <a:pt x="6012" y="21071"/>
                  </a:lnTo>
                  <a:lnTo>
                    <a:pt x="5656" y="20778"/>
                  </a:lnTo>
                  <a:lnTo>
                    <a:pt x="5300" y="20485"/>
                  </a:lnTo>
                  <a:lnTo>
                    <a:pt x="4860" y="20149"/>
                  </a:lnTo>
                  <a:lnTo>
                    <a:pt x="4629" y="19961"/>
                  </a:lnTo>
                  <a:lnTo>
                    <a:pt x="4378" y="19793"/>
                  </a:lnTo>
                  <a:lnTo>
                    <a:pt x="4106" y="19647"/>
                  </a:lnTo>
                  <a:lnTo>
                    <a:pt x="3854" y="19542"/>
                  </a:lnTo>
                  <a:lnTo>
                    <a:pt x="3708" y="19521"/>
                  </a:lnTo>
                  <a:lnTo>
                    <a:pt x="3582" y="19500"/>
                  </a:lnTo>
                  <a:lnTo>
                    <a:pt x="3435" y="19500"/>
                  </a:lnTo>
                  <a:lnTo>
                    <a:pt x="3310" y="19521"/>
                  </a:lnTo>
                  <a:lnTo>
                    <a:pt x="3268" y="19542"/>
                  </a:lnTo>
                  <a:lnTo>
                    <a:pt x="3310" y="18893"/>
                  </a:lnTo>
                  <a:lnTo>
                    <a:pt x="3394" y="18264"/>
                  </a:lnTo>
                  <a:lnTo>
                    <a:pt x="3498" y="17657"/>
                  </a:lnTo>
                  <a:lnTo>
                    <a:pt x="3624" y="17029"/>
                  </a:lnTo>
                  <a:close/>
                  <a:moveTo>
                    <a:pt x="15227" y="10159"/>
                  </a:moveTo>
                  <a:lnTo>
                    <a:pt x="15667" y="10494"/>
                  </a:lnTo>
                  <a:lnTo>
                    <a:pt x="16086" y="10871"/>
                  </a:lnTo>
                  <a:lnTo>
                    <a:pt x="16505" y="11290"/>
                  </a:lnTo>
                  <a:lnTo>
                    <a:pt x="16882" y="11751"/>
                  </a:lnTo>
                  <a:lnTo>
                    <a:pt x="17259" y="12211"/>
                  </a:lnTo>
                  <a:lnTo>
                    <a:pt x="17615" y="12735"/>
                  </a:lnTo>
                  <a:lnTo>
                    <a:pt x="17950" y="13259"/>
                  </a:lnTo>
                  <a:lnTo>
                    <a:pt x="18264" y="13803"/>
                  </a:lnTo>
                  <a:lnTo>
                    <a:pt x="18557" y="14390"/>
                  </a:lnTo>
                  <a:lnTo>
                    <a:pt x="18830" y="14976"/>
                  </a:lnTo>
                  <a:lnTo>
                    <a:pt x="19081" y="15583"/>
                  </a:lnTo>
                  <a:lnTo>
                    <a:pt x="19332" y="16191"/>
                  </a:lnTo>
                  <a:lnTo>
                    <a:pt x="19563" y="16819"/>
                  </a:lnTo>
                  <a:lnTo>
                    <a:pt x="19772" y="17448"/>
                  </a:lnTo>
                  <a:lnTo>
                    <a:pt x="19961" y="18076"/>
                  </a:lnTo>
                  <a:lnTo>
                    <a:pt x="20128" y="18725"/>
                  </a:lnTo>
                  <a:lnTo>
                    <a:pt x="20128" y="18725"/>
                  </a:lnTo>
                  <a:lnTo>
                    <a:pt x="20044" y="18704"/>
                  </a:lnTo>
                  <a:lnTo>
                    <a:pt x="19982" y="18683"/>
                  </a:lnTo>
                  <a:lnTo>
                    <a:pt x="19898" y="18704"/>
                  </a:lnTo>
                  <a:lnTo>
                    <a:pt x="19814" y="18704"/>
                  </a:lnTo>
                  <a:lnTo>
                    <a:pt x="19751" y="18746"/>
                  </a:lnTo>
                  <a:lnTo>
                    <a:pt x="19688" y="18788"/>
                  </a:lnTo>
                  <a:lnTo>
                    <a:pt x="19626" y="18851"/>
                  </a:lnTo>
                  <a:lnTo>
                    <a:pt x="19563" y="18914"/>
                  </a:lnTo>
                  <a:lnTo>
                    <a:pt x="19144" y="19647"/>
                  </a:lnTo>
                  <a:lnTo>
                    <a:pt x="18746" y="20380"/>
                  </a:lnTo>
                  <a:lnTo>
                    <a:pt x="18369" y="21134"/>
                  </a:lnTo>
                  <a:lnTo>
                    <a:pt x="18013" y="21909"/>
                  </a:lnTo>
                  <a:lnTo>
                    <a:pt x="17803" y="21532"/>
                  </a:lnTo>
                  <a:lnTo>
                    <a:pt x="17594" y="21176"/>
                  </a:lnTo>
                  <a:lnTo>
                    <a:pt x="17385" y="20820"/>
                  </a:lnTo>
                  <a:lnTo>
                    <a:pt x="17133" y="20464"/>
                  </a:lnTo>
                  <a:lnTo>
                    <a:pt x="17762" y="19353"/>
                  </a:lnTo>
                  <a:lnTo>
                    <a:pt x="18201" y="18641"/>
                  </a:lnTo>
                  <a:lnTo>
                    <a:pt x="18620" y="17929"/>
                  </a:lnTo>
                  <a:lnTo>
                    <a:pt x="18830" y="17552"/>
                  </a:lnTo>
                  <a:lnTo>
                    <a:pt x="19018" y="17175"/>
                  </a:lnTo>
                  <a:lnTo>
                    <a:pt x="19165" y="16798"/>
                  </a:lnTo>
                  <a:lnTo>
                    <a:pt x="19270" y="16400"/>
                  </a:lnTo>
                  <a:lnTo>
                    <a:pt x="19270" y="16275"/>
                  </a:lnTo>
                  <a:lnTo>
                    <a:pt x="19249" y="16170"/>
                  </a:lnTo>
                  <a:lnTo>
                    <a:pt x="19186" y="16065"/>
                  </a:lnTo>
                  <a:lnTo>
                    <a:pt x="19102" y="16002"/>
                  </a:lnTo>
                  <a:lnTo>
                    <a:pt x="18997" y="15960"/>
                  </a:lnTo>
                  <a:lnTo>
                    <a:pt x="18872" y="15940"/>
                  </a:lnTo>
                  <a:lnTo>
                    <a:pt x="18767" y="15981"/>
                  </a:lnTo>
                  <a:lnTo>
                    <a:pt x="18662" y="16065"/>
                  </a:lnTo>
                  <a:lnTo>
                    <a:pt x="18390" y="16358"/>
                  </a:lnTo>
                  <a:lnTo>
                    <a:pt x="18159" y="16694"/>
                  </a:lnTo>
                  <a:lnTo>
                    <a:pt x="17950" y="17050"/>
                  </a:lnTo>
                  <a:lnTo>
                    <a:pt x="17762" y="17427"/>
                  </a:lnTo>
                  <a:lnTo>
                    <a:pt x="17385" y="18181"/>
                  </a:lnTo>
                  <a:lnTo>
                    <a:pt x="17049" y="18914"/>
                  </a:lnTo>
                  <a:lnTo>
                    <a:pt x="16610" y="19772"/>
                  </a:lnTo>
                  <a:lnTo>
                    <a:pt x="16149" y="19291"/>
                  </a:lnTo>
                  <a:lnTo>
                    <a:pt x="15918" y="19039"/>
                  </a:lnTo>
                  <a:lnTo>
                    <a:pt x="15667" y="18830"/>
                  </a:lnTo>
                  <a:lnTo>
                    <a:pt x="15960" y="18097"/>
                  </a:lnTo>
                  <a:lnTo>
                    <a:pt x="16233" y="17364"/>
                  </a:lnTo>
                  <a:lnTo>
                    <a:pt x="16484" y="16610"/>
                  </a:lnTo>
                  <a:lnTo>
                    <a:pt x="16714" y="15856"/>
                  </a:lnTo>
                  <a:lnTo>
                    <a:pt x="16945" y="15102"/>
                  </a:lnTo>
                  <a:lnTo>
                    <a:pt x="17133" y="14348"/>
                  </a:lnTo>
                  <a:lnTo>
                    <a:pt x="17301" y="13573"/>
                  </a:lnTo>
                  <a:lnTo>
                    <a:pt x="17468" y="12819"/>
                  </a:lnTo>
                  <a:lnTo>
                    <a:pt x="17468" y="12714"/>
                  </a:lnTo>
                  <a:lnTo>
                    <a:pt x="17468" y="12609"/>
                  </a:lnTo>
                  <a:lnTo>
                    <a:pt x="17426" y="12505"/>
                  </a:lnTo>
                  <a:lnTo>
                    <a:pt x="17385" y="12421"/>
                  </a:lnTo>
                  <a:lnTo>
                    <a:pt x="17322" y="12358"/>
                  </a:lnTo>
                  <a:lnTo>
                    <a:pt x="17259" y="12295"/>
                  </a:lnTo>
                  <a:lnTo>
                    <a:pt x="17175" y="12253"/>
                  </a:lnTo>
                  <a:lnTo>
                    <a:pt x="17070" y="12211"/>
                  </a:lnTo>
                  <a:lnTo>
                    <a:pt x="16987" y="12211"/>
                  </a:lnTo>
                  <a:lnTo>
                    <a:pt x="16903" y="12190"/>
                  </a:lnTo>
                  <a:lnTo>
                    <a:pt x="16819" y="12211"/>
                  </a:lnTo>
                  <a:lnTo>
                    <a:pt x="16735" y="12253"/>
                  </a:lnTo>
                  <a:lnTo>
                    <a:pt x="16651" y="12295"/>
                  </a:lnTo>
                  <a:lnTo>
                    <a:pt x="16589" y="12358"/>
                  </a:lnTo>
                  <a:lnTo>
                    <a:pt x="16547" y="12442"/>
                  </a:lnTo>
                  <a:lnTo>
                    <a:pt x="16505" y="12547"/>
                  </a:lnTo>
                  <a:lnTo>
                    <a:pt x="16170" y="14013"/>
                  </a:lnTo>
                  <a:lnTo>
                    <a:pt x="15814" y="15458"/>
                  </a:lnTo>
                  <a:lnTo>
                    <a:pt x="15416" y="16882"/>
                  </a:lnTo>
                  <a:lnTo>
                    <a:pt x="14997" y="18306"/>
                  </a:lnTo>
                  <a:lnTo>
                    <a:pt x="14536" y="18034"/>
                  </a:lnTo>
                  <a:lnTo>
                    <a:pt x="14306" y="17908"/>
                  </a:lnTo>
                  <a:lnTo>
                    <a:pt x="14075" y="17783"/>
                  </a:lnTo>
                  <a:lnTo>
                    <a:pt x="14180" y="16819"/>
                  </a:lnTo>
                  <a:lnTo>
                    <a:pt x="14306" y="15877"/>
                  </a:lnTo>
                  <a:lnTo>
                    <a:pt x="14599" y="13971"/>
                  </a:lnTo>
                  <a:lnTo>
                    <a:pt x="14913" y="12065"/>
                  </a:lnTo>
                  <a:lnTo>
                    <a:pt x="15227" y="10159"/>
                  </a:lnTo>
                  <a:close/>
                  <a:moveTo>
                    <a:pt x="16589" y="21678"/>
                  </a:moveTo>
                  <a:lnTo>
                    <a:pt x="16840" y="22160"/>
                  </a:lnTo>
                  <a:lnTo>
                    <a:pt x="17091" y="22642"/>
                  </a:lnTo>
                  <a:lnTo>
                    <a:pt x="16861" y="22642"/>
                  </a:lnTo>
                  <a:lnTo>
                    <a:pt x="16756" y="22684"/>
                  </a:lnTo>
                  <a:lnTo>
                    <a:pt x="16672" y="22726"/>
                  </a:lnTo>
                  <a:lnTo>
                    <a:pt x="16421" y="22160"/>
                  </a:lnTo>
                  <a:lnTo>
                    <a:pt x="16358" y="22055"/>
                  </a:lnTo>
                  <a:lnTo>
                    <a:pt x="16274" y="21972"/>
                  </a:lnTo>
                  <a:lnTo>
                    <a:pt x="16442" y="21846"/>
                  </a:lnTo>
                  <a:lnTo>
                    <a:pt x="16526" y="21762"/>
                  </a:lnTo>
                  <a:lnTo>
                    <a:pt x="16589" y="21678"/>
                  </a:lnTo>
                  <a:close/>
                  <a:moveTo>
                    <a:pt x="7373" y="23019"/>
                  </a:moveTo>
                  <a:lnTo>
                    <a:pt x="7415" y="23186"/>
                  </a:lnTo>
                  <a:lnTo>
                    <a:pt x="7499" y="23333"/>
                  </a:lnTo>
                  <a:lnTo>
                    <a:pt x="7415" y="23480"/>
                  </a:lnTo>
                  <a:lnTo>
                    <a:pt x="7205" y="23710"/>
                  </a:lnTo>
                  <a:lnTo>
                    <a:pt x="7289" y="23354"/>
                  </a:lnTo>
                  <a:lnTo>
                    <a:pt x="7373" y="23019"/>
                  </a:lnTo>
                  <a:close/>
                  <a:moveTo>
                    <a:pt x="20380" y="19835"/>
                  </a:moveTo>
                  <a:lnTo>
                    <a:pt x="20526" y="20526"/>
                  </a:lnTo>
                  <a:lnTo>
                    <a:pt x="20631" y="21197"/>
                  </a:lnTo>
                  <a:lnTo>
                    <a:pt x="20736" y="21846"/>
                  </a:lnTo>
                  <a:lnTo>
                    <a:pt x="20798" y="22495"/>
                  </a:lnTo>
                  <a:lnTo>
                    <a:pt x="20694" y="22349"/>
                  </a:lnTo>
                  <a:lnTo>
                    <a:pt x="20526" y="22223"/>
                  </a:lnTo>
                  <a:lnTo>
                    <a:pt x="20359" y="22118"/>
                  </a:lnTo>
                  <a:lnTo>
                    <a:pt x="20170" y="22055"/>
                  </a:lnTo>
                  <a:lnTo>
                    <a:pt x="20024" y="22034"/>
                  </a:lnTo>
                  <a:lnTo>
                    <a:pt x="19877" y="22076"/>
                  </a:lnTo>
                  <a:lnTo>
                    <a:pt x="19814" y="22097"/>
                  </a:lnTo>
                  <a:lnTo>
                    <a:pt x="19751" y="22139"/>
                  </a:lnTo>
                  <a:lnTo>
                    <a:pt x="19709" y="22181"/>
                  </a:lnTo>
                  <a:lnTo>
                    <a:pt x="19667" y="22244"/>
                  </a:lnTo>
                  <a:lnTo>
                    <a:pt x="19479" y="22663"/>
                  </a:lnTo>
                  <a:lnTo>
                    <a:pt x="19270" y="23082"/>
                  </a:lnTo>
                  <a:lnTo>
                    <a:pt x="19039" y="23459"/>
                  </a:lnTo>
                  <a:lnTo>
                    <a:pt x="18809" y="23857"/>
                  </a:lnTo>
                  <a:lnTo>
                    <a:pt x="18662" y="23396"/>
                  </a:lnTo>
                  <a:lnTo>
                    <a:pt x="18432" y="22830"/>
                  </a:lnTo>
                  <a:lnTo>
                    <a:pt x="18788" y="22139"/>
                  </a:lnTo>
                  <a:lnTo>
                    <a:pt x="19144" y="21469"/>
                  </a:lnTo>
                  <a:lnTo>
                    <a:pt x="19521" y="20799"/>
                  </a:lnTo>
                  <a:lnTo>
                    <a:pt x="19919" y="20128"/>
                  </a:lnTo>
                  <a:lnTo>
                    <a:pt x="20003" y="20128"/>
                  </a:lnTo>
                  <a:lnTo>
                    <a:pt x="20086" y="20107"/>
                  </a:lnTo>
                  <a:lnTo>
                    <a:pt x="20170" y="20087"/>
                  </a:lnTo>
                  <a:lnTo>
                    <a:pt x="20254" y="20024"/>
                  </a:lnTo>
                  <a:lnTo>
                    <a:pt x="20317" y="19919"/>
                  </a:lnTo>
                  <a:lnTo>
                    <a:pt x="20380" y="19835"/>
                  </a:lnTo>
                  <a:close/>
                  <a:moveTo>
                    <a:pt x="3205" y="20170"/>
                  </a:moveTo>
                  <a:lnTo>
                    <a:pt x="3352" y="20338"/>
                  </a:lnTo>
                  <a:lnTo>
                    <a:pt x="3540" y="20464"/>
                  </a:lnTo>
                  <a:lnTo>
                    <a:pt x="3729" y="20610"/>
                  </a:lnTo>
                  <a:lnTo>
                    <a:pt x="3959" y="20715"/>
                  </a:lnTo>
                  <a:lnTo>
                    <a:pt x="4378" y="20924"/>
                  </a:lnTo>
                  <a:lnTo>
                    <a:pt x="4587" y="21029"/>
                  </a:lnTo>
                  <a:lnTo>
                    <a:pt x="4776" y="21134"/>
                  </a:lnTo>
                  <a:lnTo>
                    <a:pt x="5216" y="21427"/>
                  </a:lnTo>
                  <a:lnTo>
                    <a:pt x="5635" y="21741"/>
                  </a:lnTo>
                  <a:lnTo>
                    <a:pt x="6054" y="22055"/>
                  </a:lnTo>
                  <a:lnTo>
                    <a:pt x="6451" y="22390"/>
                  </a:lnTo>
                  <a:lnTo>
                    <a:pt x="6326" y="22977"/>
                  </a:lnTo>
                  <a:lnTo>
                    <a:pt x="6221" y="23563"/>
                  </a:lnTo>
                  <a:lnTo>
                    <a:pt x="6137" y="24171"/>
                  </a:lnTo>
                  <a:lnTo>
                    <a:pt x="6095" y="24778"/>
                  </a:lnTo>
                  <a:lnTo>
                    <a:pt x="5970" y="24590"/>
                  </a:lnTo>
                  <a:lnTo>
                    <a:pt x="5844" y="24422"/>
                  </a:lnTo>
                  <a:lnTo>
                    <a:pt x="5530" y="24087"/>
                  </a:lnTo>
                  <a:lnTo>
                    <a:pt x="5174" y="23773"/>
                  </a:lnTo>
                  <a:lnTo>
                    <a:pt x="4797" y="23480"/>
                  </a:lnTo>
                  <a:lnTo>
                    <a:pt x="4399" y="23249"/>
                  </a:lnTo>
                  <a:lnTo>
                    <a:pt x="4189" y="23144"/>
                  </a:lnTo>
                  <a:lnTo>
                    <a:pt x="3980" y="23061"/>
                  </a:lnTo>
                  <a:lnTo>
                    <a:pt x="3771" y="22998"/>
                  </a:lnTo>
                  <a:lnTo>
                    <a:pt x="3582" y="22956"/>
                  </a:lnTo>
                  <a:lnTo>
                    <a:pt x="3373" y="22914"/>
                  </a:lnTo>
                  <a:lnTo>
                    <a:pt x="3184" y="22893"/>
                  </a:lnTo>
                  <a:lnTo>
                    <a:pt x="3163" y="22223"/>
                  </a:lnTo>
                  <a:lnTo>
                    <a:pt x="3163" y="21532"/>
                  </a:lnTo>
                  <a:lnTo>
                    <a:pt x="3184" y="20841"/>
                  </a:lnTo>
                  <a:lnTo>
                    <a:pt x="3205" y="20170"/>
                  </a:lnTo>
                  <a:close/>
                  <a:moveTo>
                    <a:pt x="3226" y="23878"/>
                  </a:moveTo>
                  <a:lnTo>
                    <a:pt x="3561" y="24024"/>
                  </a:lnTo>
                  <a:lnTo>
                    <a:pt x="3896" y="24171"/>
                  </a:lnTo>
                  <a:lnTo>
                    <a:pt x="4252" y="24317"/>
                  </a:lnTo>
                  <a:lnTo>
                    <a:pt x="4587" y="24485"/>
                  </a:lnTo>
                  <a:lnTo>
                    <a:pt x="4776" y="24611"/>
                  </a:lnTo>
                  <a:lnTo>
                    <a:pt x="4964" y="24736"/>
                  </a:lnTo>
                  <a:lnTo>
                    <a:pt x="5320" y="25009"/>
                  </a:lnTo>
                  <a:lnTo>
                    <a:pt x="5677" y="25281"/>
                  </a:lnTo>
                  <a:lnTo>
                    <a:pt x="6033" y="25553"/>
                  </a:lnTo>
                  <a:lnTo>
                    <a:pt x="6074" y="25553"/>
                  </a:lnTo>
                  <a:lnTo>
                    <a:pt x="6074" y="26454"/>
                  </a:lnTo>
                  <a:lnTo>
                    <a:pt x="5404" y="26349"/>
                  </a:lnTo>
                  <a:lnTo>
                    <a:pt x="4755" y="26265"/>
                  </a:lnTo>
                  <a:lnTo>
                    <a:pt x="4064" y="26140"/>
                  </a:lnTo>
                  <a:lnTo>
                    <a:pt x="3729" y="26098"/>
                  </a:lnTo>
                  <a:lnTo>
                    <a:pt x="3394" y="26098"/>
                  </a:lnTo>
                  <a:lnTo>
                    <a:pt x="3289" y="24988"/>
                  </a:lnTo>
                  <a:lnTo>
                    <a:pt x="3226" y="23878"/>
                  </a:lnTo>
                  <a:close/>
                  <a:moveTo>
                    <a:pt x="20861" y="23124"/>
                  </a:moveTo>
                  <a:lnTo>
                    <a:pt x="20903" y="23668"/>
                  </a:lnTo>
                  <a:lnTo>
                    <a:pt x="20924" y="24171"/>
                  </a:lnTo>
                  <a:lnTo>
                    <a:pt x="20924" y="24652"/>
                  </a:lnTo>
                  <a:lnTo>
                    <a:pt x="20903" y="25113"/>
                  </a:lnTo>
                  <a:lnTo>
                    <a:pt x="20924" y="25197"/>
                  </a:lnTo>
                  <a:lnTo>
                    <a:pt x="20757" y="25281"/>
                  </a:lnTo>
                  <a:lnTo>
                    <a:pt x="20610" y="25386"/>
                  </a:lnTo>
                  <a:lnTo>
                    <a:pt x="20338" y="25637"/>
                  </a:lnTo>
                  <a:lnTo>
                    <a:pt x="20086" y="25909"/>
                  </a:lnTo>
                  <a:lnTo>
                    <a:pt x="19814" y="26160"/>
                  </a:lnTo>
                  <a:lnTo>
                    <a:pt x="19374" y="26558"/>
                  </a:lnTo>
                  <a:lnTo>
                    <a:pt x="19228" y="25658"/>
                  </a:lnTo>
                  <a:lnTo>
                    <a:pt x="19144" y="25197"/>
                  </a:lnTo>
                  <a:lnTo>
                    <a:pt x="19060" y="24757"/>
                  </a:lnTo>
                  <a:lnTo>
                    <a:pt x="19353" y="24359"/>
                  </a:lnTo>
                  <a:lnTo>
                    <a:pt x="19647" y="23961"/>
                  </a:lnTo>
                  <a:lnTo>
                    <a:pt x="19919" y="23542"/>
                  </a:lnTo>
                  <a:lnTo>
                    <a:pt x="20170" y="23124"/>
                  </a:lnTo>
                  <a:lnTo>
                    <a:pt x="20296" y="23291"/>
                  </a:lnTo>
                  <a:lnTo>
                    <a:pt x="20359" y="23333"/>
                  </a:lnTo>
                  <a:lnTo>
                    <a:pt x="20421" y="23375"/>
                  </a:lnTo>
                  <a:lnTo>
                    <a:pt x="20505" y="23396"/>
                  </a:lnTo>
                  <a:lnTo>
                    <a:pt x="20589" y="23375"/>
                  </a:lnTo>
                  <a:lnTo>
                    <a:pt x="20652" y="23354"/>
                  </a:lnTo>
                  <a:lnTo>
                    <a:pt x="20736" y="23333"/>
                  </a:lnTo>
                  <a:lnTo>
                    <a:pt x="20798" y="23270"/>
                  </a:lnTo>
                  <a:lnTo>
                    <a:pt x="20840" y="23228"/>
                  </a:lnTo>
                  <a:lnTo>
                    <a:pt x="20861" y="23124"/>
                  </a:lnTo>
                  <a:close/>
                  <a:moveTo>
                    <a:pt x="12735" y="1069"/>
                  </a:moveTo>
                  <a:lnTo>
                    <a:pt x="13112" y="1111"/>
                  </a:lnTo>
                  <a:lnTo>
                    <a:pt x="13468" y="1153"/>
                  </a:lnTo>
                  <a:lnTo>
                    <a:pt x="13824" y="1216"/>
                  </a:lnTo>
                  <a:lnTo>
                    <a:pt x="14180" y="1299"/>
                  </a:lnTo>
                  <a:lnTo>
                    <a:pt x="14515" y="1404"/>
                  </a:lnTo>
                  <a:lnTo>
                    <a:pt x="14850" y="1530"/>
                  </a:lnTo>
                  <a:lnTo>
                    <a:pt x="15164" y="1655"/>
                  </a:lnTo>
                  <a:lnTo>
                    <a:pt x="15458" y="1802"/>
                  </a:lnTo>
                  <a:lnTo>
                    <a:pt x="15751" y="1970"/>
                  </a:lnTo>
                  <a:lnTo>
                    <a:pt x="16044" y="2158"/>
                  </a:lnTo>
                  <a:lnTo>
                    <a:pt x="16316" y="2347"/>
                  </a:lnTo>
                  <a:lnTo>
                    <a:pt x="16589" y="2556"/>
                  </a:lnTo>
                  <a:lnTo>
                    <a:pt x="16840" y="2765"/>
                  </a:lnTo>
                  <a:lnTo>
                    <a:pt x="17091" y="3017"/>
                  </a:lnTo>
                  <a:lnTo>
                    <a:pt x="17343" y="3247"/>
                  </a:lnTo>
                  <a:lnTo>
                    <a:pt x="17573" y="3498"/>
                  </a:lnTo>
                  <a:lnTo>
                    <a:pt x="17782" y="3771"/>
                  </a:lnTo>
                  <a:lnTo>
                    <a:pt x="18013" y="4043"/>
                  </a:lnTo>
                  <a:lnTo>
                    <a:pt x="18411" y="4609"/>
                  </a:lnTo>
                  <a:lnTo>
                    <a:pt x="18788" y="5216"/>
                  </a:lnTo>
                  <a:lnTo>
                    <a:pt x="19123" y="5865"/>
                  </a:lnTo>
                  <a:lnTo>
                    <a:pt x="19437" y="6515"/>
                  </a:lnTo>
                  <a:lnTo>
                    <a:pt x="19730" y="7185"/>
                  </a:lnTo>
                  <a:lnTo>
                    <a:pt x="19982" y="7876"/>
                  </a:lnTo>
                  <a:lnTo>
                    <a:pt x="20254" y="8693"/>
                  </a:lnTo>
                  <a:lnTo>
                    <a:pt x="20505" y="9489"/>
                  </a:lnTo>
                  <a:lnTo>
                    <a:pt x="20736" y="10305"/>
                  </a:lnTo>
                  <a:lnTo>
                    <a:pt x="20924" y="11143"/>
                  </a:lnTo>
                  <a:lnTo>
                    <a:pt x="21113" y="11960"/>
                  </a:lnTo>
                  <a:lnTo>
                    <a:pt x="21280" y="12798"/>
                  </a:lnTo>
                  <a:lnTo>
                    <a:pt x="21427" y="13636"/>
                  </a:lnTo>
                  <a:lnTo>
                    <a:pt x="21573" y="14473"/>
                  </a:lnTo>
                  <a:lnTo>
                    <a:pt x="21678" y="15311"/>
                  </a:lnTo>
                  <a:lnTo>
                    <a:pt x="21762" y="16149"/>
                  </a:lnTo>
                  <a:lnTo>
                    <a:pt x="21825" y="17008"/>
                  </a:lnTo>
                  <a:lnTo>
                    <a:pt x="21867" y="17845"/>
                  </a:lnTo>
                  <a:lnTo>
                    <a:pt x="21909" y="18704"/>
                  </a:lnTo>
                  <a:lnTo>
                    <a:pt x="21909" y="19542"/>
                  </a:lnTo>
                  <a:lnTo>
                    <a:pt x="21909" y="20401"/>
                  </a:lnTo>
                  <a:lnTo>
                    <a:pt x="21867" y="21259"/>
                  </a:lnTo>
                  <a:lnTo>
                    <a:pt x="21783" y="20631"/>
                  </a:lnTo>
                  <a:lnTo>
                    <a:pt x="21657" y="20003"/>
                  </a:lnTo>
                  <a:lnTo>
                    <a:pt x="21532" y="19353"/>
                  </a:lnTo>
                  <a:lnTo>
                    <a:pt x="21385" y="18725"/>
                  </a:lnTo>
                  <a:lnTo>
                    <a:pt x="21217" y="18076"/>
                  </a:lnTo>
                  <a:lnTo>
                    <a:pt x="21029" y="17448"/>
                  </a:lnTo>
                  <a:lnTo>
                    <a:pt x="20840" y="16798"/>
                  </a:lnTo>
                  <a:lnTo>
                    <a:pt x="20610" y="16170"/>
                  </a:lnTo>
                  <a:lnTo>
                    <a:pt x="20380" y="15542"/>
                  </a:lnTo>
                  <a:lnTo>
                    <a:pt x="20128" y="14913"/>
                  </a:lnTo>
                  <a:lnTo>
                    <a:pt x="19856" y="14306"/>
                  </a:lnTo>
                  <a:lnTo>
                    <a:pt x="19563" y="13719"/>
                  </a:lnTo>
                  <a:lnTo>
                    <a:pt x="19249" y="13133"/>
                  </a:lnTo>
                  <a:lnTo>
                    <a:pt x="18913" y="12588"/>
                  </a:lnTo>
                  <a:lnTo>
                    <a:pt x="18578" y="12044"/>
                  </a:lnTo>
                  <a:lnTo>
                    <a:pt x="18222" y="11520"/>
                  </a:lnTo>
                  <a:lnTo>
                    <a:pt x="17824" y="11039"/>
                  </a:lnTo>
                  <a:lnTo>
                    <a:pt x="17426" y="10557"/>
                  </a:lnTo>
                  <a:lnTo>
                    <a:pt x="17008" y="10138"/>
                  </a:lnTo>
                  <a:lnTo>
                    <a:pt x="16589" y="9719"/>
                  </a:lnTo>
                  <a:lnTo>
                    <a:pt x="16128" y="9363"/>
                  </a:lnTo>
                  <a:lnTo>
                    <a:pt x="15646" y="9007"/>
                  </a:lnTo>
                  <a:lnTo>
                    <a:pt x="15164" y="8714"/>
                  </a:lnTo>
                  <a:lnTo>
                    <a:pt x="14641" y="8462"/>
                  </a:lnTo>
                  <a:lnTo>
                    <a:pt x="14117" y="8253"/>
                  </a:lnTo>
                  <a:lnTo>
                    <a:pt x="13573" y="8064"/>
                  </a:lnTo>
                  <a:lnTo>
                    <a:pt x="13300" y="8002"/>
                  </a:lnTo>
                  <a:lnTo>
                    <a:pt x="13007" y="7939"/>
                  </a:lnTo>
                  <a:lnTo>
                    <a:pt x="12714" y="7897"/>
                  </a:lnTo>
                  <a:lnTo>
                    <a:pt x="12421" y="7876"/>
                  </a:lnTo>
                  <a:lnTo>
                    <a:pt x="12127" y="7855"/>
                  </a:lnTo>
                  <a:lnTo>
                    <a:pt x="11813" y="7834"/>
                  </a:lnTo>
                  <a:lnTo>
                    <a:pt x="11520" y="7855"/>
                  </a:lnTo>
                  <a:lnTo>
                    <a:pt x="11206" y="7876"/>
                  </a:lnTo>
                  <a:lnTo>
                    <a:pt x="10892" y="7897"/>
                  </a:lnTo>
                  <a:lnTo>
                    <a:pt x="10557" y="7960"/>
                  </a:lnTo>
                  <a:lnTo>
                    <a:pt x="10242" y="8023"/>
                  </a:lnTo>
                  <a:lnTo>
                    <a:pt x="9907" y="8085"/>
                  </a:lnTo>
                  <a:lnTo>
                    <a:pt x="9551" y="8190"/>
                  </a:lnTo>
                  <a:lnTo>
                    <a:pt x="9195" y="8295"/>
                  </a:lnTo>
                  <a:lnTo>
                    <a:pt x="8860" y="8420"/>
                  </a:lnTo>
                  <a:lnTo>
                    <a:pt x="8525" y="8546"/>
                  </a:lnTo>
                  <a:lnTo>
                    <a:pt x="8211" y="8693"/>
                  </a:lnTo>
                  <a:lnTo>
                    <a:pt x="7897" y="8839"/>
                  </a:lnTo>
                  <a:lnTo>
                    <a:pt x="7582" y="9007"/>
                  </a:lnTo>
                  <a:lnTo>
                    <a:pt x="7289" y="9174"/>
                  </a:lnTo>
                  <a:lnTo>
                    <a:pt x="7017" y="9363"/>
                  </a:lnTo>
                  <a:lnTo>
                    <a:pt x="6745" y="9551"/>
                  </a:lnTo>
                  <a:lnTo>
                    <a:pt x="6221" y="9949"/>
                  </a:lnTo>
                  <a:lnTo>
                    <a:pt x="5739" y="10389"/>
                  </a:lnTo>
                  <a:lnTo>
                    <a:pt x="5300" y="10871"/>
                  </a:lnTo>
                  <a:lnTo>
                    <a:pt x="4881" y="11374"/>
                  </a:lnTo>
                  <a:lnTo>
                    <a:pt x="4504" y="11897"/>
                  </a:lnTo>
                  <a:lnTo>
                    <a:pt x="4169" y="12442"/>
                  </a:lnTo>
                  <a:lnTo>
                    <a:pt x="3854" y="13028"/>
                  </a:lnTo>
                  <a:lnTo>
                    <a:pt x="3561" y="13636"/>
                  </a:lnTo>
                  <a:lnTo>
                    <a:pt x="3310" y="14243"/>
                  </a:lnTo>
                  <a:lnTo>
                    <a:pt x="3079" y="14892"/>
                  </a:lnTo>
                  <a:lnTo>
                    <a:pt x="2870" y="15542"/>
                  </a:lnTo>
                  <a:lnTo>
                    <a:pt x="2702" y="16233"/>
                  </a:lnTo>
                  <a:lnTo>
                    <a:pt x="2556" y="16903"/>
                  </a:lnTo>
                  <a:lnTo>
                    <a:pt x="2430" y="17594"/>
                  </a:lnTo>
                  <a:lnTo>
                    <a:pt x="2325" y="18306"/>
                  </a:lnTo>
                  <a:lnTo>
                    <a:pt x="2263" y="19018"/>
                  </a:lnTo>
                  <a:lnTo>
                    <a:pt x="2200" y="19730"/>
                  </a:lnTo>
                  <a:lnTo>
                    <a:pt x="2179" y="20464"/>
                  </a:lnTo>
                  <a:lnTo>
                    <a:pt x="2158" y="21176"/>
                  </a:lnTo>
                  <a:lnTo>
                    <a:pt x="2158" y="21909"/>
                  </a:lnTo>
                  <a:lnTo>
                    <a:pt x="2179" y="22621"/>
                  </a:lnTo>
                  <a:lnTo>
                    <a:pt x="2221" y="23333"/>
                  </a:lnTo>
                  <a:lnTo>
                    <a:pt x="2284" y="24045"/>
                  </a:lnTo>
                  <a:lnTo>
                    <a:pt x="2367" y="24757"/>
                  </a:lnTo>
                  <a:lnTo>
                    <a:pt x="2451" y="25448"/>
                  </a:lnTo>
                  <a:lnTo>
                    <a:pt x="2556" y="26119"/>
                  </a:lnTo>
                  <a:lnTo>
                    <a:pt x="2661" y="26789"/>
                  </a:lnTo>
                  <a:lnTo>
                    <a:pt x="2661" y="26789"/>
                  </a:lnTo>
                  <a:lnTo>
                    <a:pt x="2451" y="26202"/>
                  </a:lnTo>
                  <a:lnTo>
                    <a:pt x="2263" y="25616"/>
                  </a:lnTo>
                  <a:lnTo>
                    <a:pt x="2074" y="25009"/>
                  </a:lnTo>
                  <a:lnTo>
                    <a:pt x="1907" y="24401"/>
                  </a:lnTo>
                  <a:lnTo>
                    <a:pt x="1760" y="23794"/>
                  </a:lnTo>
                  <a:lnTo>
                    <a:pt x="1634" y="23165"/>
                  </a:lnTo>
                  <a:lnTo>
                    <a:pt x="1509" y="22558"/>
                  </a:lnTo>
                  <a:lnTo>
                    <a:pt x="1383" y="21930"/>
                  </a:lnTo>
                  <a:lnTo>
                    <a:pt x="1299" y="21322"/>
                  </a:lnTo>
                  <a:lnTo>
                    <a:pt x="1215" y="20694"/>
                  </a:lnTo>
                  <a:lnTo>
                    <a:pt x="1153" y="20066"/>
                  </a:lnTo>
                  <a:lnTo>
                    <a:pt x="1111" y="19437"/>
                  </a:lnTo>
                  <a:lnTo>
                    <a:pt x="1069" y="18788"/>
                  </a:lnTo>
                  <a:lnTo>
                    <a:pt x="1048" y="18160"/>
                  </a:lnTo>
                  <a:lnTo>
                    <a:pt x="1048" y="17531"/>
                  </a:lnTo>
                  <a:lnTo>
                    <a:pt x="1048" y="16903"/>
                  </a:lnTo>
                  <a:lnTo>
                    <a:pt x="1090" y="16275"/>
                  </a:lnTo>
                  <a:lnTo>
                    <a:pt x="1132" y="15646"/>
                  </a:lnTo>
                  <a:lnTo>
                    <a:pt x="1173" y="15018"/>
                  </a:lnTo>
                  <a:lnTo>
                    <a:pt x="1257" y="14390"/>
                  </a:lnTo>
                  <a:lnTo>
                    <a:pt x="1341" y="13782"/>
                  </a:lnTo>
                  <a:lnTo>
                    <a:pt x="1467" y="13154"/>
                  </a:lnTo>
                  <a:lnTo>
                    <a:pt x="1592" y="12547"/>
                  </a:lnTo>
                  <a:lnTo>
                    <a:pt x="1718" y="11939"/>
                  </a:lnTo>
                  <a:lnTo>
                    <a:pt x="1886" y="11332"/>
                  </a:lnTo>
                  <a:lnTo>
                    <a:pt x="2053" y="10724"/>
                  </a:lnTo>
                  <a:lnTo>
                    <a:pt x="2242" y="10138"/>
                  </a:lnTo>
                  <a:lnTo>
                    <a:pt x="2451" y="9531"/>
                  </a:lnTo>
                  <a:lnTo>
                    <a:pt x="2681" y="8965"/>
                  </a:lnTo>
                  <a:lnTo>
                    <a:pt x="2933" y="8379"/>
                  </a:lnTo>
                  <a:lnTo>
                    <a:pt x="3205" y="7813"/>
                  </a:lnTo>
                  <a:lnTo>
                    <a:pt x="3477" y="7248"/>
                  </a:lnTo>
                  <a:lnTo>
                    <a:pt x="3812" y="6661"/>
                  </a:lnTo>
                  <a:lnTo>
                    <a:pt x="4169" y="6075"/>
                  </a:lnTo>
                  <a:lnTo>
                    <a:pt x="4566" y="5488"/>
                  </a:lnTo>
                  <a:lnTo>
                    <a:pt x="4985" y="4944"/>
                  </a:lnTo>
                  <a:lnTo>
                    <a:pt x="5425" y="4420"/>
                  </a:lnTo>
                  <a:lnTo>
                    <a:pt x="5886" y="3938"/>
                  </a:lnTo>
                  <a:lnTo>
                    <a:pt x="6389" y="3457"/>
                  </a:lnTo>
                  <a:lnTo>
                    <a:pt x="6912" y="3017"/>
                  </a:lnTo>
                  <a:lnTo>
                    <a:pt x="7457" y="2619"/>
                  </a:lnTo>
                  <a:lnTo>
                    <a:pt x="8022" y="2263"/>
                  </a:lnTo>
                  <a:lnTo>
                    <a:pt x="8630" y="1949"/>
                  </a:lnTo>
                  <a:lnTo>
                    <a:pt x="8944" y="1802"/>
                  </a:lnTo>
                  <a:lnTo>
                    <a:pt x="9237" y="1676"/>
                  </a:lnTo>
                  <a:lnTo>
                    <a:pt x="9572" y="1551"/>
                  </a:lnTo>
                  <a:lnTo>
                    <a:pt x="9886" y="1446"/>
                  </a:lnTo>
                  <a:lnTo>
                    <a:pt x="10222" y="1341"/>
                  </a:lnTo>
                  <a:lnTo>
                    <a:pt x="10557" y="1257"/>
                  </a:lnTo>
                  <a:lnTo>
                    <a:pt x="10892" y="1195"/>
                  </a:lnTo>
                  <a:lnTo>
                    <a:pt x="11227" y="1153"/>
                  </a:lnTo>
                  <a:lnTo>
                    <a:pt x="11583" y="1111"/>
                  </a:lnTo>
                  <a:lnTo>
                    <a:pt x="11939" y="1069"/>
                  </a:lnTo>
                  <a:close/>
                  <a:moveTo>
                    <a:pt x="7834" y="25448"/>
                  </a:moveTo>
                  <a:lnTo>
                    <a:pt x="7834" y="25469"/>
                  </a:lnTo>
                  <a:lnTo>
                    <a:pt x="7771" y="25972"/>
                  </a:lnTo>
                  <a:lnTo>
                    <a:pt x="7666" y="26684"/>
                  </a:lnTo>
                  <a:lnTo>
                    <a:pt x="7582" y="27396"/>
                  </a:lnTo>
                  <a:lnTo>
                    <a:pt x="7520" y="28087"/>
                  </a:lnTo>
                  <a:lnTo>
                    <a:pt x="7478" y="28799"/>
                  </a:lnTo>
                  <a:lnTo>
                    <a:pt x="7478" y="28360"/>
                  </a:lnTo>
                  <a:lnTo>
                    <a:pt x="7478" y="27899"/>
                  </a:lnTo>
                  <a:lnTo>
                    <a:pt x="7499" y="27459"/>
                  </a:lnTo>
                  <a:lnTo>
                    <a:pt x="7520" y="27019"/>
                  </a:lnTo>
                  <a:lnTo>
                    <a:pt x="7582" y="26600"/>
                  </a:lnTo>
                  <a:lnTo>
                    <a:pt x="7645" y="26202"/>
                  </a:lnTo>
                  <a:lnTo>
                    <a:pt x="7729" y="25804"/>
                  </a:lnTo>
                  <a:lnTo>
                    <a:pt x="7834" y="25448"/>
                  </a:lnTo>
                  <a:close/>
                  <a:moveTo>
                    <a:pt x="3519" y="27061"/>
                  </a:moveTo>
                  <a:lnTo>
                    <a:pt x="3792" y="27103"/>
                  </a:lnTo>
                  <a:lnTo>
                    <a:pt x="4064" y="27103"/>
                  </a:lnTo>
                  <a:lnTo>
                    <a:pt x="4629" y="27124"/>
                  </a:lnTo>
                  <a:lnTo>
                    <a:pt x="5362" y="27187"/>
                  </a:lnTo>
                  <a:lnTo>
                    <a:pt x="6116" y="27208"/>
                  </a:lnTo>
                  <a:lnTo>
                    <a:pt x="6179" y="27878"/>
                  </a:lnTo>
                  <a:lnTo>
                    <a:pt x="6242" y="28548"/>
                  </a:lnTo>
                  <a:lnTo>
                    <a:pt x="6242" y="29156"/>
                  </a:lnTo>
                  <a:lnTo>
                    <a:pt x="5970" y="29156"/>
                  </a:lnTo>
                  <a:lnTo>
                    <a:pt x="5697" y="29176"/>
                  </a:lnTo>
                  <a:lnTo>
                    <a:pt x="5425" y="29218"/>
                  </a:lnTo>
                  <a:lnTo>
                    <a:pt x="5153" y="29281"/>
                  </a:lnTo>
                  <a:lnTo>
                    <a:pt x="4881" y="29344"/>
                  </a:lnTo>
                  <a:lnTo>
                    <a:pt x="4629" y="29428"/>
                  </a:lnTo>
                  <a:lnTo>
                    <a:pt x="4378" y="29533"/>
                  </a:lnTo>
                  <a:lnTo>
                    <a:pt x="4148" y="29658"/>
                  </a:lnTo>
                  <a:lnTo>
                    <a:pt x="4064" y="29742"/>
                  </a:lnTo>
                  <a:lnTo>
                    <a:pt x="4001" y="29826"/>
                  </a:lnTo>
                  <a:lnTo>
                    <a:pt x="3896" y="29616"/>
                  </a:lnTo>
                  <a:lnTo>
                    <a:pt x="3687" y="28402"/>
                  </a:lnTo>
                  <a:lnTo>
                    <a:pt x="3519" y="27061"/>
                  </a:lnTo>
                  <a:close/>
                  <a:moveTo>
                    <a:pt x="10640" y="30622"/>
                  </a:moveTo>
                  <a:lnTo>
                    <a:pt x="10557" y="31020"/>
                  </a:lnTo>
                  <a:lnTo>
                    <a:pt x="10494" y="31438"/>
                  </a:lnTo>
                  <a:lnTo>
                    <a:pt x="10431" y="31543"/>
                  </a:lnTo>
                  <a:lnTo>
                    <a:pt x="10284" y="30768"/>
                  </a:lnTo>
                  <a:lnTo>
                    <a:pt x="10389" y="30747"/>
                  </a:lnTo>
                  <a:lnTo>
                    <a:pt x="10473" y="30726"/>
                  </a:lnTo>
                  <a:lnTo>
                    <a:pt x="10557" y="30684"/>
                  </a:lnTo>
                  <a:lnTo>
                    <a:pt x="10640" y="30622"/>
                  </a:lnTo>
                  <a:close/>
                  <a:moveTo>
                    <a:pt x="21385" y="25763"/>
                  </a:moveTo>
                  <a:lnTo>
                    <a:pt x="21301" y="26349"/>
                  </a:lnTo>
                  <a:lnTo>
                    <a:pt x="21092" y="27396"/>
                  </a:lnTo>
                  <a:lnTo>
                    <a:pt x="20840" y="28443"/>
                  </a:lnTo>
                  <a:lnTo>
                    <a:pt x="20589" y="29470"/>
                  </a:lnTo>
                  <a:lnTo>
                    <a:pt x="20296" y="30475"/>
                  </a:lnTo>
                  <a:lnTo>
                    <a:pt x="19982" y="31480"/>
                  </a:lnTo>
                  <a:lnTo>
                    <a:pt x="19626" y="32486"/>
                  </a:lnTo>
                  <a:lnTo>
                    <a:pt x="19249" y="33470"/>
                  </a:lnTo>
                  <a:lnTo>
                    <a:pt x="18851" y="34455"/>
                  </a:lnTo>
                  <a:lnTo>
                    <a:pt x="19039" y="33554"/>
                  </a:lnTo>
                  <a:lnTo>
                    <a:pt x="19207" y="32632"/>
                  </a:lnTo>
                  <a:lnTo>
                    <a:pt x="19332" y="31732"/>
                  </a:lnTo>
                  <a:lnTo>
                    <a:pt x="19437" y="30810"/>
                  </a:lnTo>
                  <a:lnTo>
                    <a:pt x="19500" y="29889"/>
                  </a:lnTo>
                  <a:lnTo>
                    <a:pt x="19521" y="28988"/>
                  </a:lnTo>
                  <a:lnTo>
                    <a:pt x="19500" y="28066"/>
                  </a:lnTo>
                  <a:lnTo>
                    <a:pt x="19437" y="27166"/>
                  </a:lnTo>
                  <a:lnTo>
                    <a:pt x="20191" y="26642"/>
                  </a:lnTo>
                  <a:lnTo>
                    <a:pt x="20505" y="26433"/>
                  </a:lnTo>
                  <a:lnTo>
                    <a:pt x="20840" y="26244"/>
                  </a:lnTo>
                  <a:lnTo>
                    <a:pt x="20987" y="26140"/>
                  </a:lnTo>
                  <a:lnTo>
                    <a:pt x="21134" y="26014"/>
                  </a:lnTo>
                  <a:lnTo>
                    <a:pt x="21280" y="25888"/>
                  </a:lnTo>
                  <a:lnTo>
                    <a:pt x="21385" y="25763"/>
                  </a:lnTo>
                  <a:close/>
                  <a:moveTo>
                    <a:pt x="18034" y="32004"/>
                  </a:moveTo>
                  <a:lnTo>
                    <a:pt x="17887" y="32842"/>
                  </a:lnTo>
                  <a:lnTo>
                    <a:pt x="17720" y="33701"/>
                  </a:lnTo>
                  <a:lnTo>
                    <a:pt x="17531" y="34538"/>
                  </a:lnTo>
                  <a:lnTo>
                    <a:pt x="17322" y="35376"/>
                  </a:lnTo>
                  <a:lnTo>
                    <a:pt x="17468" y="34559"/>
                  </a:lnTo>
                  <a:lnTo>
                    <a:pt x="17573" y="33742"/>
                  </a:lnTo>
                  <a:lnTo>
                    <a:pt x="17573" y="33596"/>
                  </a:lnTo>
                  <a:lnTo>
                    <a:pt x="17531" y="33470"/>
                  </a:lnTo>
                  <a:lnTo>
                    <a:pt x="17699" y="32800"/>
                  </a:lnTo>
                  <a:lnTo>
                    <a:pt x="17866" y="32402"/>
                  </a:lnTo>
                  <a:lnTo>
                    <a:pt x="18034" y="32004"/>
                  </a:lnTo>
                  <a:close/>
                  <a:moveTo>
                    <a:pt x="6284" y="29868"/>
                  </a:moveTo>
                  <a:lnTo>
                    <a:pt x="6326" y="30349"/>
                  </a:lnTo>
                  <a:lnTo>
                    <a:pt x="6389" y="30831"/>
                  </a:lnTo>
                  <a:lnTo>
                    <a:pt x="6451" y="31292"/>
                  </a:lnTo>
                  <a:lnTo>
                    <a:pt x="6556" y="31753"/>
                  </a:lnTo>
                  <a:lnTo>
                    <a:pt x="6682" y="32192"/>
                  </a:lnTo>
                  <a:lnTo>
                    <a:pt x="6828" y="32611"/>
                  </a:lnTo>
                  <a:lnTo>
                    <a:pt x="7017" y="32967"/>
                  </a:lnTo>
                  <a:lnTo>
                    <a:pt x="7122" y="33135"/>
                  </a:lnTo>
                  <a:lnTo>
                    <a:pt x="7226" y="33303"/>
                  </a:lnTo>
                  <a:lnTo>
                    <a:pt x="7499" y="34161"/>
                  </a:lnTo>
                  <a:lnTo>
                    <a:pt x="7771" y="35020"/>
                  </a:lnTo>
                  <a:lnTo>
                    <a:pt x="8085" y="35858"/>
                  </a:lnTo>
                  <a:lnTo>
                    <a:pt x="8420" y="36696"/>
                  </a:lnTo>
                  <a:lnTo>
                    <a:pt x="8609" y="37135"/>
                  </a:lnTo>
                  <a:lnTo>
                    <a:pt x="7499" y="35481"/>
                  </a:lnTo>
                  <a:lnTo>
                    <a:pt x="6389" y="33805"/>
                  </a:lnTo>
                  <a:lnTo>
                    <a:pt x="5844" y="32988"/>
                  </a:lnTo>
                  <a:lnTo>
                    <a:pt x="5320" y="32130"/>
                  </a:lnTo>
                  <a:lnTo>
                    <a:pt x="4797" y="31292"/>
                  </a:lnTo>
                  <a:lnTo>
                    <a:pt x="4315" y="30433"/>
                  </a:lnTo>
                  <a:lnTo>
                    <a:pt x="4357" y="30433"/>
                  </a:lnTo>
                  <a:lnTo>
                    <a:pt x="4608" y="30412"/>
                  </a:lnTo>
                  <a:lnTo>
                    <a:pt x="4860" y="30391"/>
                  </a:lnTo>
                  <a:lnTo>
                    <a:pt x="5090" y="30328"/>
                  </a:lnTo>
                  <a:lnTo>
                    <a:pt x="5341" y="30266"/>
                  </a:lnTo>
                  <a:lnTo>
                    <a:pt x="5593" y="30182"/>
                  </a:lnTo>
                  <a:lnTo>
                    <a:pt x="5823" y="30098"/>
                  </a:lnTo>
                  <a:lnTo>
                    <a:pt x="6284" y="29868"/>
                  </a:lnTo>
                  <a:close/>
                  <a:moveTo>
                    <a:pt x="10934" y="38706"/>
                  </a:moveTo>
                  <a:lnTo>
                    <a:pt x="11101" y="39691"/>
                  </a:lnTo>
                  <a:lnTo>
                    <a:pt x="11290" y="40633"/>
                  </a:lnTo>
                  <a:lnTo>
                    <a:pt x="10640" y="39272"/>
                  </a:lnTo>
                  <a:lnTo>
                    <a:pt x="10578" y="38999"/>
                  </a:lnTo>
                  <a:lnTo>
                    <a:pt x="10682" y="38958"/>
                  </a:lnTo>
                  <a:lnTo>
                    <a:pt x="10787" y="38895"/>
                  </a:lnTo>
                  <a:lnTo>
                    <a:pt x="10871" y="38811"/>
                  </a:lnTo>
                  <a:lnTo>
                    <a:pt x="10934" y="38706"/>
                  </a:lnTo>
                  <a:close/>
                  <a:moveTo>
                    <a:pt x="16358" y="38811"/>
                  </a:moveTo>
                  <a:lnTo>
                    <a:pt x="16337" y="38937"/>
                  </a:lnTo>
                  <a:lnTo>
                    <a:pt x="16337" y="39041"/>
                  </a:lnTo>
                  <a:lnTo>
                    <a:pt x="16358" y="39125"/>
                  </a:lnTo>
                  <a:lnTo>
                    <a:pt x="16379" y="39209"/>
                  </a:lnTo>
                  <a:lnTo>
                    <a:pt x="15960" y="39900"/>
                  </a:lnTo>
                  <a:lnTo>
                    <a:pt x="15500" y="40591"/>
                  </a:lnTo>
                  <a:lnTo>
                    <a:pt x="15018" y="41282"/>
                  </a:lnTo>
                  <a:lnTo>
                    <a:pt x="14536" y="41953"/>
                  </a:lnTo>
                  <a:lnTo>
                    <a:pt x="14850" y="41073"/>
                  </a:lnTo>
                  <a:lnTo>
                    <a:pt x="15143" y="40193"/>
                  </a:lnTo>
                  <a:lnTo>
                    <a:pt x="15227" y="40214"/>
                  </a:lnTo>
                  <a:lnTo>
                    <a:pt x="15332" y="40235"/>
                  </a:lnTo>
                  <a:lnTo>
                    <a:pt x="15437" y="40214"/>
                  </a:lnTo>
                  <a:lnTo>
                    <a:pt x="15520" y="40193"/>
                  </a:lnTo>
                  <a:lnTo>
                    <a:pt x="15604" y="40151"/>
                  </a:lnTo>
                  <a:lnTo>
                    <a:pt x="15688" y="40089"/>
                  </a:lnTo>
                  <a:lnTo>
                    <a:pt x="15751" y="40005"/>
                  </a:lnTo>
                  <a:lnTo>
                    <a:pt x="15814" y="39900"/>
                  </a:lnTo>
                  <a:lnTo>
                    <a:pt x="16044" y="39397"/>
                  </a:lnTo>
                  <a:lnTo>
                    <a:pt x="16254" y="38895"/>
                  </a:lnTo>
                  <a:lnTo>
                    <a:pt x="16358" y="38811"/>
                  </a:lnTo>
                  <a:close/>
                  <a:moveTo>
                    <a:pt x="12714" y="30726"/>
                  </a:moveTo>
                  <a:lnTo>
                    <a:pt x="13112" y="30747"/>
                  </a:lnTo>
                  <a:lnTo>
                    <a:pt x="13279" y="30789"/>
                  </a:lnTo>
                  <a:lnTo>
                    <a:pt x="13426" y="30831"/>
                  </a:lnTo>
                  <a:lnTo>
                    <a:pt x="13552" y="30873"/>
                  </a:lnTo>
                  <a:lnTo>
                    <a:pt x="13656" y="30936"/>
                  </a:lnTo>
                  <a:lnTo>
                    <a:pt x="13740" y="31020"/>
                  </a:lnTo>
                  <a:lnTo>
                    <a:pt x="13824" y="31103"/>
                  </a:lnTo>
                  <a:lnTo>
                    <a:pt x="13887" y="31187"/>
                  </a:lnTo>
                  <a:lnTo>
                    <a:pt x="13950" y="31292"/>
                  </a:lnTo>
                  <a:lnTo>
                    <a:pt x="14075" y="31543"/>
                  </a:lnTo>
                  <a:lnTo>
                    <a:pt x="14306" y="32234"/>
                  </a:lnTo>
                  <a:lnTo>
                    <a:pt x="14431" y="32632"/>
                  </a:lnTo>
                  <a:lnTo>
                    <a:pt x="14536" y="33051"/>
                  </a:lnTo>
                  <a:lnTo>
                    <a:pt x="14599" y="33449"/>
                  </a:lnTo>
                  <a:lnTo>
                    <a:pt x="14662" y="33868"/>
                  </a:lnTo>
                  <a:lnTo>
                    <a:pt x="14725" y="34308"/>
                  </a:lnTo>
                  <a:lnTo>
                    <a:pt x="14746" y="34727"/>
                  </a:lnTo>
                  <a:lnTo>
                    <a:pt x="14766" y="35146"/>
                  </a:lnTo>
                  <a:lnTo>
                    <a:pt x="14766" y="35586"/>
                  </a:lnTo>
                  <a:lnTo>
                    <a:pt x="14766" y="36004"/>
                  </a:lnTo>
                  <a:lnTo>
                    <a:pt x="14725" y="36423"/>
                  </a:lnTo>
                  <a:lnTo>
                    <a:pt x="14683" y="36863"/>
                  </a:lnTo>
                  <a:lnTo>
                    <a:pt x="14620" y="37282"/>
                  </a:lnTo>
                  <a:lnTo>
                    <a:pt x="14473" y="38099"/>
                  </a:lnTo>
                  <a:lnTo>
                    <a:pt x="14306" y="38895"/>
                  </a:lnTo>
                  <a:lnTo>
                    <a:pt x="14075" y="39670"/>
                  </a:lnTo>
                  <a:lnTo>
                    <a:pt x="13824" y="40445"/>
                  </a:lnTo>
                  <a:lnTo>
                    <a:pt x="13552" y="41220"/>
                  </a:lnTo>
                  <a:lnTo>
                    <a:pt x="13279" y="41974"/>
                  </a:lnTo>
                  <a:lnTo>
                    <a:pt x="12693" y="43503"/>
                  </a:lnTo>
                  <a:lnTo>
                    <a:pt x="12442" y="41953"/>
                  </a:lnTo>
                  <a:lnTo>
                    <a:pt x="12190" y="40403"/>
                  </a:lnTo>
                  <a:lnTo>
                    <a:pt x="11960" y="38853"/>
                  </a:lnTo>
                  <a:lnTo>
                    <a:pt x="11771" y="37303"/>
                  </a:lnTo>
                  <a:lnTo>
                    <a:pt x="11688" y="36465"/>
                  </a:lnTo>
                  <a:lnTo>
                    <a:pt x="11625" y="35648"/>
                  </a:lnTo>
                  <a:lnTo>
                    <a:pt x="11583" y="34811"/>
                  </a:lnTo>
                  <a:lnTo>
                    <a:pt x="11562" y="33994"/>
                  </a:lnTo>
                  <a:lnTo>
                    <a:pt x="11562" y="33156"/>
                  </a:lnTo>
                  <a:lnTo>
                    <a:pt x="11562" y="32737"/>
                  </a:lnTo>
                  <a:lnTo>
                    <a:pt x="11583" y="32318"/>
                  </a:lnTo>
                  <a:lnTo>
                    <a:pt x="11604" y="31941"/>
                  </a:lnTo>
                  <a:lnTo>
                    <a:pt x="11604" y="31627"/>
                  </a:lnTo>
                  <a:lnTo>
                    <a:pt x="11834" y="31355"/>
                  </a:lnTo>
                  <a:lnTo>
                    <a:pt x="12107" y="31103"/>
                  </a:lnTo>
                  <a:lnTo>
                    <a:pt x="12400" y="30894"/>
                  </a:lnTo>
                  <a:lnTo>
                    <a:pt x="12693" y="30726"/>
                  </a:lnTo>
                  <a:close/>
                  <a:moveTo>
                    <a:pt x="12274" y="1"/>
                  </a:moveTo>
                  <a:lnTo>
                    <a:pt x="11709" y="22"/>
                  </a:lnTo>
                  <a:lnTo>
                    <a:pt x="11143" y="85"/>
                  </a:lnTo>
                  <a:lnTo>
                    <a:pt x="10599" y="168"/>
                  </a:lnTo>
                  <a:lnTo>
                    <a:pt x="10033" y="294"/>
                  </a:lnTo>
                  <a:lnTo>
                    <a:pt x="9488" y="462"/>
                  </a:lnTo>
                  <a:lnTo>
                    <a:pt x="8965" y="629"/>
                  </a:lnTo>
                  <a:lnTo>
                    <a:pt x="8441" y="859"/>
                  </a:lnTo>
                  <a:lnTo>
                    <a:pt x="7918" y="1090"/>
                  </a:lnTo>
                  <a:lnTo>
                    <a:pt x="7436" y="1362"/>
                  </a:lnTo>
                  <a:lnTo>
                    <a:pt x="6954" y="1655"/>
                  </a:lnTo>
                  <a:lnTo>
                    <a:pt x="6493" y="1970"/>
                  </a:lnTo>
                  <a:lnTo>
                    <a:pt x="5949" y="2388"/>
                  </a:lnTo>
                  <a:lnTo>
                    <a:pt x="5446" y="2828"/>
                  </a:lnTo>
                  <a:lnTo>
                    <a:pt x="4964" y="3289"/>
                  </a:lnTo>
                  <a:lnTo>
                    <a:pt x="4525" y="3771"/>
                  </a:lnTo>
                  <a:lnTo>
                    <a:pt x="4085" y="4273"/>
                  </a:lnTo>
                  <a:lnTo>
                    <a:pt x="3687" y="4797"/>
                  </a:lnTo>
                  <a:lnTo>
                    <a:pt x="3289" y="5342"/>
                  </a:lnTo>
                  <a:lnTo>
                    <a:pt x="2933" y="5907"/>
                  </a:lnTo>
                  <a:lnTo>
                    <a:pt x="2598" y="6494"/>
                  </a:lnTo>
                  <a:lnTo>
                    <a:pt x="2284" y="7080"/>
                  </a:lnTo>
                  <a:lnTo>
                    <a:pt x="1990" y="7687"/>
                  </a:lnTo>
                  <a:lnTo>
                    <a:pt x="1718" y="8316"/>
                  </a:lnTo>
                  <a:lnTo>
                    <a:pt x="1467" y="8965"/>
                  </a:lnTo>
                  <a:lnTo>
                    <a:pt x="1236" y="9593"/>
                  </a:lnTo>
                  <a:lnTo>
                    <a:pt x="1048" y="10264"/>
                  </a:lnTo>
                  <a:lnTo>
                    <a:pt x="859" y="10913"/>
                  </a:lnTo>
                  <a:lnTo>
                    <a:pt x="692" y="11604"/>
                  </a:lnTo>
                  <a:lnTo>
                    <a:pt x="524" y="12274"/>
                  </a:lnTo>
                  <a:lnTo>
                    <a:pt x="399" y="12944"/>
                  </a:lnTo>
                  <a:lnTo>
                    <a:pt x="294" y="13636"/>
                  </a:lnTo>
                  <a:lnTo>
                    <a:pt x="210" y="14327"/>
                  </a:lnTo>
                  <a:lnTo>
                    <a:pt x="126" y="15018"/>
                  </a:lnTo>
                  <a:lnTo>
                    <a:pt x="63" y="15709"/>
                  </a:lnTo>
                  <a:lnTo>
                    <a:pt x="22" y="16379"/>
                  </a:lnTo>
                  <a:lnTo>
                    <a:pt x="1" y="17071"/>
                  </a:lnTo>
                  <a:lnTo>
                    <a:pt x="1" y="17741"/>
                  </a:lnTo>
                  <a:lnTo>
                    <a:pt x="1" y="18432"/>
                  </a:lnTo>
                  <a:lnTo>
                    <a:pt x="22" y="19081"/>
                  </a:lnTo>
                  <a:lnTo>
                    <a:pt x="63" y="19751"/>
                  </a:lnTo>
                  <a:lnTo>
                    <a:pt x="126" y="20401"/>
                  </a:lnTo>
                  <a:lnTo>
                    <a:pt x="189" y="21050"/>
                  </a:lnTo>
                  <a:lnTo>
                    <a:pt x="273" y="21678"/>
                  </a:lnTo>
                  <a:lnTo>
                    <a:pt x="399" y="22495"/>
                  </a:lnTo>
                  <a:lnTo>
                    <a:pt x="566" y="23291"/>
                  </a:lnTo>
                  <a:lnTo>
                    <a:pt x="755" y="24108"/>
                  </a:lnTo>
                  <a:lnTo>
                    <a:pt x="964" y="24883"/>
                  </a:lnTo>
                  <a:lnTo>
                    <a:pt x="1194" y="25679"/>
                  </a:lnTo>
                  <a:lnTo>
                    <a:pt x="1446" y="26454"/>
                  </a:lnTo>
                  <a:lnTo>
                    <a:pt x="1739" y="27208"/>
                  </a:lnTo>
                  <a:lnTo>
                    <a:pt x="2032" y="27962"/>
                  </a:lnTo>
                  <a:lnTo>
                    <a:pt x="2346" y="28716"/>
                  </a:lnTo>
                  <a:lnTo>
                    <a:pt x="2681" y="29470"/>
                  </a:lnTo>
                  <a:lnTo>
                    <a:pt x="3038" y="30203"/>
                  </a:lnTo>
                  <a:lnTo>
                    <a:pt x="3415" y="30936"/>
                  </a:lnTo>
                  <a:lnTo>
                    <a:pt x="3792" y="31669"/>
                  </a:lnTo>
                  <a:lnTo>
                    <a:pt x="4189" y="32381"/>
                  </a:lnTo>
                  <a:lnTo>
                    <a:pt x="5006" y="33805"/>
                  </a:lnTo>
                  <a:lnTo>
                    <a:pt x="5865" y="35229"/>
                  </a:lnTo>
                  <a:lnTo>
                    <a:pt x="6745" y="36633"/>
                  </a:lnTo>
                  <a:lnTo>
                    <a:pt x="8567" y="39397"/>
                  </a:lnTo>
                  <a:lnTo>
                    <a:pt x="9468" y="40801"/>
                  </a:lnTo>
                  <a:lnTo>
                    <a:pt x="10347" y="42183"/>
                  </a:lnTo>
                  <a:lnTo>
                    <a:pt x="11206" y="43565"/>
                  </a:lnTo>
                  <a:lnTo>
                    <a:pt x="12044" y="44969"/>
                  </a:lnTo>
                  <a:lnTo>
                    <a:pt x="11960" y="45073"/>
                  </a:lnTo>
                  <a:lnTo>
                    <a:pt x="11918" y="45178"/>
                  </a:lnTo>
                  <a:lnTo>
                    <a:pt x="11897" y="45283"/>
                  </a:lnTo>
                  <a:lnTo>
                    <a:pt x="11897" y="45388"/>
                  </a:lnTo>
                  <a:lnTo>
                    <a:pt x="11918" y="45492"/>
                  </a:lnTo>
                  <a:lnTo>
                    <a:pt x="11939" y="45597"/>
                  </a:lnTo>
                  <a:lnTo>
                    <a:pt x="12002" y="45681"/>
                  </a:lnTo>
                  <a:lnTo>
                    <a:pt x="12065" y="45765"/>
                  </a:lnTo>
                  <a:lnTo>
                    <a:pt x="12148" y="45827"/>
                  </a:lnTo>
                  <a:lnTo>
                    <a:pt x="12232" y="45869"/>
                  </a:lnTo>
                  <a:lnTo>
                    <a:pt x="12337" y="45911"/>
                  </a:lnTo>
                  <a:lnTo>
                    <a:pt x="12421" y="45932"/>
                  </a:lnTo>
                  <a:lnTo>
                    <a:pt x="12525" y="45932"/>
                  </a:lnTo>
                  <a:lnTo>
                    <a:pt x="12630" y="45890"/>
                  </a:lnTo>
                  <a:lnTo>
                    <a:pt x="12735" y="45848"/>
                  </a:lnTo>
                  <a:lnTo>
                    <a:pt x="12819" y="45765"/>
                  </a:lnTo>
                  <a:lnTo>
                    <a:pt x="13677" y="44780"/>
                  </a:lnTo>
                  <a:lnTo>
                    <a:pt x="14515" y="43775"/>
                  </a:lnTo>
                  <a:lnTo>
                    <a:pt x="15311" y="42749"/>
                  </a:lnTo>
                  <a:lnTo>
                    <a:pt x="16065" y="41680"/>
                  </a:lnTo>
                  <a:lnTo>
                    <a:pt x="16798" y="40591"/>
                  </a:lnTo>
                  <a:lnTo>
                    <a:pt x="17489" y="39481"/>
                  </a:lnTo>
                  <a:lnTo>
                    <a:pt x="18139" y="38350"/>
                  </a:lnTo>
                  <a:lnTo>
                    <a:pt x="18746" y="37177"/>
                  </a:lnTo>
                  <a:lnTo>
                    <a:pt x="19332" y="36004"/>
                  </a:lnTo>
                  <a:lnTo>
                    <a:pt x="19856" y="34811"/>
                  </a:lnTo>
                  <a:lnTo>
                    <a:pt x="20359" y="33596"/>
                  </a:lnTo>
                  <a:lnTo>
                    <a:pt x="20819" y="32360"/>
                  </a:lnTo>
                  <a:lnTo>
                    <a:pt x="21217" y="31103"/>
                  </a:lnTo>
                  <a:lnTo>
                    <a:pt x="21594" y="29847"/>
                  </a:lnTo>
                  <a:lnTo>
                    <a:pt x="21929" y="28569"/>
                  </a:lnTo>
                  <a:lnTo>
                    <a:pt x="22223" y="27291"/>
                  </a:lnTo>
                  <a:lnTo>
                    <a:pt x="22474" y="26014"/>
                  </a:lnTo>
                  <a:lnTo>
                    <a:pt x="22683" y="24715"/>
                  </a:lnTo>
                  <a:lnTo>
                    <a:pt x="22830" y="23396"/>
                  </a:lnTo>
                  <a:lnTo>
                    <a:pt x="22956" y="22097"/>
                  </a:lnTo>
                  <a:lnTo>
                    <a:pt x="23019" y="20799"/>
                  </a:lnTo>
                  <a:lnTo>
                    <a:pt x="23040" y="19479"/>
                  </a:lnTo>
                  <a:lnTo>
                    <a:pt x="23040" y="18181"/>
                  </a:lnTo>
                  <a:lnTo>
                    <a:pt x="22956" y="16861"/>
                  </a:lnTo>
                  <a:lnTo>
                    <a:pt x="22851" y="15563"/>
                  </a:lnTo>
                  <a:lnTo>
                    <a:pt x="22683" y="14264"/>
                  </a:lnTo>
                  <a:lnTo>
                    <a:pt x="22474" y="12965"/>
                  </a:lnTo>
                  <a:lnTo>
                    <a:pt x="22223" y="11688"/>
                  </a:lnTo>
                  <a:lnTo>
                    <a:pt x="22076" y="11059"/>
                  </a:lnTo>
                  <a:lnTo>
                    <a:pt x="21909" y="10410"/>
                  </a:lnTo>
                  <a:lnTo>
                    <a:pt x="21741" y="9782"/>
                  </a:lnTo>
                  <a:lnTo>
                    <a:pt x="21552" y="9154"/>
                  </a:lnTo>
                  <a:lnTo>
                    <a:pt x="21343" y="8525"/>
                  </a:lnTo>
                  <a:lnTo>
                    <a:pt x="21134" y="7897"/>
                  </a:lnTo>
                  <a:lnTo>
                    <a:pt x="20924" y="7289"/>
                  </a:lnTo>
                  <a:lnTo>
                    <a:pt x="20673" y="6661"/>
                  </a:lnTo>
                  <a:lnTo>
                    <a:pt x="20463" y="6158"/>
                  </a:lnTo>
                  <a:lnTo>
                    <a:pt x="20254" y="5677"/>
                  </a:lnTo>
                  <a:lnTo>
                    <a:pt x="20003" y="5174"/>
                  </a:lnTo>
                  <a:lnTo>
                    <a:pt x="19751" y="4692"/>
                  </a:lnTo>
                  <a:lnTo>
                    <a:pt x="19479" y="4211"/>
                  </a:lnTo>
                  <a:lnTo>
                    <a:pt x="19186" y="3771"/>
                  </a:lnTo>
                  <a:lnTo>
                    <a:pt x="18872" y="3331"/>
                  </a:lnTo>
                  <a:lnTo>
                    <a:pt x="18536" y="2891"/>
                  </a:lnTo>
                  <a:lnTo>
                    <a:pt x="18180" y="2493"/>
                  </a:lnTo>
                  <a:lnTo>
                    <a:pt x="17803" y="2116"/>
                  </a:lnTo>
                  <a:lnTo>
                    <a:pt x="17405" y="1760"/>
                  </a:lnTo>
                  <a:lnTo>
                    <a:pt x="16987" y="1425"/>
                  </a:lnTo>
                  <a:lnTo>
                    <a:pt x="16547" y="1132"/>
                  </a:lnTo>
                  <a:lnTo>
                    <a:pt x="16065" y="859"/>
                  </a:lnTo>
                  <a:lnTo>
                    <a:pt x="15562" y="629"/>
                  </a:lnTo>
                  <a:lnTo>
                    <a:pt x="15039" y="420"/>
                  </a:lnTo>
                  <a:lnTo>
                    <a:pt x="14494" y="252"/>
                  </a:lnTo>
                  <a:lnTo>
                    <a:pt x="13950" y="126"/>
                  </a:lnTo>
                  <a:lnTo>
                    <a:pt x="13384" y="43"/>
                  </a:lnTo>
                  <a:lnTo>
                    <a:pt x="128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233;p56">
              <a:extLst>
                <a:ext uri="{FF2B5EF4-FFF2-40B4-BE49-F238E27FC236}">
                  <a16:creationId xmlns:a16="http://schemas.microsoft.com/office/drawing/2014/main" id="{F71C6F8C-EB4B-2125-F3DC-D8C683A173BE}"/>
                </a:ext>
              </a:extLst>
            </p:cNvPr>
            <p:cNvSpPr/>
            <p:nvPr/>
          </p:nvSpPr>
          <p:spPr>
            <a:xfrm>
              <a:off x="1041650" y="1520975"/>
              <a:ext cx="1441000" cy="1210600"/>
            </a:xfrm>
            <a:custGeom>
              <a:avLst/>
              <a:gdLst/>
              <a:ahLst/>
              <a:cxnLst/>
              <a:rect l="l" t="t" r="r" b="b"/>
              <a:pathLst>
                <a:path w="57640" h="48424" extrusionOk="0">
                  <a:moveTo>
                    <a:pt x="11750" y="0"/>
                  </a:moveTo>
                  <a:lnTo>
                    <a:pt x="11205" y="21"/>
                  </a:lnTo>
                  <a:lnTo>
                    <a:pt x="10640" y="42"/>
                  </a:lnTo>
                  <a:lnTo>
                    <a:pt x="10074" y="84"/>
                  </a:lnTo>
                  <a:lnTo>
                    <a:pt x="9530" y="168"/>
                  </a:lnTo>
                  <a:lnTo>
                    <a:pt x="8964" y="251"/>
                  </a:lnTo>
                  <a:lnTo>
                    <a:pt x="8420" y="335"/>
                  </a:lnTo>
                  <a:lnTo>
                    <a:pt x="8001" y="440"/>
                  </a:lnTo>
                  <a:lnTo>
                    <a:pt x="7561" y="545"/>
                  </a:lnTo>
                  <a:lnTo>
                    <a:pt x="7142" y="670"/>
                  </a:lnTo>
                  <a:lnTo>
                    <a:pt x="6702" y="817"/>
                  </a:lnTo>
                  <a:lnTo>
                    <a:pt x="6283" y="964"/>
                  </a:lnTo>
                  <a:lnTo>
                    <a:pt x="5844" y="1131"/>
                  </a:lnTo>
                  <a:lnTo>
                    <a:pt x="5425" y="1341"/>
                  </a:lnTo>
                  <a:lnTo>
                    <a:pt x="5006" y="1529"/>
                  </a:lnTo>
                  <a:lnTo>
                    <a:pt x="4587" y="1759"/>
                  </a:lnTo>
                  <a:lnTo>
                    <a:pt x="4189" y="1990"/>
                  </a:lnTo>
                  <a:lnTo>
                    <a:pt x="3791" y="2241"/>
                  </a:lnTo>
                  <a:lnTo>
                    <a:pt x="3393" y="2492"/>
                  </a:lnTo>
                  <a:lnTo>
                    <a:pt x="3016" y="2786"/>
                  </a:lnTo>
                  <a:lnTo>
                    <a:pt x="2660" y="3058"/>
                  </a:lnTo>
                  <a:lnTo>
                    <a:pt x="2325" y="3372"/>
                  </a:lnTo>
                  <a:lnTo>
                    <a:pt x="1990" y="3686"/>
                  </a:lnTo>
                  <a:lnTo>
                    <a:pt x="1697" y="4021"/>
                  </a:lnTo>
                  <a:lnTo>
                    <a:pt x="1403" y="4357"/>
                  </a:lnTo>
                  <a:lnTo>
                    <a:pt x="1131" y="4713"/>
                  </a:lnTo>
                  <a:lnTo>
                    <a:pt x="901" y="5069"/>
                  </a:lnTo>
                  <a:lnTo>
                    <a:pt x="670" y="5446"/>
                  </a:lnTo>
                  <a:lnTo>
                    <a:pt x="482" y="5844"/>
                  </a:lnTo>
                  <a:lnTo>
                    <a:pt x="335" y="6242"/>
                  </a:lnTo>
                  <a:lnTo>
                    <a:pt x="209" y="6660"/>
                  </a:lnTo>
                  <a:lnTo>
                    <a:pt x="105" y="7079"/>
                  </a:lnTo>
                  <a:lnTo>
                    <a:pt x="42" y="7519"/>
                  </a:lnTo>
                  <a:lnTo>
                    <a:pt x="0" y="7959"/>
                  </a:lnTo>
                  <a:lnTo>
                    <a:pt x="21" y="8399"/>
                  </a:lnTo>
                  <a:lnTo>
                    <a:pt x="63" y="8860"/>
                  </a:lnTo>
                  <a:lnTo>
                    <a:pt x="147" y="9341"/>
                  </a:lnTo>
                  <a:lnTo>
                    <a:pt x="272" y="9823"/>
                  </a:lnTo>
                  <a:lnTo>
                    <a:pt x="440" y="10305"/>
                  </a:lnTo>
                  <a:lnTo>
                    <a:pt x="586" y="10640"/>
                  </a:lnTo>
                  <a:lnTo>
                    <a:pt x="775" y="10975"/>
                  </a:lnTo>
                  <a:lnTo>
                    <a:pt x="963" y="11289"/>
                  </a:lnTo>
                  <a:lnTo>
                    <a:pt x="1194" y="11603"/>
                  </a:lnTo>
                  <a:lnTo>
                    <a:pt x="1424" y="11897"/>
                  </a:lnTo>
                  <a:lnTo>
                    <a:pt x="1697" y="12148"/>
                  </a:lnTo>
                  <a:lnTo>
                    <a:pt x="1969" y="12378"/>
                  </a:lnTo>
                  <a:lnTo>
                    <a:pt x="2283" y="12609"/>
                  </a:lnTo>
                  <a:lnTo>
                    <a:pt x="2597" y="12776"/>
                  </a:lnTo>
                  <a:lnTo>
                    <a:pt x="2911" y="12923"/>
                  </a:lnTo>
                  <a:lnTo>
                    <a:pt x="3267" y="13049"/>
                  </a:lnTo>
                  <a:lnTo>
                    <a:pt x="3623" y="13111"/>
                  </a:lnTo>
                  <a:lnTo>
                    <a:pt x="3979" y="13153"/>
                  </a:lnTo>
                  <a:lnTo>
                    <a:pt x="4356" y="13153"/>
                  </a:lnTo>
                  <a:lnTo>
                    <a:pt x="4733" y="13090"/>
                  </a:lnTo>
                  <a:lnTo>
                    <a:pt x="5110" y="12986"/>
                  </a:lnTo>
                  <a:lnTo>
                    <a:pt x="5446" y="12860"/>
                  </a:lnTo>
                  <a:lnTo>
                    <a:pt x="5781" y="12692"/>
                  </a:lnTo>
                  <a:lnTo>
                    <a:pt x="6074" y="12504"/>
                  </a:lnTo>
                  <a:lnTo>
                    <a:pt x="6346" y="12274"/>
                  </a:lnTo>
                  <a:lnTo>
                    <a:pt x="6598" y="12043"/>
                  </a:lnTo>
                  <a:lnTo>
                    <a:pt x="6828" y="11792"/>
                  </a:lnTo>
                  <a:lnTo>
                    <a:pt x="7016" y="11520"/>
                  </a:lnTo>
                  <a:lnTo>
                    <a:pt x="7163" y="11226"/>
                  </a:lnTo>
                  <a:lnTo>
                    <a:pt x="7289" y="10912"/>
                  </a:lnTo>
                  <a:lnTo>
                    <a:pt x="7372" y="10598"/>
                  </a:lnTo>
                  <a:lnTo>
                    <a:pt x="7414" y="10284"/>
                  </a:lnTo>
                  <a:lnTo>
                    <a:pt x="7435" y="9949"/>
                  </a:lnTo>
                  <a:lnTo>
                    <a:pt x="7393" y="9614"/>
                  </a:lnTo>
                  <a:lnTo>
                    <a:pt x="7331" y="9279"/>
                  </a:lnTo>
                  <a:lnTo>
                    <a:pt x="7205" y="8943"/>
                  </a:lnTo>
                  <a:lnTo>
                    <a:pt x="7037" y="8608"/>
                  </a:lnTo>
                  <a:lnTo>
                    <a:pt x="6975" y="8545"/>
                  </a:lnTo>
                  <a:lnTo>
                    <a:pt x="6933" y="8483"/>
                  </a:lnTo>
                  <a:lnTo>
                    <a:pt x="6870" y="8462"/>
                  </a:lnTo>
                  <a:lnTo>
                    <a:pt x="6807" y="8420"/>
                  </a:lnTo>
                  <a:lnTo>
                    <a:pt x="6660" y="8420"/>
                  </a:lnTo>
                  <a:lnTo>
                    <a:pt x="6535" y="8462"/>
                  </a:lnTo>
                  <a:lnTo>
                    <a:pt x="6430" y="8545"/>
                  </a:lnTo>
                  <a:lnTo>
                    <a:pt x="6346" y="8650"/>
                  </a:lnTo>
                  <a:lnTo>
                    <a:pt x="6325" y="8713"/>
                  </a:lnTo>
                  <a:lnTo>
                    <a:pt x="6304" y="8776"/>
                  </a:lnTo>
                  <a:lnTo>
                    <a:pt x="6304" y="8860"/>
                  </a:lnTo>
                  <a:lnTo>
                    <a:pt x="6325" y="8943"/>
                  </a:lnTo>
                  <a:lnTo>
                    <a:pt x="6388" y="9216"/>
                  </a:lnTo>
                  <a:lnTo>
                    <a:pt x="6409" y="9509"/>
                  </a:lnTo>
                  <a:lnTo>
                    <a:pt x="6388" y="9802"/>
                  </a:lnTo>
                  <a:lnTo>
                    <a:pt x="6325" y="10074"/>
                  </a:lnTo>
                  <a:lnTo>
                    <a:pt x="6241" y="10347"/>
                  </a:lnTo>
                  <a:lnTo>
                    <a:pt x="6116" y="10598"/>
                  </a:lnTo>
                  <a:lnTo>
                    <a:pt x="5969" y="10828"/>
                  </a:lnTo>
                  <a:lnTo>
                    <a:pt x="5781" y="11059"/>
                  </a:lnTo>
                  <a:lnTo>
                    <a:pt x="5592" y="11247"/>
                  </a:lnTo>
                  <a:lnTo>
                    <a:pt x="5362" y="11415"/>
                  </a:lnTo>
                  <a:lnTo>
                    <a:pt x="5131" y="11561"/>
                  </a:lnTo>
                  <a:lnTo>
                    <a:pt x="4859" y="11687"/>
                  </a:lnTo>
                  <a:lnTo>
                    <a:pt x="4587" y="11771"/>
                  </a:lnTo>
                  <a:lnTo>
                    <a:pt x="4315" y="11813"/>
                  </a:lnTo>
                  <a:lnTo>
                    <a:pt x="4021" y="11813"/>
                  </a:lnTo>
                  <a:lnTo>
                    <a:pt x="3728" y="11771"/>
                  </a:lnTo>
                  <a:lnTo>
                    <a:pt x="3561" y="11729"/>
                  </a:lnTo>
                  <a:lnTo>
                    <a:pt x="3393" y="11687"/>
                  </a:lnTo>
                  <a:lnTo>
                    <a:pt x="3246" y="11624"/>
                  </a:lnTo>
                  <a:lnTo>
                    <a:pt x="3100" y="11541"/>
                  </a:lnTo>
                  <a:lnTo>
                    <a:pt x="2828" y="11352"/>
                  </a:lnTo>
                  <a:lnTo>
                    <a:pt x="2576" y="11143"/>
                  </a:lnTo>
                  <a:lnTo>
                    <a:pt x="2367" y="10891"/>
                  </a:lnTo>
                  <a:lnTo>
                    <a:pt x="2178" y="10640"/>
                  </a:lnTo>
                  <a:lnTo>
                    <a:pt x="2011" y="10347"/>
                  </a:lnTo>
                  <a:lnTo>
                    <a:pt x="1843" y="10053"/>
                  </a:lnTo>
                  <a:lnTo>
                    <a:pt x="1676" y="9656"/>
                  </a:lnTo>
                  <a:lnTo>
                    <a:pt x="1571" y="9258"/>
                  </a:lnTo>
                  <a:lnTo>
                    <a:pt x="1487" y="8839"/>
                  </a:lnTo>
                  <a:lnTo>
                    <a:pt x="1445" y="8420"/>
                  </a:lnTo>
                  <a:lnTo>
                    <a:pt x="1445" y="8001"/>
                  </a:lnTo>
                  <a:lnTo>
                    <a:pt x="1487" y="7582"/>
                  </a:lnTo>
                  <a:lnTo>
                    <a:pt x="1571" y="7163"/>
                  </a:lnTo>
                  <a:lnTo>
                    <a:pt x="1676" y="6765"/>
                  </a:lnTo>
                  <a:lnTo>
                    <a:pt x="1780" y="6765"/>
                  </a:lnTo>
                  <a:lnTo>
                    <a:pt x="1885" y="6744"/>
                  </a:lnTo>
                  <a:lnTo>
                    <a:pt x="1969" y="6723"/>
                  </a:lnTo>
                  <a:lnTo>
                    <a:pt x="2074" y="6702"/>
                  </a:lnTo>
                  <a:lnTo>
                    <a:pt x="2157" y="6640"/>
                  </a:lnTo>
                  <a:lnTo>
                    <a:pt x="2241" y="6577"/>
                  </a:lnTo>
                  <a:lnTo>
                    <a:pt x="2325" y="6514"/>
                  </a:lnTo>
                  <a:lnTo>
                    <a:pt x="2388" y="6409"/>
                  </a:lnTo>
                  <a:lnTo>
                    <a:pt x="2513" y="6221"/>
                  </a:lnTo>
                  <a:lnTo>
                    <a:pt x="2639" y="6053"/>
                  </a:lnTo>
                  <a:lnTo>
                    <a:pt x="2765" y="5906"/>
                  </a:lnTo>
                  <a:lnTo>
                    <a:pt x="2911" y="5781"/>
                  </a:lnTo>
                  <a:lnTo>
                    <a:pt x="3058" y="5655"/>
                  </a:lnTo>
                  <a:lnTo>
                    <a:pt x="3225" y="5550"/>
                  </a:lnTo>
                  <a:lnTo>
                    <a:pt x="3372" y="5446"/>
                  </a:lnTo>
                  <a:lnTo>
                    <a:pt x="3540" y="5362"/>
                  </a:lnTo>
                  <a:lnTo>
                    <a:pt x="3707" y="5299"/>
                  </a:lnTo>
                  <a:lnTo>
                    <a:pt x="3896" y="5236"/>
                  </a:lnTo>
                  <a:lnTo>
                    <a:pt x="4252" y="5152"/>
                  </a:lnTo>
                  <a:lnTo>
                    <a:pt x="4608" y="5132"/>
                  </a:lnTo>
                  <a:lnTo>
                    <a:pt x="4985" y="5132"/>
                  </a:lnTo>
                  <a:lnTo>
                    <a:pt x="5362" y="5173"/>
                  </a:lnTo>
                  <a:lnTo>
                    <a:pt x="5739" y="5257"/>
                  </a:lnTo>
                  <a:lnTo>
                    <a:pt x="6116" y="5383"/>
                  </a:lnTo>
                  <a:lnTo>
                    <a:pt x="6472" y="5529"/>
                  </a:lnTo>
                  <a:lnTo>
                    <a:pt x="6828" y="5697"/>
                  </a:lnTo>
                  <a:lnTo>
                    <a:pt x="7142" y="5906"/>
                  </a:lnTo>
                  <a:lnTo>
                    <a:pt x="7456" y="6137"/>
                  </a:lnTo>
                  <a:lnTo>
                    <a:pt x="7749" y="6388"/>
                  </a:lnTo>
                  <a:lnTo>
                    <a:pt x="7980" y="6619"/>
                  </a:lnTo>
                  <a:lnTo>
                    <a:pt x="8210" y="6870"/>
                  </a:lnTo>
                  <a:lnTo>
                    <a:pt x="8629" y="7373"/>
                  </a:lnTo>
                  <a:lnTo>
                    <a:pt x="9027" y="7917"/>
                  </a:lnTo>
                  <a:lnTo>
                    <a:pt x="9404" y="8483"/>
                  </a:lnTo>
                  <a:lnTo>
                    <a:pt x="9739" y="9069"/>
                  </a:lnTo>
                  <a:lnTo>
                    <a:pt x="10074" y="9656"/>
                  </a:lnTo>
                  <a:lnTo>
                    <a:pt x="10703" y="10828"/>
                  </a:lnTo>
                  <a:lnTo>
                    <a:pt x="11352" y="12064"/>
                  </a:lnTo>
                  <a:lnTo>
                    <a:pt x="11980" y="13279"/>
                  </a:lnTo>
                  <a:lnTo>
                    <a:pt x="13216" y="15771"/>
                  </a:lnTo>
                  <a:lnTo>
                    <a:pt x="15666" y="20735"/>
                  </a:lnTo>
                  <a:lnTo>
                    <a:pt x="16777" y="22934"/>
                  </a:lnTo>
                  <a:lnTo>
                    <a:pt x="17928" y="25134"/>
                  </a:lnTo>
                  <a:lnTo>
                    <a:pt x="18515" y="26223"/>
                  </a:lnTo>
                  <a:lnTo>
                    <a:pt x="19101" y="27291"/>
                  </a:lnTo>
                  <a:lnTo>
                    <a:pt x="19709" y="28359"/>
                  </a:lnTo>
                  <a:lnTo>
                    <a:pt x="20337" y="29427"/>
                  </a:lnTo>
                  <a:lnTo>
                    <a:pt x="20965" y="30474"/>
                  </a:lnTo>
                  <a:lnTo>
                    <a:pt x="21636" y="31522"/>
                  </a:lnTo>
                  <a:lnTo>
                    <a:pt x="22306" y="32548"/>
                  </a:lnTo>
                  <a:lnTo>
                    <a:pt x="22997" y="33574"/>
                  </a:lnTo>
                  <a:lnTo>
                    <a:pt x="23709" y="34580"/>
                  </a:lnTo>
                  <a:lnTo>
                    <a:pt x="24463" y="35564"/>
                  </a:lnTo>
                  <a:lnTo>
                    <a:pt x="25217" y="36527"/>
                  </a:lnTo>
                  <a:lnTo>
                    <a:pt x="26013" y="37491"/>
                  </a:lnTo>
                  <a:lnTo>
                    <a:pt x="26767" y="38329"/>
                  </a:lnTo>
                  <a:lnTo>
                    <a:pt x="27542" y="39187"/>
                  </a:lnTo>
                  <a:lnTo>
                    <a:pt x="28338" y="40004"/>
                  </a:lnTo>
                  <a:lnTo>
                    <a:pt x="29155" y="40821"/>
                  </a:lnTo>
                  <a:lnTo>
                    <a:pt x="30013" y="41596"/>
                  </a:lnTo>
                  <a:lnTo>
                    <a:pt x="30893" y="42350"/>
                  </a:lnTo>
                  <a:lnTo>
                    <a:pt x="31794" y="43083"/>
                  </a:lnTo>
                  <a:lnTo>
                    <a:pt x="32715" y="43774"/>
                  </a:lnTo>
                  <a:lnTo>
                    <a:pt x="33658" y="44423"/>
                  </a:lnTo>
                  <a:lnTo>
                    <a:pt x="34621" y="45052"/>
                  </a:lnTo>
                  <a:lnTo>
                    <a:pt x="35627" y="45638"/>
                  </a:lnTo>
                  <a:lnTo>
                    <a:pt x="36129" y="45911"/>
                  </a:lnTo>
                  <a:lnTo>
                    <a:pt x="36632" y="46162"/>
                  </a:lnTo>
                  <a:lnTo>
                    <a:pt x="37156" y="46413"/>
                  </a:lnTo>
                  <a:lnTo>
                    <a:pt x="37679" y="46665"/>
                  </a:lnTo>
                  <a:lnTo>
                    <a:pt x="38203" y="46895"/>
                  </a:lnTo>
                  <a:lnTo>
                    <a:pt x="38726" y="47104"/>
                  </a:lnTo>
                  <a:lnTo>
                    <a:pt x="39271" y="47293"/>
                  </a:lnTo>
                  <a:lnTo>
                    <a:pt x="39815" y="47481"/>
                  </a:lnTo>
                  <a:lnTo>
                    <a:pt x="40360" y="47670"/>
                  </a:lnTo>
                  <a:lnTo>
                    <a:pt x="40905" y="47816"/>
                  </a:lnTo>
                  <a:lnTo>
                    <a:pt x="41386" y="47942"/>
                  </a:lnTo>
                  <a:lnTo>
                    <a:pt x="41868" y="48047"/>
                  </a:lnTo>
                  <a:lnTo>
                    <a:pt x="42350" y="48152"/>
                  </a:lnTo>
                  <a:lnTo>
                    <a:pt x="42852" y="48235"/>
                  </a:lnTo>
                  <a:lnTo>
                    <a:pt x="43334" y="48298"/>
                  </a:lnTo>
                  <a:lnTo>
                    <a:pt x="43837" y="48361"/>
                  </a:lnTo>
                  <a:lnTo>
                    <a:pt x="44339" y="48382"/>
                  </a:lnTo>
                  <a:lnTo>
                    <a:pt x="44821" y="48424"/>
                  </a:lnTo>
                  <a:lnTo>
                    <a:pt x="45827" y="48424"/>
                  </a:lnTo>
                  <a:lnTo>
                    <a:pt x="46329" y="48382"/>
                  </a:lnTo>
                  <a:lnTo>
                    <a:pt x="46811" y="48361"/>
                  </a:lnTo>
                  <a:lnTo>
                    <a:pt x="47314" y="48298"/>
                  </a:lnTo>
                  <a:lnTo>
                    <a:pt x="47816" y="48235"/>
                  </a:lnTo>
                  <a:lnTo>
                    <a:pt x="48298" y="48131"/>
                  </a:lnTo>
                  <a:lnTo>
                    <a:pt x="48780" y="48026"/>
                  </a:lnTo>
                  <a:lnTo>
                    <a:pt x="49261" y="47921"/>
                  </a:lnTo>
                  <a:lnTo>
                    <a:pt x="49722" y="47775"/>
                  </a:lnTo>
                  <a:lnTo>
                    <a:pt x="50183" y="47607"/>
                  </a:lnTo>
                  <a:lnTo>
                    <a:pt x="50644" y="47439"/>
                  </a:lnTo>
                  <a:lnTo>
                    <a:pt x="51105" y="47251"/>
                  </a:lnTo>
                  <a:lnTo>
                    <a:pt x="51544" y="47042"/>
                  </a:lnTo>
                  <a:lnTo>
                    <a:pt x="51984" y="46811"/>
                  </a:lnTo>
                  <a:lnTo>
                    <a:pt x="52403" y="46560"/>
                  </a:lnTo>
                  <a:lnTo>
                    <a:pt x="52822" y="46308"/>
                  </a:lnTo>
                  <a:lnTo>
                    <a:pt x="53220" y="46015"/>
                  </a:lnTo>
                  <a:lnTo>
                    <a:pt x="53618" y="45722"/>
                  </a:lnTo>
                  <a:lnTo>
                    <a:pt x="53995" y="45387"/>
                  </a:lnTo>
                  <a:lnTo>
                    <a:pt x="54351" y="45052"/>
                  </a:lnTo>
                  <a:lnTo>
                    <a:pt x="54707" y="44696"/>
                  </a:lnTo>
                  <a:lnTo>
                    <a:pt x="55042" y="44319"/>
                  </a:lnTo>
                  <a:lnTo>
                    <a:pt x="55356" y="43921"/>
                  </a:lnTo>
                  <a:lnTo>
                    <a:pt x="55670" y="43481"/>
                  </a:lnTo>
                  <a:lnTo>
                    <a:pt x="55964" y="43041"/>
                  </a:lnTo>
                  <a:lnTo>
                    <a:pt x="56236" y="42580"/>
                  </a:lnTo>
                  <a:lnTo>
                    <a:pt x="56466" y="42120"/>
                  </a:lnTo>
                  <a:lnTo>
                    <a:pt x="56676" y="41659"/>
                  </a:lnTo>
                  <a:lnTo>
                    <a:pt x="56864" y="41177"/>
                  </a:lnTo>
                  <a:lnTo>
                    <a:pt x="57053" y="40695"/>
                  </a:lnTo>
                  <a:lnTo>
                    <a:pt x="57199" y="40214"/>
                  </a:lnTo>
                  <a:lnTo>
                    <a:pt x="57325" y="39732"/>
                  </a:lnTo>
                  <a:lnTo>
                    <a:pt x="57409" y="39229"/>
                  </a:lnTo>
                  <a:lnTo>
                    <a:pt x="57493" y="38727"/>
                  </a:lnTo>
                  <a:lnTo>
                    <a:pt x="57555" y="38224"/>
                  </a:lnTo>
                  <a:lnTo>
                    <a:pt x="57597" y="37721"/>
                  </a:lnTo>
                  <a:lnTo>
                    <a:pt x="57639" y="37219"/>
                  </a:lnTo>
                  <a:lnTo>
                    <a:pt x="57639" y="36716"/>
                  </a:lnTo>
                  <a:lnTo>
                    <a:pt x="57618" y="36192"/>
                  </a:lnTo>
                  <a:lnTo>
                    <a:pt x="57597" y="35690"/>
                  </a:lnTo>
                  <a:lnTo>
                    <a:pt x="57535" y="35187"/>
                  </a:lnTo>
                  <a:lnTo>
                    <a:pt x="57472" y="34663"/>
                  </a:lnTo>
                  <a:lnTo>
                    <a:pt x="57388" y="34161"/>
                  </a:lnTo>
                  <a:lnTo>
                    <a:pt x="57304" y="33658"/>
                  </a:lnTo>
                  <a:lnTo>
                    <a:pt x="57199" y="33155"/>
                  </a:lnTo>
                  <a:lnTo>
                    <a:pt x="57074" y="32653"/>
                  </a:lnTo>
                  <a:lnTo>
                    <a:pt x="56927" y="32150"/>
                  </a:lnTo>
                  <a:lnTo>
                    <a:pt x="56781" y="31647"/>
                  </a:lnTo>
                  <a:lnTo>
                    <a:pt x="56613" y="31166"/>
                  </a:lnTo>
                  <a:lnTo>
                    <a:pt x="56424" y="30684"/>
                  </a:lnTo>
                  <a:lnTo>
                    <a:pt x="56236" y="30202"/>
                  </a:lnTo>
                  <a:lnTo>
                    <a:pt x="56027" y="29720"/>
                  </a:lnTo>
                  <a:lnTo>
                    <a:pt x="55817" y="29260"/>
                  </a:lnTo>
                  <a:lnTo>
                    <a:pt x="55356" y="28338"/>
                  </a:lnTo>
                  <a:lnTo>
                    <a:pt x="54770" y="27291"/>
                  </a:lnTo>
                  <a:lnTo>
                    <a:pt x="54142" y="26244"/>
                  </a:lnTo>
                  <a:lnTo>
                    <a:pt x="53471" y="25238"/>
                  </a:lnTo>
                  <a:lnTo>
                    <a:pt x="52759" y="24233"/>
                  </a:lnTo>
                  <a:lnTo>
                    <a:pt x="52005" y="23269"/>
                  </a:lnTo>
                  <a:lnTo>
                    <a:pt x="51230" y="22306"/>
                  </a:lnTo>
                  <a:lnTo>
                    <a:pt x="50434" y="21384"/>
                  </a:lnTo>
                  <a:lnTo>
                    <a:pt x="49597" y="20463"/>
                  </a:lnTo>
                  <a:lnTo>
                    <a:pt x="48759" y="19583"/>
                  </a:lnTo>
                  <a:lnTo>
                    <a:pt x="47879" y="18704"/>
                  </a:lnTo>
                  <a:lnTo>
                    <a:pt x="46978" y="17866"/>
                  </a:lnTo>
                  <a:lnTo>
                    <a:pt x="46078" y="17028"/>
                  </a:lnTo>
                  <a:lnTo>
                    <a:pt x="45156" y="16232"/>
                  </a:lnTo>
                  <a:lnTo>
                    <a:pt x="44214" y="15436"/>
                  </a:lnTo>
                  <a:lnTo>
                    <a:pt x="43271" y="14661"/>
                  </a:lnTo>
                  <a:lnTo>
                    <a:pt x="42329" y="13928"/>
                  </a:lnTo>
                  <a:lnTo>
                    <a:pt x="41365" y="13174"/>
                  </a:lnTo>
                  <a:lnTo>
                    <a:pt x="40402" y="12462"/>
                  </a:lnTo>
                  <a:lnTo>
                    <a:pt x="39438" y="11729"/>
                  </a:lnTo>
                  <a:lnTo>
                    <a:pt x="38454" y="11038"/>
                  </a:lnTo>
                  <a:lnTo>
                    <a:pt x="37449" y="10326"/>
                  </a:lnTo>
                  <a:lnTo>
                    <a:pt x="36443" y="9656"/>
                  </a:lnTo>
                  <a:lnTo>
                    <a:pt x="35417" y="8964"/>
                  </a:lnTo>
                  <a:lnTo>
                    <a:pt x="34391" y="8315"/>
                  </a:lnTo>
                  <a:lnTo>
                    <a:pt x="33365" y="7666"/>
                  </a:lnTo>
                  <a:lnTo>
                    <a:pt x="32317" y="7037"/>
                  </a:lnTo>
                  <a:lnTo>
                    <a:pt x="31270" y="6430"/>
                  </a:lnTo>
                  <a:lnTo>
                    <a:pt x="30202" y="5823"/>
                  </a:lnTo>
                  <a:lnTo>
                    <a:pt x="29134" y="5257"/>
                  </a:lnTo>
                  <a:lnTo>
                    <a:pt x="28066" y="4692"/>
                  </a:lnTo>
                  <a:lnTo>
                    <a:pt x="26977" y="4147"/>
                  </a:lnTo>
                  <a:lnTo>
                    <a:pt x="25887" y="3623"/>
                  </a:lnTo>
                  <a:lnTo>
                    <a:pt x="24882" y="3163"/>
                  </a:lnTo>
                  <a:lnTo>
                    <a:pt x="23856" y="2723"/>
                  </a:lnTo>
                  <a:lnTo>
                    <a:pt x="22829" y="2304"/>
                  </a:lnTo>
                  <a:lnTo>
                    <a:pt x="21761" y="1885"/>
                  </a:lnTo>
                  <a:lnTo>
                    <a:pt x="20672" y="1529"/>
                  </a:lnTo>
                  <a:lnTo>
                    <a:pt x="19583" y="1173"/>
                  </a:lnTo>
                  <a:lnTo>
                    <a:pt x="18494" y="880"/>
                  </a:lnTo>
                  <a:lnTo>
                    <a:pt x="17384" y="607"/>
                  </a:lnTo>
                  <a:lnTo>
                    <a:pt x="16253" y="377"/>
                  </a:lnTo>
                  <a:lnTo>
                    <a:pt x="15143" y="210"/>
                  </a:lnTo>
                  <a:lnTo>
                    <a:pt x="14577" y="147"/>
                  </a:lnTo>
                  <a:lnTo>
                    <a:pt x="14012" y="84"/>
                  </a:lnTo>
                  <a:lnTo>
                    <a:pt x="13446" y="42"/>
                  </a:lnTo>
                  <a:lnTo>
                    <a:pt x="128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234;p56">
              <a:extLst>
                <a:ext uri="{FF2B5EF4-FFF2-40B4-BE49-F238E27FC236}">
                  <a16:creationId xmlns:a16="http://schemas.microsoft.com/office/drawing/2014/main" id="{96CCBA00-3735-2219-EE83-FFF8AEA0620A}"/>
                </a:ext>
              </a:extLst>
            </p:cNvPr>
            <p:cNvSpPr/>
            <p:nvPr/>
          </p:nvSpPr>
          <p:spPr>
            <a:xfrm>
              <a:off x="1041650" y="1520975"/>
              <a:ext cx="1441000" cy="1210600"/>
            </a:xfrm>
            <a:custGeom>
              <a:avLst/>
              <a:gdLst/>
              <a:ahLst/>
              <a:cxnLst/>
              <a:rect l="l" t="t" r="r" b="b"/>
              <a:pathLst>
                <a:path w="57640" h="48424" extrusionOk="0">
                  <a:moveTo>
                    <a:pt x="12588" y="1445"/>
                  </a:moveTo>
                  <a:lnTo>
                    <a:pt x="13111" y="1466"/>
                  </a:lnTo>
                  <a:lnTo>
                    <a:pt x="13635" y="1508"/>
                  </a:lnTo>
                  <a:lnTo>
                    <a:pt x="14158" y="1550"/>
                  </a:lnTo>
                  <a:lnTo>
                    <a:pt x="15185" y="1697"/>
                  </a:lnTo>
                  <a:lnTo>
                    <a:pt x="16232" y="1864"/>
                  </a:lnTo>
                  <a:lnTo>
                    <a:pt x="17258" y="2074"/>
                  </a:lnTo>
                  <a:lnTo>
                    <a:pt x="18285" y="2325"/>
                  </a:lnTo>
                  <a:lnTo>
                    <a:pt x="19311" y="2618"/>
                  </a:lnTo>
                  <a:lnTo>
                    <a:pt x="20295" y="2932"/>
                  </a:lnTo>
                  <a:lnTo>
                    <a:pt x="21301" y="3288"/>
                  </a:lnTo>
                  <a:lnTo>
                    <a:pt x="22264" y="3644"/>
                  </a:lnTo>
                  <a:lnTo>
                    <a:pt x="23227" y="4042"/>
                  </a:lnTo>
                  <a:lnTo>
                    <a:pt x="24149" y="4440"/>
                  </a:lnTo>
                  <a:lnTo>
                    <a:pt x="25071" y="4859"/>
                  </a:lnTo>
                  <a:lnTo>
                    <a:pt x="25992" y="5299"/>
                  </a:lnTo>
                  <a:lnTo>
                    <a:pt x="26914" y="5739"/>
                  </a:lnTo>
                  <a:lnTo>
                    <a:pt x="27814" y="6221"/>
                  </a:lnTo>
                  <a:lnTo>
                    <a:pt x="28715" y="6702"/>
                  </a:lnTo>
                  <a:lnTo>
                    <a:pt x="29616" y="7184"/>
                  </a:lnTo>
                  <a:lnTo>
                    <a:pt x="30495" y="7687"/>
                  </a:lnTo>
                  <a:lnTo>
                    <a:pt x="31375" y="8210"/>
                  </a:lnTo>
                  <a:lnTo>
                    <a:pt x="33113" y="9279"/>
                  </a:lnTo>
                  <a:lnTo>
                    <a:pt x="34831" y="10389"/>
                  </a:lnTo>
                  <a:lnTo>
                    <a:pt x="36527" y="11541"/>
                  </a:lnTo>
                  <a:lnTo>
                    <a:pt x="38203" y="12692"/>
                  </a:lnTo>
                  <a:lnTo>
                    <a:pt x="39061" y="13321"/>
                  </a:lnTo>
                  <a:lnTo>
                    <a:pt x="39920" y="13928"/>
                  </a:lnTo>
                  <a:lnTo>
                    <a:pt x="40758" y="14577"/>
                  </a:lnTo>
                  <a:lnTo>
                    <a:pt x="41596" y="15227"/>
                  </a:lnTo>
                  <a:lnTo>
                    <a:pt x="42434" y="15876"/>
                  </a:lnTo>
                  <a:lnTo>
                    <a:pt x="43250" y="16567"/>
                  </a:lnTo>
                  <a:lnTo>
                    <a:pt x="44046" y="17237"/>
                  </a:lnTo>
                  <a:lnTo>
                    <a:pt x="44842" y="17950"/>
                  </a:lnTo>
                  <a:lnTo>
                    <a:pt x="45638" y="18662"/>
                  </a:lnTo>
                  <a:lnTo>
                    <a:pt x="46392" y="19395"/>
                  </a:lnTo>
                  <a:lnTo>
                    <a:pt x="47146" y="20128"/>
                  </a:lnTo>
                  <a:lnTo>
                    <a:pt x="47900" y="20882"/>
                  </a:lnTo>
                  <a:lnTo>
                    <a:pt x="48612" y="21657"/>
                  </a:lnTo>
                  <a:lnTo>
                    <a:pt x="49324" y="22453"/>
                  </a:lnTo>
                  <a:lnTo>
                    <a:pt x="50015" y="23249"/>
                  </a:lnTo>
                  <a:lnTo>
                    <a:pt x="50686" y="24065"/>
                  </a:lnTo>
                  <a:lnTo>
                    <a:pt x="51314" y="24882"/>
                  </a:lnTo>
                  <a:lnTo>
                    <a:pt x="51942" y="25741"/>
                  </a:lnTo>
                  <a:lnTo>
                    <a:pt x="52550" y="26621"/>
                  </a:lnTo>
                  <a:lnTo>
                    <a:pt x="53136" y="27521"/>
                  </a:lnTo>
                  <a:lnTo>
                    <a:pt x="53702" y="28443"/>
                  </a:lnTo>
                  <a:lnTo>
                    <a:pt x="54204" y="29385"/>
                  </a:lnTo>
                  <a:lnTo>
                    <a:pt x="54456" y="29867"/>
                  </a:lnTo>
                  <a:lnTo>
                    <a:pt x="54665" y="30349"/>
                  </a:lnTo>
                  <a:lnTo>
                    <a:pt x="54896" y="30830"/>
                  </a:lnTo>
                  <a:lnTo>
                    <a:pt x="55084" y="31333"/>
                  </a:lnTo>
                  <a:lnTo>
                    <a:pt x="55273" y="31815"/>
                  </a:lnTo>
                  <a:lnTo>
                    <a:pt x="55440" y="32318"/>
                  </a:lnTo>
                  <a:lnTo>
                    <a:pt x="55608" y="32820"/>
                  </a:lnTo>
                  <a:lnTo>
                    <a:pt x="55733" y="33344"/>
                  </a:lnTo>
                  <a:lnTo>
                    <a:pt x="55859" y="33846"/>
                  </a:lnTo>
                  <a:lnTo>
                    <a:pt x="55964" y="34370"/>
                  </a:lnTo>
                  <a:lnTo>
                    <a:pt x="56047" y="34873"/>
                  </a:lnTo>
                  <a:lnTo>
                    <a:pt x="56110" y="35396"/>
                  </a:lnTo>
                  <a:lnTo>
                    <a:pt x="56152" y="35920"/>
                  </a:lnTo>
                  <a:lnTo>
                    <a:pt x="56173" y="36444"/>
                  </a:lnTo>
                  <a:lnTo>
                    <a:pt x="56173" y="36967"/>
                  </a:lnTo>
                  <a:lnTo>
                    <a:pt x="56131" y="37512"/>
                  </a:lnTo>
                  <a:lnTo>
                    <a:pt x="56089" y="38035"/>
                  </a:lnTo>
                  <a:lnTo>
                    <a:pt x="56006" y="38559"/>
                  </a:lnTo>
                  <a:lnTo>
                    <a:pt x="55901" y="39104"/>
                  </a:lnTo>
                  <a:lnTo>
                    <a:pt x="55775" y="39627"/>
                  </a:lnTo>
                  <a:lnTo>
                    <a:pt x="55608" y="40214"/>
                  </a:lnTo>
                  <a:lnTo>
                    <a:pt x="55419" y="40758"/>
                  </a:lnTo>
                  <a:lnTo>
                    <a:pt x="55189" y="41282"/>
                  </a:lnTo>
                  <a:lnTo>
                    <a:pt x="54937" y="41784"/>
                  </a:lnTo>
                  <a:lnTo>
                    <a:pt x="54644" y="42245"/>
                  </a:lnTo>
                  <a:lnTo>
                    <a:pt x="54351" y="42706"/>
                  </a:lnTo>
                  <a:lnTo>
                    <a:pt x="54016" y="43125"/>
                  </a:lnTo>
                  <a:lnTo>
                    <a:pt x="53681" y="43544"/>
                  </a:lnTo>
                  <a:lnTo>
                    <a:pt x="53304" y="43921"/>
                  </a:lnTo>
                  <a:lnTo>
                    <a:pt x="52906" y="44277"/>
                  </a:lnTo>
                  <a:lnTo>
                    <a:pt x="52508" y="44612"/>
                  </a:lnTo>
                  <a:lnTo>
                    <a:pt x="52068" y="44926"/>
                  </a:lnTo>
                  <a:lnTo>
                    <a:pt x="51628" y="45219"/>
                  </a:lnTo>
                  <a:lnTo>
                    <a:pt x="51167" y="45471"/>
                  </a:lnTo>
                  <a:lnTo>
                    <a:pt x="50707" y="45722"/>
                  </a:lnTo>
                  <a:lnTo>
                    <a:pt x="50225" y="45931"/>
                  </a:lnTo>
                  <a:lnTo>
                    <a:pt x="49722" y="46141"/>
                  </a:lnTo>
                  <a:lnTo>
                    <a:pt x="49220" y="46308"/>
                  </a:lnTo>
                  <a:lnTo>
                    <a:pt x="48696" y="46455"/>
                  </a:lnTo>
                  <a:lnTo>
                    <a:pt x="48172" y="46602"/>
                  </a:lnTo>
                  <a:lnTo>
                    <a:pt x="47649" y="46706"/>
                  </a:lnTo>
                  <a:lnTo>
                    <a:pt x="47104" y="46790"/>
                  </a:lnTo>
                  <a:lnTo>
                    <a:pt x="46560" y="46853"/>
                  </a:lnTo>
                  <a:lnTo>
                    <a:pt x="46015" y="46895"/>
                  </a:lnTo>
                  <a:lnTo>
                    <a:pt x="45450" y="46916"/>
                  </a:lnTo>
                  <a:lnTo>
                    <a:pt x="44905" y="46916"/>
                  </a:lnTo>
                  <a:lnTo>
                    <a:pt x="44339" y="46895"/>
                  </a:lnTo>
                  <a:lnTo>
                    <a:pt x="43795" y="46853"/>
                  </a:lnTo>
                  <a:lnTo>
                    <a:pt x="43250" y="46790"/>
                  </a:lnTo>
                  <a:lnTo>
                    <a:pt x="42685" y="46706"/>
                  </a:lnTo>
                  <a:lnTo>
                    <a:pt x="42140" y="46602"/>
                  </a:lnTo>
                  <a:lnTo>
                    <a:pt x="41617" y="46476"/>
                  </a:lnTo>
                  <a:lnTo>
                    <a:pt x="40611" y="46204"/>
                  </a:lnTo>
                  <a:lnTo>
                    <a:pt x="39627" y="45869"/>
                  </a:lnTo>
                  <a:lnTo>
                    <a:pt x="38664" y="45513"/>
                  </a:lnTo>
                  <a:lnTo>
                    <a:pt x="37721" y="45094"/>
                  </a:lnTo>
                  <a:lnTo>
                    <a:pt x="36820" y="44654"/>
                  </a:lnTo>
                  <a:lnTo>
                    <a:pt x="35920" y="44172"/>
                  </a:lnTo>
                  <a:lnTo>
                    <a:pt x="35040" y="43669"/>
                  </a:lnTo>
                  <a:lnTo>
                    <a:pt x="34181" y="43104"/>
                  </a:lnTo>
                  <a:lnTo>
                    <a:pt x="33365" y="42517"/>
                  </a:lnTo>
                  <a:lnTo>
                    <a:pt x="32548" y="41910"/>
                  </a:lnTo>
                  <a:lnTo>
                    <a:pt x="31752" y="41261"/>
                  </a:lnTo>
                  <a:lnTo>
                    <a:pt x="30977" y="40591"/>
                  </a:lnTo>
                  <a:lnTo>
                    <a:pt x="30202" y="39899"/>
                  </a:lnTo>
                  <a:lnTo>
                    <a:pt x="29469" y="39187"/>
                  </a:lnTo>
                  <a:lnTo>
                    <a:pt x="28757" y="38433"/>
                  </a:lnTo>
                  <a:lnTo>
                    <a:pt x="28045" y="37679"/>
                  </a:lnTo>
                  <a:lnTo>
                    <a:pt x="27354" y="36904"/>
                  </a:lnTo>
                  <a:lnTo>
                    <a:pt x="26704" y="36108"/>
                  </a:lnTo>
                  <a:lnTo>
                    <a:pt x="26034" y="35292"/>
                  </a:lnTo>
                  <a:lnTo>
                    <a:pt x="25406" y="34454"/>
                  </a:lnTo>
                  <a:lnTo>
                    <a:pt x="24777" y="33616"/>
                  </a:lnTo>
                  <a:lnTo>
                    <a:pt x="24191" y="32757"/>
                  </a:lnTo>
                  <a:lnTo>
                    <a:pt x="23604" y="31899"/>
                  </a:lnTo>
                  <a:lnTo>
                    <a:pt x="23018" y="31019"/>
                  </a:lnTo>
                  <a:lnTo>
                    <a:pt x="22473" y="30139"/>
                  </a:lnTo>
                  <a:lnTo>
                    <a:pt x="21929" y="29260"/>
                  </a:lnTo>
                  <a:lnTo>
                    <a:pt x="21384" y="28380"/>
                  </a:lnTo>
                  <a:lnTo>
                    <a:pt x="20882" y="27500"/>
                  </a:lnTo>
                  <a:lnTo>
                    <a:pt x="19897" y="25741"/>
                  </a:lnTo>
                  <a:lnTo>
                    <a:pt x="18955" y="23982"/>
                  </a:lnTo>
                  <a:lnTo>
                    <a:pt x="18410" y="22934"/>
                  </a:lnTo>
                  <a:lnTo>
                    <a:pt x="17887" y="21866"/>
                  </a:lnTo>
                  <a:lnTo>
                    <a:pt x="16839" y="19709"/>
                  </a:lnTo>
                  <a:lnTo>
                    <a:pt x="15834" y="17510"/>
                  </a:lnTo>
                  <a:lnTo>
                    <a:pt x="14808" y="15331"/>
                  </a:lnTo>
                  <a:lnTo>
                    <a:pt x="14263" y="14242"/>
                  </a:lnTo>
                  <a:lnTo>
                    <a:pt x="13740" y="13153"/>
                  </a:lnTo>
                  <a:lnTo>
                    <a:pt x="13195" y="12085"/>
                  </a:lnTo>
                  <a:lnTo>
                    <a:pt x="12630" y="11038"/>
                  </a:lnTo>
                  <a:lnTo>
                    <a:pt x="12043" y="9991"/>
                  </a:lnTo>
                  <a:lnTo>
                    <a:pt x="11436" y="8964"/>
                  </a:lnTo>
                  <a:lnTo>
                    <a:pt x="10786" y="7959"/>
                  </a:lnTo>
                  <a:lnTo>
                    <a:pt x="10137" y="6975"/>
                  </a:lnTo>
                  <a:lnTo>
                    <a:pt x="9865" y="6619"/>
                  </a:lnTo>
                  <a:lnTo>
                    <a:pt x="9572" y="6263"/>
                  </a:lnTo>
                  <a:lnTo>
                    <a:pt x="9257" y="5927"/>
                  </a:lnTo>
                  <a:lnTo>
                    <a:pt x="8922" y="5592"/>
                  </a:lnTo>
                  <a:lnTo>
                    <a:pt x="8566" y="5278"/>
                  </a:lnTo>
                  <a:lnTo>
                    <a:pt x="8189" y="5006"/>
                  </a:lnTo>
                  <a:lnTo>
                    <a:pt x="7812" y="4734"/>
                  </a:lnTo>
                  <a:lnTo>
                    <a:pt x="7414" y="4482"/>
                  </a:lnTo>
                  <a:lnTo>
                    <a:pt x="6995" y="4273"/>
                  </a:lnTo>
                  <a:lnTo>
                    <a:pt x="6577" y="4084"/>
                  </a:lnTo>
                  <a:lnTo>
                    <a:pt x="6158" y="3917"/>
                  </a:lnTo>
                  <a:lnTo>
                    <a:pt x="5739" y="3791"/>
                  </a:lnTo>
                  <a:lnTo>
                    <a:pt x="5299" y="3707"/>
                  </a:lnTo>
                  <a:lnTo>
                    <a:pt x="4880" y="3665"/>
                  </a:lnTo>
                  <a:lnTo>
                    <a:pt x="4440" y="3644"/>
                  </a:lnTo>
                  <a:lnTo>
                    <a:pt x="4021" y="3686"/>
                  </a:lnTo>
                  <a:lnTo>
                    <a:pt x="4482" y="3372"/>
                  </a:lnTo>
                  <a:lnTo>
                    <a:pt x="4943" y="3079"/>
                  </a:lnTo>
                  <a:lnTo>
                    <a:pt x="5425" y="2828"/>
                  </a:lnTo>
                  <a:lnTo>
                    <a:pt x="5927" y="2597"/>
                  </a:lnTo>
                  <a:lnTo>
                    <a:pt x="6430" y="2388"/>
                  </a:lnTo>
                  <a:lnTo>
                    <a:pt x="6954" y="2220"/>
                  </a:lnTo>
                  <a:lnTo>
                    <a:pt x="7456" y="2053"/>
                  </a:lnTo>
                  <a:lnTo>
                    <a:pt x="7980" y="1906"/>
                  </a:lnTo>
                  <a:lnTo>
                    <a:pt x="8483" y="1801"/>
                  </a:lnTo>
                  <a:lnTo>
                    <a:pt x="8985" y="1697"/>
                  </a:lnTo>
                  <a:lnTo>
                    <a:pt x="9488" y="1613"/>
                  </a:lnTo>
                  <a:lnTo>
                    <a:pt x="10011" y="1550"/>
                  </a:lnTo>
                  <a:lnTo>
                    <a:pt x="10514" y="1508"/>
                  </a:lnTo>
                  <a:lnTo>
                    <a:pt x="11038" y="1466"/>
                  </a:lnTo>
                  <a:lnTo>
                    <a:pt x="11561" y="1445"/>
                  </a:lnTo>
                  <a:close/>
                  <a:moveTo>
                    <a:pt x="11750" y="0"/>
                  </a:moveTo>
                  <a:lnTo>
                    <a:pt x="11205" y="21"/>
                  </a:lnTo>
                  <a:lnTo>
                    <a:pt x="10640" y="42"/>
                  </a:lnTo>
                  <a:lnTo>
                    <a:pt x="10074" y="84"/>
                  </a:lnTo>
                  <a:lnTo>
                    <a:pt x="9530" y="168"/>
                  </a:lnTo>
                  <a:lnTo>
                    <a:pt x="8964" y="251"/>
                  </a:lnTo>
                  <a:lnTo>
                    <a:pt x="8420" y="335"/>
                  </a:lnTo>
                  <a:lnTo>
                    <a:pt x="8001" y="440"/>
                  </a:lnTo>
                  <a:lnTo>
                    <a:pt x="7561" y="545"/>
                  </a:lnTo>
                  <a:lnTo>
                    <a:pt x="7142" y="670"/>
                  </a:lnTo>
                  <a:lnTo>
                    <a:pt x="6702" y="817"/>
                  </a:lnTo>
                  <a:lnTo>
                    <a:pt x="6283" y="964"/>
                  </a:lnTo>
                  <a:lnTo>
                    <a:pt x="5844" y="1131"/>
                  </a:lnTo>
                  <a:lnTo>
                    <a:pt x="5425" y="1341"/>
                  </a:lnTo>
                  <a:lnTo>
                    <a:pt x="5006" y="1529"/>
                  </a:lnTo>
                  <a:lnTo>
                    <a:pt x="4587" y="1759"/>
                  </a:lnTo>
                  <a:lnTo>
                    <a:pt x="4189" y="1990"/>
                  </a:lnTo>
                  <a:lnTo>
                    <a:pt x="3791" y="2241"/>
                  </a:lnTo>
                  <a:lnTo>
                    <a:pt x="3393" y="2492"/>
                  </a:lnTo>
                  <a:lnTo>
                    <a:pt x="3016" y="2786"/>
                  </a:lnTo>
                  <a:lnTo>
                    <a:pt x="2660" y="3058"/>
                  </a:lnTo>
                  <a:lnTo>
                    <a:pt x="2325" y="3372"/>
                  </a:lnTo>
                  <a:lnTo>
                    <a:pt x="1990" y="3686"/>
                  </a:lnTo>
                  <a:lnTo>
                    <a:pt x="1697" y="4021"/>
                  </a:lnTo>
                  <a:lnTo>
                    <a:pt x="1403" y="4357"/>
                  </a:lnTo>
                  <a:lnTo>
                    <a:pt x="1131" y="4713"/>
                  </a:lnTo>
                  <a:lnTo>
                    <a:pt x="901" y="5069"/>
                  </a:lnTo>
                  <a:lnTo>
                    <a:pt x="670" y="5446"/>
                  </a:lnTo>
                  <a:lnTo>
                    <a:pt x="482" y="5844"/>
                  </a:lnTo>
                  <a:lnTo>
                    <a:pt x="335" y="6242"/>
                  </a:lnTo>
                  <a:lnTo>
                    <a:pt x="209" y="6660"/>
                  </a:lnTo>
                  <a:lnTo>
                    <a:pt x="105" y="7079"/>
                  </a:lnTo>
                  <a:lnTo>
                    <a:pt x="42" y="7519"/>
                  </a:lnTo>
                  <a:lnTo>
                    <a:pt x="0" y="7959"/>
                  </a:lnTo>
                  <a:lnTo>
                    <a:pt x="21" y="8399"/>
                  </a:lnTo>
                  <a:lnTo>
                    <a:pt x="63" y="8860"/>
                  </a:lnTo>
                  <a:lnTo>
                    <a:pt x="147" y="9341"/>
                  </a:lnTo>
                  <a:lnTo>
                    <a:pt x="272" y="9823"/>
                  </a:lnTo>
                  <a:lnTo>
                    <a:pt x="440" y="10305"/>
                  </a:lnTo>
                  <a:lnTo>
                    <a:pt x="586" y="10640"/>
                  </a:lnTo>
                  <a:lnTo>
                    <a:pt x="775" y="10975"/>
                  </a:lnTo>
                  <a:lnTo>
                    <a:pt x="963" y="11289"/>
                  </a:lnTo>
                  <a:lnTo>
                    <a:pt x="1194" y="11603"/>
                  </a:lnTo>
                  <a:lnTo>
                    <a:pt x="1424" y="11897"/>
                  </a:lnTo>
                  <a:lnTo>
                    <a:pt x="1697" y="12148"/>
                  </a:lnTo>
                  <a:lnTo>
                    <a:pt x="1969" y="12378"/>
                  </a:lnTo>
                  <a:lnTo>
                    <a:pt x="2283" y="12609"/>
                  </a:lnTo>
                  <a:lnTo>
                    <a:pt x="2597" y="12776"/>
                  </a:lnTo>
                  <a:lnTo>
                    <a:pt x="2911" y="12923"/>
                  </a:lnTo>
                  <a:lnTo>
                    <a:pt x="3267" y="13049"/>
                  </a:lnTo>
                  <a:lnTo>
                    <a:pt x="3623" y="13111"/>
                  </a:lnTo>
                  <a:lnTo>
                    <a:pt x="3979" y="13153"/>
                  </a:lnTo>
                  <a:lnTo>
                    <a:pt x="4356" y="13153"/>
                  </a:lnTo>
                  <a:lnTo>
                    <a:pt x="4733" y="13090"/>
                  </a:lnTo>
                  <a:lnTo>
                    <a:pt x="5110" y="12986"/>
                  </a:lnTo>
                  <a:lnTo>
                    <a:pt x="5446" y="12860"/>
                  </a:lnTo>
                  <a:lnTo>
                    <a:pt x="5781" y="12692"/>
                  </a:lnTo>
                  <a:lnTo>
                    <a:pt x="6074" y="12504"/>
                  </a:lnTo>
                  <a:lnTo>
                    <a:pt x="6346" y="12274"/>
                  </a:lnTo>
                  <a:lnTo>
                    <a:pt x="6598" y="12043"/>
                  </a:lnTo>
                  <a:lnTo>
                    <a:pt x="6828" y="11792"/>
                  </a:lnTo>
                  <a:lnTo>
                    <a:pt x="7016" y="11520"/>
                  </a:lnTo>
                  <a:lnTo>
                    <a:pt x="7163" y="11226"/>
                  </a:lnTo>
                  <a:lnTo>
                    <a:pt x="7289" y="10912"/>
                  </a:lnTo>
                  <a:lnTo>
                    <a:pt x="7372" y="10598"/>
                  </a:lnTo>
                  <a:lnTo>
                    <a:pt x="7414" y="10284"/>
                  </a:lnTo>
                  <a:lnTo>
                    <a:pt x="7435" y="9949"/>
                  </a:lnTo>
                  <a:lnTo>
                    <a:pt x="7393" y="9614"/>
                  </a:lnTo>
                  <a:lnTo>
                    <a:pt x="7331" y="9279"/>
                  </a:lnTo>
                  <a:lnTo>
                    <a:pt x="7205" y="8943"/>
                  </a:lnTo>
                  <a:lnTo>
                    <a:pt x="7037" y="8608"/>
                  </a:lnTo>
                  <a:lnTo>
                    <a:pt x="6975" y="8545"/>
                  </a:lnTo>
                  <a:lnTo>
                    <a:pt x="6933" y="8483"/>
                  </a:lnTo>
                  <a:lnTo>
                    <a:pt x="6870" y="8462"/>
                  </a:lnTo>
                  <a:lnTo>
                    <a:pt x="6807" y="8420"/>
                  </a:lnTo>
                  <a:lnTo>
                    <a:pt x="6660" y="8420"/>
                  </a:lnTo>
                  <a:lnTo>
                    <a:pt x="6535" y="8462"/>
                  </a:lnTo>
                  <a:lnTo>
                    <a:pt x="6430" y="8545"/>
                  </a:lnTo>
                  <a:lnTo>
                    <a:pt x="6346" y="8650"/>
                  </a:lnTo>
                  <a:lnTo>
                    <a:pt x="6325" y="8713"/>
                  </a:lnTo>
                  <a:lnTo>
                    <a:pt x="6304" y="8776"/>
                  </a:lnTo>
                  <a:lnTo>
                    <a:pt x="6304" y="8860"/>
                  </a:lnTo>
                  <a:lnTo>
                    <a:pt x="6325" y="8943"/>
                  </a:lnTo>
                  <a:lnTo>
                    <a:pt x="6388" y="9216"/>
                  </a:lnTo>
                  <a:lnTo>
                    <a:pt x="6409" y="9509"/>
                  </a:lnTo>
                  <a:lnTo>
                    <a:pt x="6388" y="9802"/>
                  </a:lnTo>
                  <a:lnTo>
                    <a:pt x="6325" y="10074"/>
                  </a:lnTo>
                  <a:lnTo>
                    <a:pt x="6241" y="10347"/>
                  </a:lnTo>
                  <a:lnTo>
                    <a:pt x="6116" y="10598"/>
                  </a:lnTo>
                  <a:lnTo>
                    <a:pt x="5969" y="10828"/>
                  </a:lnTo>
                  <a:lnTo>
                    <a:pt x="5781" y="11059"/>
                  </a:lnTo>
                  <a:lnTo>
                    <a:pt x="5592" y="11247"/>
                  </a:lnTo>
                  <a:lnTo>
                    <a:pt x="5362" y="11415"/>
                  </a:lnTo>
                  <a:lnTo>
                    <a:pt x="5131" y="11561"/>
                  </a:lnTo>
                  <a:lnTo>
                    <a:pt x="4859" y="11687"/>
                  </a:lnTo>
                  <a:lnTo>
                    <a:pt x="4587" y="11771"/>
                  </a:lnTo>
                  <a:lnTo>
                    <a:pt x="4315" y="11813"/>
                  </a:lnTo>
                  <a:lnTo>
                    <a:pt x="4021" y="11813"/>
                  </a:lnTo>
                  <a:lnTo>
                    <a:pt x="3728" y="11771"/>
                  </a:lnTo>
                  <a:lnTo>
                    <a:pt x="3561" y="11729"/>
                  </a:lnTo>
                  <a:lnTo>
                    <a:pt x="3393" y="11687"/>
                  </a:lnTo>
                  <a:lnTo>
                    <a:pt x="3246" y="11624"/>
                  </a:lnTo>
                  <a:lnTo>
                    <a:pt x="3100" y="11541"/>
                  </a:lnTo>
                  <a:lnTo>
                    <a:pt x="2828" y="11352"/>
                  </a:lnTo>
                  <a:lnTo>
                    <a:pt x="2576" y="11143"/>
                  </a:lnTo>
                  <a:lnTo>
                    <a:pt x="2367" y="10891"/>
                  </a:lnTo>
                  <a:lnTo>
                    <a:pt x="2178" y="10640"/>
                  </a:lnTo>
                  <a:lnTo>
                    <a:pt x="2011" y="10347"/>
                  </a:lnTo>
                  <a:lnTo>
                    <a:pt x="1843" y="10053"/>
                  </a:lnTo>
                  <a:lnTo>
                    <a:pt x="1676" y="9656"/>
                  </a:lnTo>
                  <a:lnTo>
                    <a:pt x="1571" y="9258"/>
                  </a:lnTo>
                  <a:lnTo>
                    <a:pt x="1487" y="8839"/>
                  </a:lnTo>
                  <a:lnTo>
                    <a:pt x="1445" y="8420"/>
                  </a:lnTo>
                  <a:lnTo>
                    <a:pt x="1445" y="8001"/>
                  </a:lnTo>
                  <a:lnTo>
                    <a:pt x="1487" y="7582"/>
                  </a:lnTo>
                  <a:lnTo>
                    <a:pt x="1571" y="7163"/>
                  </a:lnTo>
                  <a:lnTo>
                    <a:pt x="1676" y="6765"/>
                  </a:lnTo>
                  <a:lnTo>
                    <a:pt x="1780" y="6765"/>
                  </a:lnTo>
                  <a:lnTo>
                    <a:pt x="1885" y="6744"/>
                  </a:lnTo>
                  <a:lnTo>
                    <a:pt x="1969" y="6723"/>
                  </a:lnTo>
                  <a:lnTo>
                    <a:pt x="2074" y="6702"/>
                  </a:lnTo>
                  <a:lnTo>
                    <a:pt x="2157" y="6640"/>
                  </a:lnTo>
                  <a:lnTo>
                    <a:pt x="2241" y="6577"/>
                  </a:lnTo>
                  <a:lnTo>
                    <a:pt x="2325" y="6514"/>
                  </a:lnTo>
                  <a:lnTo>
                    <a:pt x="2388" y="6409"/>
                  </a:lnTo>
                  <a:lnTo>
                    <a:pt x="2513" y="6221"/>
                  </a:lnTo>
                  <a:lnTo>
                    <a:pt x="2639" y="6053"/>
                  </a:lnTo>
                  <a:lnTo>
                    <a:pt x="2765" y="5906"/>
                  </a:lnTo>
                  <a:lnTo>
                    <a:pt x="2911" y="5781"/>
                  </a:lnTo>
                  <a:lnTo>
                    <a:pt x="3058" y="5655"/>
                  </a:lnTo>
                  <a:lnTo>
                    <a:pt x="3225" y="5550"/>
                  </a:lnTo>
                  <a:lnTo>
                    <a:pt x="3372" y="5446"/>
                  </a:lnTo>
                  <a:lnTo>
                    <a:pt x="3540" y="5362"/>
                  </a:lnTo>
                  <a:lnTo>
                    <a:pt x="3707" y="5299"/>
                  </a:lnTo>
                  <a:lnTo>
                    <a:pt x="3896" y="5236"/>
                  </a:lnTo>
                  <a:lnTo>
                    <a:pt x="4252" y="5152"/>
                  </a:lnTo>
                  <a:lnTo>
                    <a:pt x="4608" y="5132"/>
                  </a:lnTo>
                  <a:lnTo>
                    <a:pt x="4985" y="5132"/>
                  </a:lnTo>
                  <a:lnTo>
                    <a:pt x="5362" y="5173"/>
                  </a:lnTo>
                  <a:lnTo>
                    <a:pt x="5739" y="5257"/>
                  </a:lnTo>
                  <a:lnTo>
                    <a:pt x="6116" y="5383"/>
                  </a:lnTo>
                  <a:lnTo>
                    <a:pt x="6472" y="5529"/>
                  </a:lnTo>
                  <a:lnTo>
                    <a:pt x="6828" y="5697"/>
                  </a:lnTo>
                  <a:lnTo>
                    <a:pt x="7142" y="5906"/>
                  </a:lnTo>
                  <a:lnTo>
                    <a:pt x="7456" y="6137"/>
                  </a:lnTo>
                  <a:lnTo>
                    <a:pt x="7749" y="6388"/>
                  </a:lnTo>
                  <a:lnTo>
                    <a:pt x="7980" y="6619"/>
                  </a:lnTo>
                  <a:lnTo>
                    <a:pt x="8210" y="6870"/>
                  </a:lnTo>
                  <a:lnTo>
                    <a:pt x="8629" y="7373"/>
                  </a:lnTo>
                  <a:lnTo>
                    <a:pt x="9027" y="7917"/>
                  </a:lnTo>
                  <a:lnTo>
                    <a:pt x="9404" y="8483"/>
                  </a:lnTo>
                  <a:lnTo>
                    <a:pt x="9739" y="9069"/>
                  </a:lnTo>
                  <a:lnTo>
                    <a:pt x="10074" y="9656"/>
                  </a:lnTo>
                  <a:lnTo>
                    <a:pt x="10703" y="10828"/>
                  </a:lnTo>
                  <a:lnTo>
                    <a:pt x="11352" y="12064"/>
                  </a:lnTo>
                  <a:lnTo>
                    <a:pt x="11980" y="13279"/>
                  </a:lnTo>
                  <a:lnTo>
                    <a:pt x="13216" y="15771"/>
                  </a:lnTo>
                  <a:lnTo>
                    <a:pt x="15666" y="20735"/>
                  </a:lnTo>
                  <a:lnTo>
                    <a:pt x="16777" y="22934"/>
                  </a:lnTo>
                  <a:lnTo>
                    <a:pt x="17928" y="25134"/>
                  </a:lnTo>
                  <a:lnTo>
                    <a:pt x="18515" y="26223"/>
                  </a:lnTo>
                  <a:lnTo>
                    <a:pt x="19101" y="27291"/>
                  </a:lnTo>
                  <a:lnTo>
                    <a:pt x="19709" y="28359"/>
                  </a:lnTo>
                  <a:lnTo>
                    <a:pt x="20337" y="29427"/>
                  </a:lnTo>
                  <a:lnTo>
                    <a:pt x="20965" y="30474"/>
                  </a:lnTo>
                  <a:lnTo>
                    <a:pt x="21636" y="31522"/>
                  </a:lnTo>
                  <a:lnTo>
                    <a:pt x="22306" y="32548"/>
                  </a:lnTo>
                  <a:lnTo>
                    <a:pt x="22997" y="33574"/>
                  </a:lnTo>
                  <a:lnTo>
                    <a:pt x="23709" y="34580"/>
                  </a:lnTo>
                  <a:lnTo>
                    <a:pt x="24463" y="35564"/>
                  </a:lnTo>
                  <a:lnTo>
                    <a:pt x="25217" y="36527"/>
                  </a:lnTo>
                  <a:lnTo>
                    <a:pt x="26013" y="37491"/>
                  </a:lnTo>
                  <a:lnTo>
                    <a:pt x="26767" y="38329"/>
                  </a:lnTo>
                  <a:lnTo>
                    <a:pt x="27542" y="39187"/>
                  </a:lnTo>
                  <a:lnTo>
                    <a:pt x="28338" y="40004"/>
                  </a:lnTo>
                  <a:lnTo>
                    <a:pt x="29155" y="40821"/>
                  </a:lnTo>
                  <a:lnTo>
                    <a:pt x="30013" y="41596"/>
                  </a:lnTo>
                  <a:lnTo>
                    <a:pt x="30893" y="42350"/>
                  </a:lnTo>
                  <a:lnTo>
                    <a:pt x="31794" y="43083"/>
                  </a:lnTo>
                  <a:lnTo>
                    <a:pt x="32715" y="43774"/>
                  </a:lnTo>
                  <a:lnTo>
                    <a:pt x="33658" y="44423"/>
                  </a:lnTo>
                  <a:lnTo>
                    <a:pt x="34621" y="45052"/>
                  </a:lnTo>
                  <a:lnTo>
                    <a:pt x="35627" y="45638"/>
                  </a:lnTo>
                  <a:lnTo>
                    <a:pt x="36129" y="45911"/>
                  </a:lnTo>
                  <a:lnTo>
                    <a:pt x="36632" y="46162"/>
                  </a:lnTo>
                  <a:lnTo>
                    <a:pt x="37156" y="46413"/>
                  </a:lnTo>
                  <a:lnTo>
                    <a:pt x="37679" y="46665"/>
                  </a:lnTo>
                  <a:lnTo>
                    <a:pt x="38203" y="46895"/>
                  </a:lnTo>
                  <a:lnTo>
                    <a:pt x="38726" y="47104"/>
                  </a:lnTo>
                  <a:lnTo>
                    <a:pt x="39271" y="47293"/>
                  </a:lnTo>
                  <a:lnTo>
                    <a:pt x="39815" y="47481"/>
                  </a:lnTo>
                  <a:lnTo>
                    <a:pt x="40360" y="47670"/>
                  </a:lnTo>
                  <a:lnTo>
                    <a:pt x="40905" y="47816"/>
                  </a:lnTo>
                  <a:lnTo>
                    <a:pt x="41386" y="47942"/>
                  </a:lnTo>
                  <a:lnTo>
                    <a:pt x="41868" y="48047"/>
                  </a:lnTo>
                  <a:lnTo>
                    <a:pt x="42350" y="48152"/>
                  </a:lnTo>
                  <a:lnTo>
                    <a:pt x="42852" y="48235"/>
                  </a:lnTo>
                  <a:lnTo>
                    <a:pt x="43334" y="48298"/>
                  </a:lnTo>
                  <a:lnTo>
                    <a:pt x="43837" y="48361"/>
                  </a:lnTo>
                  <a:lnTo>
                    <a:pt x="44339" y="48382"/>
                  </a:lnTo>
                  <a:lnTo>
                    <a:pt x="44821" y="48424"/>
                  </a:lnTo>
                  <a:lnTo>
                    <a:pt x="45827" y="48424"/>
                  </a:lnTo>
                  <a:lnTo>
                    <a:pt x="46329" y="48382"/>
                  </a:lnTo>
                  <a:lnTo>
                    <a:pt x="46811" y="48361"/>
                  </a:lnTo>
                  <a:lnTo>
                    <a:pt x="47314" y="48298"/>
                  </a:lnTo>
                  <a:lnTo>
                    <a:pt x="47816" y="48235"/>
                  </a:lnTo>
                  <a:lnTo>
                    <a:pt x="48298" y="48131"/>
                  </a:lnTo>
                  <a:lnTo>
                    <a:pt x="48780" y="48026"/>
                  </a:lnTo>
                  <a:lnTo>
                    <a:pt x="49261" y="47921"/>
                  </a:lnTo>
                  <a:lnTo>
                    <a:pt x="49722" y="47775"/>
                  </a:lnTo>
                  <a:lnTo>
                    <a:pt x="50183" y="47607"/>
                  </a:lnTo>
                  <a:lnTo>
                    <a:pt x="50644" y="47439"/>
                  </a:lnTo>
                  <a:lnTo>
                    <a:pt x="51105" y="47251"/>
                  </a:lnTo>
                  <a:lnTo>
                    <a:pt x="51544" y="47042"/>
                  </a:lnTo>
                  <a:lnTo>
                    <a:pt x="51984" y="46811"/>
                  </a:lnTo>
                  <a:lnTo>
                    <a:pt x="52403" y="46560"/>
                  </a:lnTo>
                  <a:lnTo>
                    <a:pt x="52822" y="46308"/>
                  </a:lnTo>
                  <a:lnTo>
                    <a:pt x="53220" y="46015"/>
                  </a:lnTo>
                  <a:lnTo>
                    <a:pt x="53618" y="45722"/>
                  </a:lnTo>
                  <a:lnTo>
                    <a:pt x="53995" y="45387"/>
                  </a:lnTo>
                  <a:lnTo>
                    <a:pt x="54351" y="45052"/>
                  </a:lnTo>
                  <a:lnTo>
                    <a:pt x="54707" y="44696"/>
                  </a:lnTo>
                  <a:lnTo>
                    <a:pt x="55042" y="44319"/>
                  </a:lnTo>
                  <a:lnTo>
                    <a:pt x="55356" y="43921"/>
                  </a:lnTo>
                  <a:lnTo>
                    <a:pt x="55670" y="43481"/>
                  </a:lnTo>
                  <a:lnTo>
                    <a:pt x="55964" y="43041"/>
                  </a:lnTo>
                  <a:lnTo>
                    <a:pt x="56236" y="42580"/>
                  </a:lnTo>
                  <a:lnTo>
                    <a:pt x="56466" y="42120"/>
                  </a:lnTo>
                  <a:lnTo>
                    <a:pt x="56676" y="41659"/>
                  </a:lnTo>
                  <a:lnTo>
                    <a:pt x="56864" y="41177"/>
                  </a:lnTo>
                  <a:lnTo>
                    <a:pt x="57053" y="40695"/>
                  </a:lnTo>
                  <a:lnTo>
                    <a:pt x="57199" y="40214"/>
                  </a:lnTo>
                  <a:lnTo>
                    <a:pt x="57325" y="39732"/>
                  </a:lnTo>
                  <a:lnTo>
                    <a:pt x="57409" y="39229"/>
                  </a:lnTo>
                  <a:lnTo>
                    <a:pt x="57493" y="38727"/>
                  </a:lnTo>
                  <a:lnTo>
                    <a:pt x="57555" y="38224"/>
                  </a:lnTo>
                  <a:lnTo>
                    <a:pt x="57597" y="37721"/>
                  </a:lnTo>
                  <a:lnTo>
                    <a:pt x="57639" y="37219"/>
                  </a:lnTo>
                  <a:lnTo>
                    <a:pt x="57639" y="36716"/>
                  </a:lnTo>
                  <a:lnTo>
                    <a:pt x="57618" y="36192"/>
                  </a:lnTo>
                  <a:lnTo>
                    <a:pt x="57597" y="35690"/>
                  </a:lnTo>
                  <a:lnTo>
                    <a:pt x="57535" y="35187"/>
                  </a:lnTo>
                  <a:lnTo>
                    <a:pt x="57472" y="34663"/>
                  </a:lnTo>
                  <a:lnTo>
                    <a:pt x="57388" y="34161"/>
                  </a:lnTo>
                  <a:lnTo>
                    <a:pt x="57304" y="33658"/>
                  </a:lnTo>
                  <a:lnTo>
                    <a:pt x="57199" y="33155"/>
                  </a:lnTo>
                  <a:lnTo>
                    <a:pt x="57074" y="32653"/>
                  </a:lnTo>
                  <a:lnTo>
                    <a:pt x="56927" y="32150"/>
                  </a:lnTo>
                  <a:lnTo>
                    <a:pt x="56781" y="31647"/>
                  </a:lnTo>
                  <a:lnTo>
                    <a:pt x="56613" y="31166"/>
                  </a:lnTo>
                  <a:lnTo>
                    <a:pt x="56424" y="30684"/>
                  </a:lnTo>
                  <a:lnTo>
                    <a:pt x="56236" y="30202"/>
                  </a:lnTo>
                  <a:lnTo>
                    <a:pt x="56027" y="29720"/>
                  </a:lnTo>
                  <a:lnTo>
                    <a:pt x="55817" y="29260"/>
                  </a:lnTo>
                  <a:lnTo>
                    <a:pt x="55356" y="28338"/>
                  </a:lnTo>
                  <a:lnTo>
                    <a:pt x="54770" y="27291"/>
                  </a:lnTo>
                  <a:lnTo>
                    <a:pt x="54142" y="26244"/>
                  </a:lnTo>
                  <a:lnTo>
                    <a:pt x="53471" y="25238"/>
                  </a:lnTo>
                  <a:lnTo>
                    <a:pt x="52759" y="24233"/>
                  </a:lnTo>
                  <a:lnTo>
                    <a:pt x="52005" y="23269"/>
                  </a:lnTo>
                  <a:lnTo>
                    <a:pt x="51230" y="22306"/>
                  </a:lnTo>
                  <a:lnTo>
                    <a:pt x="50434" y="21384"/>
                  </a:lnTo>
                  <a:lnTo>
                    <a:pt x="49597" y="20463"/>
                  </a:lnTo>
                  <a:lnTo>
                    <a:pt x="48759" y="19583"/>
                  </a:lnTo>
                  <a:lnTo>
                    <a:pt x="47879" y="18704"/>
                  </a:lnTo>
                  <a:lnTo>
                    <a:pt x="46978" y="17866"/>
                  </a:lnTo>
                  <a:lnTo>
                    <a:pt x="46078" y="17028"/>
                  </a:lnTo>
                  <a:lnTo>
                    <a:pt x="45156" y="16232"/>
                  </a:lnTo>
                  <a:lnTo>
                    <a:pt x="44214" y="15436"/>
                  </a:lnTo>
                  <a:lnTo>
                    <a:pt x="43271" y="14661"/>
                  </a:lnTo>
                  <a:lnTo>
                    <a:pt x="42329" y="13928"/>
                  </a:lnTo>
                  <a:lnTo>
                    <a:pt x="41365" y="13174"/>
                  </a:lnTo>
                  <a:lnTo>
                    <a:pt x="40402" y="12462"/>
                  </a:lnTo>
                  <a:lnTo>
                    <a:pt x="39438" y="11729"/>
                  </a:lnTo>
                  <a:lnTo>
                    <a:pt x="38454" y="11038"/>
                  </a:lnTo>
                  <a:lnTo>
                    <a:pt x="37449" y="10326"/>
                  </a:lnTo>
                  <a:lnTo>
                    <a:pt x="36443" y="9656"/>
                  </a:lnTo>
                  <a:lnTo>
                    <a:pt x="35417" y="8964"/>
                  </a:lnTo>
                  <a:lnTo>
                    <a:pt x="34391" y="8315"/>
                  </a:lnTo>
                  <a:lnTo>
                    <a:pt x="33365" y="7666"/>
                  </a:lnTo>
                  <a:lnTo>
                    <a:pt x="32317" y="7037"/>
                  </a:lnTo>
                  <a:lnTo>
                    <a:pt x="31270" y="6430"/>
                  </a:lnTo>
                  <a:lnTo>
                    <a:pt x="30202" y="5823"/>
                  </a:lnTo>
                  <a:lnTo>
                    <a:pt x="29134" y="5257"/>
                  </a:lnTo>
                  <a:lnTo>
                    <a:pt x="28066" y="4692"/>
                  </a:lnTo>
                  <a:lnTo>
                    <a:pt x="26977" y="4147"/>
                  </a:lnTo>
                  <a:lnTo>
                    <a:pt x="25887" y="3623"/>
                  </a:lnTo>
                  <a:lnTo>
                    <a:pt x="24882" y="3163"/>
                  </a:lnTo>
                  <a:lnTo>
                    <a:pt x="23856" y="2723"/>
                  </a:lnTo>
                  <a:lnTo>
                    <a:pt x="22829" y="2304"/>
                  </a:lnTo>
                  <a:lnTo>
                    <a:pt x="21761" y="1885"/>
                  </a:lnTo>
                  <a:lnTo>
                    <a:pt x="20672" y="1529"/>
                  </a:lnTo>
                  <a:lnTo>
                    <a:pt x="19583" y="1173"/>
                  </a:lnTo>
                  <a:lnTo>
                    <a:pt x="18494" y="880"/>
                  </a:lnTo>
                  <a:lnTo>
                    <a:pt x="17384" y="607"/>
                  </a:lnTo>
                  <a:lnTo>
                    <a:pt x="16253" y="377"/>
                  </a:lnTo>
                  <a:lnTo>
                    <a:pt x="15143" y="210"/>
                  </a:lnTo>
                  <a:lnTo>
                    <a:pt x="14577" y="147"/>
                  </a:lnTo>
                  <a:lnTo>
                    <a:pt x="14012" y="84"/>
                  </a:lnTo>
                  <a:lnTo>
                    <a:pt x="13446" y="42"/>
                  </a:lnTo>
                  <a:lnTo>
                    <a:pt x="12881"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235;p56">
              <a:extLst>
                <a:ext uri="{FF2B5EF4-FFF2-40B4-BE49-F238E27FC236}">
                  <a16:creationId xmlns:a16="http://schemas.microsoft.com/office/drawing/2014/main" id="{F51EFF24-3CC5-0476-5542-A4069126D771}"/>
                </a:ext>
              </a:extLst>
            </p:cNvPr>
            <p:cNvSpPr/>
            <p:nvPr/>
          </p:nvSpPr>
          <p:spPr>
            <a:xfrm>
              <a:off x="1041650" y="1520975"/>
              <a:ext cx="1441000" cy="1210600"/>
            </a:xfrm>
            <a:custGeom>
              <a:avLst/>
              <a:gdLst/>
              <a:ahLst/>
              <a:cxnLst/>
              <a:rect l="l" t="t" r="r" b="b"/>
              <a:pathLst>
                <a:path w="57640" h="48424" extrusionOk="0">
                  <a:moveTo>
                    <a:pt x="12588" y="1445"/>
                  </a:moveTo>
                  <a:lnTo>
                    <a:pt x="13111" y="1466"/>
                  </a:lnTo>
                  <a:lnTo>
                    <a:pt x="13635" y="1508"/>
                  </a:lnTo>
                  <a:lnTo>
                    <a:pt x="14158" y="1550"/>
                  </a:lnTo>
                  <a:lnTo>
                    <a:pt x="15185" y="1697"/>
                  </a:lnTo>
                  <a:lnTo>
                    <a:pt x="16232" y="1864"/>
                  </a:lnTo>
                  <a:lnTo>
                    <a:pt x="17258" y="2074"/>
                  </a:lnTo>
                  <a:lnTo>
                    <a:pt x="18285" y="2325"/>
                  </a:lnTo>
                  <a:lnTo>
                    <a:pt x="19311" y="2618"/>
                  </a:lnTo>
                  <a:lnTo>
                    <a:pt x="20295" y="2932"/>
                  </a:lnTo>
                  <a:lnTo>
                    <a:pt x="21301" y="3288"/>
                  </a:lnTo>
                  <a:lnTo>
                    <a:pt x="22264" y="3644"/>
                  </a:lnTo>
                  <a:lnTo>
                    <a:pt x="23227" y="4042"/>
                  </a:lnTo>
                  <a:lnTo>
                    <a:pt x="24149" y="4440"/>
                  </a:lnTo>
                  <a:lnTo>
                    <a:pt x="25071" y="4859"/>
                  </a:lnTo>
                  <a:lnTo>
                    <a:pt x="25992" y="5299"/>
                  </a:lnTo>
                  <a:lnTo>
                    <a:pt x="26914" y="5739"/>
                  </a:lnTo>
                  <a:lnTo>
                    <a:pt x="27814" y="6221"/>
                  </a:lnTo>
                  <a:lnTo>
                    <a:pt x="28715" y="6702"/>
                  </a:lnTo>
                  <a:lnTo>
                    <a:pt x="29616" y="7184"/>
                  </a:lnTo>
                  <a:lnTo>
                    <a:pt x="30495" y="7687"/>
                  </a:lnTo>
                  <a:lnTo>
                    <a:pt x="31375" y="8210"/>
                  </a:lnTo>
                  <a:lnTo>
                    <a:pt x="33113" y="9279"/>
                  </a:lnTo>
                  <a:lnTo>
                    <a:pt x="34831" y="10389"/>
                  </a:lnTo>
                  <a:lnTo>
                    <a:pt x="36527" y="11541"/>
                  </a:lnTo>
                  <a:lnTo>
                    <a:pt x="38203" y="12692"/>
                  </a:lnTo>
                  <a:lnTo>
                    <a:pt x="39061" y="13321"/>
                  </a:lnTo>
                  <a:lnTo>
                    <a:pt x="39920" y="13928"/>
                  </a:lnTo>
                  <a:lnTo>
                    <a:pt x="40758" y="14577"/>
                  </a:lnTo>
                  <a:lnTo>
                    <a:pt x="41596" y="15227"/>
                  </a:lnTo>
                  <a:lnTo>
                    <a:pt x="42434" y="15876"/>
                  </a:lnTo>
                  <a:lnTo>
                    <a:pt x="43250" y="16567"/>
                  </a:lnTo>
                  <a:lnTo>
                    <a:pt x="44046" y="17237"/>
                  </a:lnTo>
                  <a:lnTo>
                    <a:pt x="44842" y="17950"/>
                  </a:lnTo>
                  <a:lnTo>
                    <a:pt x="45638" y="18662"/>
                  </a:lnTo>
                  <a:lnTo>
                    <a:pt x="46392" y="19395"/>
                  </a:lnTo>
                  <a:lnTo>
                    <a:pt x="47146" y="20128"/>
                  </a:lnTo>
                  <a:lnTo>
                    <a:pt x="47900" y="20882"/>
                  </a:lnTo>
                  <a:lnTo>
                    <a:pt x="48612" y="21657"/>
                  </a:lnTo>
                  <a:lnTo>
                    <a:pt x="49324" y="22453"/>
                  </a:lnTo>
                  <a:lnTo>
                    <a:pt x="50015" y="23249"/>
                  </a:lnTo>
                  <a:lnTo>
                    <a:pt x="50686" y="24065"/>
                  </a:lnTo>
                  <a:lnTo>
                    <a:pt x="51314" y="24882"/>
                  </a:lnTo>
                  <a:lnTo>
                    <a:pt x="51942" y="25741"/>
                  </a:lnTo>
                  <a:lnTo>
                    <a:pt x="52550" y="26621"/>
                  </a:lnTo>
                  <a:lnTo>
                    <a:pt x="53136" y="27521"/>
                  </a:lnTo>
                  <a:lnTo>
                    <a:pt x="53702" y="28443"/>
                  </a:lnTo>
                  <a:lnTo>
                    <a:pt x="54204" y="29385"/>
                  </a:lnTo>
                  <a:lnTo>
                    <a:pt x="54456" y="29867"/>
                  </a:lnTo>
                  <a:lnTo>
                    <a:pt x="54665" y="30349"/>
                  </a:lnTo>
                  <a:lnTo>
                    <a:pt x="54896" y="30830"/>
                  </a:lnTo>
                  <a:lnTo>
                    <a:pt x="55084" y="31333"/>
                  </a:lnTo>
                  <a:lnTo>
                    <a:pt x="55273" y="31815"/>
                  </a:lnTo>
                  <a:lnTo>
                    <a:pt x="55440" y="32318"/>
                  </a:lnTo>
                  <a:lnTo>
                    <a:pt x="55608" y="32820"/>
                  </a:lnTo>
                  <a:lnTo>
                    <a:pt x="55733" y="33344"/>
                  </a:lnTo>
                  <a:lnTo>
                    <a:pt x="55859" y="33846"/>
                  </a:lnTo>
                  <a:lnTo>
                    <a:pt x="55964" y="34370"/>
                  </a:lnTo>
                  <a:lnTo>
                    <a:pt x="56047" y="34873"/>
                  </a:lnTo>
                  <a:lnTo>
                    <a:pt x="56110" y="35396"/>
                  </a:lnTo>
                  <a:lnTo>
                    <a:pt x="56152" y="35920"/>
                  </a:lnTo>
                  <a:lnTo>
                    <a:pt x="56173" y="36444"/>
                  </a:lnTo>
                  <a:lnTo>
                    <a:pt x="56173" y="36967"/>
                  </a:lnTo>
                  <a:lnTo>
                    <a:pt x="56131" y="37512"/>
                  </a:lnTo>
                  <a:lnTo>
                    <a:pt x="56089" y="38035"/>
                  </a:lnTo>
                  <a:lnTo>
                    <a:pt x="56006" y="38559"/>
                  </a:lnTo>
                  <a:lnTo>
                    <a:pt x="55901" y="39104"/>
                  </a:lnTo>
                  <a:lnTo>
                    <a:pt x="55775" y="39627"/>
                  </a:lnTo>
                  <a:lnTo>
                    <a:pt x="55608" y="40214"/>
                  </a:lnTo>
                  <a:lnTo>
                    <a:pt x="55419" y="40758"/>
                  </a:lnTo>
                  <a:lnTo>
                    <a:pt x="55189" y="41282"/>
                  </a:lnTo>
                  <a:lnTo>
                    <a:pt x="54937" y="41784"/>
                  </a:lnTo>
                  <a:lnTo>
                    <a:pt x="54644" y="42245"/>
                  </a:lnTo>
                  <a:lnTo>
                    <a:pt x="54351" y="42706"/>
                  </a:lnTo>
                  <a:lnTo>
                    <a:pt x="54016" y="43125"/>
                  </a:lnTo>
                  <a:lnTo>
                    <a:pt x="53681" y="43544"/>
                  </a:lnTo>
                  <a:lnTo>
                    <a:pt x="53304" y="43921"/>
                  </a:lnTo>
                  <a:lnTo>
                    <a:pt x="52906" y="44277"/>
                  </a:lnTo>
                  <a:lnTo>
                    <a:pt x="52508" y="44612"/>
                  </a:lnTo>
                  <a:lnTo>
                    <a:pt x="52068" y="44926"/>
                  </a:lnTo>
                  <a:lnTo>
                    <a:pt x="51628" y="45219"/>
                  </a:lnTo>
                  <a:lnTo>
                    <a:pt x="51167" y="45471"/>
                  </a:lnTo>
                  <a:lnTo>
                    <a:pt x="50707" y="45722"/>
                  </a:lnTo>
                  <a:lnTo>
                    <a:pt x="50225" y="45931"/>
                  </a:lnTo>
                  <a:lnTo>
                    <a:pt x="49722" y="46141"/>
                  </a:lnTo>
                  <a:lnTo>
                    <a:pt x="49220" y="46308"/>
                  </a:lnTo>
                  <a:lnTo>
                    <a:pt x="48696" y="46455"/>
                  </a:lnTo>
                  <a:lnTo>
                    <a:pt x="48172" y="46602"/>
                  </a:lnTo>
                  <a:lnTo>
                    <a:pt x="47649" y="46706"/>
                  </a:lnTo>
                  <a:lnTo>
                    <a:pt x="47104" y="46790"/>
                  </a:lnTo>
                  <a:lnTo>
                    <a:pt x="46560" y="46853"/>
                  </a:lnTo>
                  <a:lnTo>
                    <a:pt x="46015" y="46895"/>
                  </a:lnTo>
                  <a:lnTo>
                    <a:pt x="45450" y="46916"/>
                  </a:lnTo>
                  <a:lnTo>
                    <a:pt x="44905" y="46916"/>
                  </a:lnTo>
                  <a:lnTo>
                    <a:pt x="44339" y="46895"/>
                  </a:lnTo>
                  <a:lnTo>
                    <a:pt x="43795" y="46853"/>
                  </a:lnTo>
                  <a:lnTo>
                    <a:pt x="43250" y="46790"/>
                  </a:lnTo>
                  <a:lnTo>
                    <a:pt x="42685" y="46706"/>
                  </a:lnTo>
                  <a:lnTo>
                    <a:pt x="42140" y="46602"/>
                  </a:lnTo>
                  <a:lnTo>
                    <a:pt x="41617" y="46476"/>
                  </a:lnTo>
                  <a:lnTo>
                    <a:pt x="40611" y="46204"/>
                  </a:lnTo>
                  <a:lnTo>
                    <a:pt x="39627" y="45869"/>
                  </a:lnTo>
                  <a:lnTo>
                    <a:pt x="38664" y="45513"/>
                  </a:lnTo>
                  <a:lnTo>
                    <a:pt x="37721" y="45094"/>
                  </a:lnTo>
                  <a:lnTo>
                    <a:pt x="36820" y="44654"/>
                  </a:lnTo>
                  <a:lnTo>
                    <a:pt x="35920" y="44172"/>
                  </a:lnTo>
                  <a:lnTo>
                    <a:pt x="35040" y="43669"/>
                  </a:lnTo>
                  <a:lnTo>
                    <a:pt x="34181" y="43104"/>
                  </a:lnTo>
                  <a:lnTo>
                    <a:pt x="33365" y="42517"/>
                  </a:lnTo>
                  <a:lnTo>
                    <a:pt x="32548" y="41910"/>
                  </a:lnTo>
                  <a:lnTo>
                    <a:pt x="31752" y="41261"/>
                  </a:lnTo>
                  <a:lnTo>
                    <a:pt x="30977" y="40591"/>
                  </a:lnTo>
                  <a:lnTo>
                    <a:pt x="30202" y="39899"/>
                  </a:lnTo>
                  <a:lnTo>
                    <a:pt x="29469" y="39187"/>
                  </a:lnTo>
                  <a:lnTo>
                    <a:pt x="28757" y="38433"/>
                  </a:lnTo>
                  <a:lnTo>
                    <a:pt x="28045" y="37679"/>
                  </a:lnTo>
                  <a:lnTo>
                    <a:pt x="27354" y="36904"/>
                  </a:lnTo>
                  <a:lnTo>
                    <a:pt x="26704" y="36108"/>
                  </a:lnTo>
                  <a:lnTo>
                    <a:pt x="26034" y="35292"/>
                  </a:lnTo>
                  <a:lnTo>
                    <a:pt x="25406" y="34454"/>
                  </a:lnTo>
                  <a:lnTo>
                    <a:pt x="24777" y="33616"/>
                  </a:lnTo>
                  <a:lnTo>
                    <a:pt x="24191" y="32757"/>
                  </a:lnTo>
                  <a:lnTo>
                    <a:pt x="23604" y="31899"/>
                  </a:lnTo>
                  <a:lnTo>
                    <a:pt x="23018" y="31019"/>
                  </a:lnTo>
                  <a:lnTo>
                    <a:pt x="22473" y="30139"/>
                  </a:lnTo>
                  <a:lnTo>
                    <a:pt x="21929" y="29260"/>
                  </a:lnTo>
                  <a:lnTo>
                    <a:pt x="21384" y="28380"/>
                  </a:lnTo>
                  <a:lnTo>
                    <a:pt x="20882" y="27500"/>
                  </a:lnTo>
                  <a:lnTo>
                    <a:pt x="19897" y="25741"/>
                  </a:lnTo>
                  <a:lnTo>
                    <a:pt x="18955" y="23982"/>
                  </a:lnTo>
                  <a:lnTo>
                    <a:pt x="18410" y="22934"/>
                  </a:lnTo>
                  <a:lnTo>
                    <a:pt x="17887" y="21866"/>
                  </a:lnTo>
                  <a:lnTo>
                    <a:pt x="16839" y="19709"/>
                  </a:lnTo>
                  <a:lnTo>
                    <a:pt x="15834" y="17510"/>
                  </a:lnTo>
                  <a:lnTo>
                    <a:pt x="14808" y="15331"/>
                  </a:lnTo>
                  <a:lnTo>
                    <a:pt x="14263" y="14242"/>
                  </a:lnTo>
                  <a:lnTo>
                    <a:pt x="13740" y="13153"/>
                  </a:lnTo>
                  <a:lnTo>
                    <a:pt x="13195" y="12085"/>
                  </a:lnTo>
                  <a:lnTo>
                    <a:pt x="12630" y="11038"/>
                  </a:lnTo>
                  <a:lnTo>
                    <a:pt x="12043" y="9991"/>
                  </a:lnTo>
                  <a:lnTo>
                    <a:pt x="11436" y="8964"/>
                  </a:lnTo>
                  <a:lnTo>
                    <a:pt x="10786" y="7959"/>
                  </a:lnTo>
                  <a:lnTo>
                    <a:pt x="10137" y="6975"/>
                  </a:lnTo>
                  <a:lnTo>
                    <a:pt x="9865" y="6619"/>
                  </a:lnTo>
                  <a:lnTo>
                    <a:pt x="9572" y="6263"/>
                  </a:lnTo>
                  <a:lnTo>
                    <a:pt x="9257" y="5927"/>
                  </a:lnTo>
                  <a:lnTo>
                    <a:pt x="8922" y="5592"/>
                  </a:lnTo>
                  <a:lnTo>
                    <a:pt x="8566" y="5278"/>
                  </a:lnTo>
                  <a:lnTo>
                    <a:pt x="8189" y="5006"/>
                  </a:lnTo>
                  <a:lnTo>
                    <a:pt x="7812" y="4734"/>
                  </a:lnTo>
                  <a:lnTo>
                    <a:pt x="7414" y="4482"/>
                  </a:lnTo>
                  <a:lnTo>
                    <a:pt x="6995" y="4273"/>
                  </a:lnTo>
                  <a:lnTo>
                    <a:pt x="6577" y="4084"/>
                  </a:lnTo>
                  <a:lnTo>
                    <a:pt x="6158" y="3917"/>
                  </a:lnTo>
                  <a:lnTo>
                    <a:pt x="5739" y="3791"/>
                  </a:lnTo>
                  <a:lnTo>
                    <a:pt x="5299" y="3707"/>
                  </a:lnTo>
                  <a:lnTo>
                    <a:pt x="4880" y="3665"/>
                  </a:lnTo>
                  <a:lnTo>
                    <a:pt x="4440" y="3644"/>
                  </a:lnTo>
                  <a:lnTo>
                    <a:pt x="4021" y="3686"/>
                  </a:lnTo>
                  <a:lnTo>
                    <a:pt x="4482" y="3372"/>
                  </a:lnTo>
                  <a:lnTo>
                    <a:pt x="4943" y="3079"/>
                  </a:lnTo>
                  <a:lnTo>
                    <a:pt x="5425" y="2828"/>
                  </a:lnTo>
                  <a:lnTo>
                    <a:pt x="5927" y="2597"/>
                  </a:lnTo>
                  <a:lnTo>
                    <a:pt x="6430" y="2388"/>
                  </a:lnTo>
                  <a:lnTo>
                    <a:pt x="6954" y="2220"/>
                  </a:lnTo>
                  <a:lnTo>
                    <a:pt x="7456" y="2053"/>
                  </a:lnTo>
                  <a:lnTo>
                    <a:pt x="7980" y="1906"/>
                  </a:lnTo>
                  <a:lnTo>
                    <a:pt x="8483" y="1801"/>
                  </a:lnTo>
                  <a:lnTo>
                    <a:pt x="8985" y="1697"/>
                  </a:lnTo>
                  <a:lnTo>
                    <a:pt x="9488" y="1613"/>
                  </a:lnTo>
                  <a:lnTo>
                    <a:pt x="10011" y="1550"/>
                  </a:lnTo>
                  <a:lnTo>
                    <a:pt x="10514" y="1508"/>
                  </a:lnTo>
                  <a:lnTo>
                    <a:pt x="11038" y="1466"/>
                  </a:lnTo>
                  <a:lnTo>
                    <a:pt x="11561" y="1445"/>
                  </a:lnTo>
                  <a:close/>
                  <a:moveTo>
                    <a:pt x="11750" y="0"/>
                  </a:moveTo>
                  <a:lnTo>
                    <a:pt x="11205" y="21"/>
                  </a:lnTo>
                  <a:lnTo>
                    <a:pt x="10640" y="42"/>
                  </a:lnTo>
                  <a:lnTo>
                    <a:pt x="10074" y="84"/>
                  </a:lnTo>
                  <a:lnTo>
                    <a:pt x="9530" y="168"/>
                  </a:lnTo>
                  <a:lnTo>
                    <a:pt x="8964" y="251"/>
                  </a:lnTo>
                  <a:lnTo>
                    <a:pt x="8420" y="335"/>
                  </a:lnTo>
                  <a:lnTo>
                    <a:pt x="8001" y="440"/>
                  </a:lnTo>
                  <a:lnTo>
                    <a:pt x="7561" y="545"/>
                  </a:lnTo>
                  <a:lnTo>
                    <a:pt x="7142" y="670"/>
                  </a:lnTo>
                  <a:lnTo>
                    <a:pt x="6702" y="817"/>
                  </a:lnTo>
                  <a:lnTo>
                    <a:pt x="6283" y="964"/>
                  </a:lnTo>
                  <a:lnTo>
                    <a:pt x="5844" y="1131"/>
                  </a:lnTo>
                  <a:lnTo>
                    <a:pt x="5425" y="1341"/>
                  </a:lnTo>
                  <a:lnTo>
                    <a:pt x="5006" y="1529"/>
                  </a:lnTo>
                  <a:lnTo>
                    <a:pt x="4587" y="1759"/>
                  </a:lnTo>
                  <a:lnTo>
                    <a:pt x="4189" y="1990"/>
                  </a:lnTo>
                  <a:lnTo>
                    <a:pt x="3791" y="2241"/>
                  </a:lnTo>
                  <a:lnTo>
                    <a:pt x="3393" y="2492"/>
                  </a:lnTo>
                  <a:lnTo>
                    <a:pt x="3016" y="2786"/>
                  </a:lnTo>
                  <a:lnTo>
                    <a:pt x="2660" y="3058"/>
                  </a:lnTo>
                  <a:lnTo>
                    <a:pt x="2325" y="3372"/>
                  </a:lnTo>
                  <a:lnTo>
                    <a:pt x="1990" y="3686"/>
                  </a:lnTo>
                  <a:lnTo>
                    <a:pt x="1697" y="4021"/>
                  </a:lnTo>
                  <a:lnTo>
                    <a:pt x="1403" y="4357"/>
                  </a:lnTo>
                  <a:lnTo>
                    <a:pt x="1131" y="4713"/>
                  </a:lnTo>
                  <a:lnTo>
                    <a:pt x="901" y="5069"/>
                  </a:lnTo>
                  <a:lnTo>
                    <a:pt x="670" y="5446"/>
                  </a:lnTo>
                  <a:lnTo>
                    <a:pt x="482" y="5844"/>
                  </a:lnTo>
                  <a:lnTo>
                    <a:pt x="335" y="6242"/>
                  </a:lnTo>
                  <a:lnTo>
                    <a:pt x="209" y="6660"/>
                  </a:lnTo>
                  <a:lnTo>
                    <a:pt x="105" y="7079"/>
                  </a:lnTo>
                  <a:lnTo>
                    <a:pt x="42" y="7519"/>
                  </a:lnTo>
                  <a:lnTo>
                    <a:pt x="0" y="7959"/>
                  </a:lnTo>
                  <a:lnTo>
                    <a:pt x="21" y="8399"/>
                  </a:lnTo>
                  <a:lnTo>
                    <a:pt x="63" y="8860"/>
                  </a:lnTo>
                  <a:lnTo>
                    <a:pt x="147" y="9341"/>
                  </a:lnTo>
                  <a:lnTo>
                    <a:pt x="272" y="9823"/>
                  </a:lnTo>
                  <a:lnTo>
                    <a:pt x="440" y="10305"/>
                  </a:lnTo>
                  <a:lnTo>
                    <a:pt x="586" y="10640"/>
                  </a:lnTo>
                  <a:lnTo>
                    <a:pt x="775" y="10975"/>
                  </a:lnTo>
                  <a:lnTo>
                    <a:pt x="963" y="11289"/>
                  </a:lnTo>
                  <a:lnTo>
                    <a:pt x="1194" y="11603"/>
                  </a:lnTo>
                  <a:lnTo>
                    <a:pt x="1424" y="11897"/>
                  </a:lnTo>
                  <a:lnTo>
                    <a:pt x="1697" y="12148"/>
                  </a:lnTo>
                  <a:lnTo>
                    <a:pt x="1969" y="12378"/>
                  </a:lnTo>
                  <a:lnTo>
                    <a:pt x="2283" y="12609"/>
                  </a:lnTo>
                  <a:lnTo>
                    <a:pt x="2597" y="12776"/>
                  </a:lnTo>
                  <a:lnTo>
                    <a:pt x="2911" y="12923"/>
                  </a:lnTo>
                  <a:lnTo>
                    <a:pt x="3267" y="13049"/>
                  </a:lnTo>
                  <a:lnTo>
                    <a:pt x="3623" y="13111"/>
                  </a:lnTo>
                  <a:lnTo>
                    <a:pt x="3979" y="13153"/>
                  </a:lnTo>
                  <a:lnTo>
                    <a:pt x="4356" y="13153"/>
                  </a:lnTo>
                  <a:lnTo>
                    <a:pt x="4733" y="13090"/>
                  </a:lnTo>
                  <a:lnTo>
                    <a:pt x="5110" y="12986"/>
                  </a:lnTo>
                  <a:lnTo>
                    <a:pt x="5446" y="12860"/>
                  </a:lnTo>
                  <a:lnTo>
                    <a:pt x="5781" y="12692"/>
                  </a:lnTo>
                  <a:lnTo>
                    <a:pt x="6074" y="12504"/>
                  </a:lnTo>
                  <a:lnTo>
                    <a:pt x="6346" y="12274"/>
                  </a:lnTo>
                  <a:lnTo>
                    <a:pt x="6598" y="12043"/>
                  </a:lnTo>
                  <a:lnTo>
                    <a:pt x="6828" y="11792"/>
                  </a:lnTo>
                  <a:lnTo>
                    <a:pt x="7016" y="11520"/>
                  </a:lnTo>
                  <a:lnTo>
                    <a:pt x="7163" y="11226"/>
                  </a:lnTo>
                  <a:lnTo>
                    <a:pt x="7289" y="10912"/>
                  </a:lnTo>
                  <a:lnTo>
                    <a:pt x="7372" y="10598"/>
                  </a:lnTo>
                  <a:lnTo>
                    <a:pt x="7414" y="10284"/>
                  </a:lnTo>
                  <a:lnTo>
                    <a:pt x="7435" y="9949"/>
                  </a:lnTo>
                  <a:lnTo>
                    <a:pt x="7393" y="9614"/>
                  </a:lnTo>
                  <a:lnTo>
                    <a:pt x="7331" y="9279"/>
                  </a:lnTo>
                  <a:lnTo>
                    <a:pt x="7205" y="8943"/>
                  </a:lnTo>
                  <a:lnTo>
                    <a:pt x="7037" y="8608"/>
                  </a:lnTo>
                  <a:lnTo>
                    <a:pt x="6975" y="8545"/>
                  </a:lnTo>
                  <a:lnTo>
                    <a:pt x="6933" y="8483"/>
                  </a:lnTo>
                  <a:lnTo>
                    <a:pt x="6870" y="8462"/>
                  </a:lnTo>
                  <a:lnTo>
                    <a:pt x="6807" y="8420"/>
                  </a:lnTo>
                  <a:lnTo>
                    <a:pt x="6660" y="8420"/>
                  </a:lnTo>
                  <a:lnTo>
                    <a:pt x="6535" y="8462"/>
                  </a:lnTo>
                  <a:lnTo>
                    <a:pt x="6430" y="8545"/>
                  </a:lnTo>
                  <a:lnTo>
                    <a:pt x="6346" y="8650"/>
                  </a:lnTo>
                  <a:lnTo>
                    <a:pt x="6325" y="8713"/>
                  </a:lnTo>
                  <a:lnTo>
                    <a:pt x="6304" y="8776"/>
                  </a:lnTo>
                  <a:lnTo>
                    <a:pt x="6304" y="8860"/>
                  </a:lnTo>
                  <a:lnTo>
                    <a:pt x="6325" y="8943"/>
                  </a:lnTo>
                  <a:lnTo>
                    <a:pt x="6388" y="9216"/>
                  </a:lnTo>
                  <a:lnTo>
                    <a:pt x="6409" y="9509"/>
                  </a:lnTo>
                  <a:lnTo>
                    <a:pt x="6388" y="9802"/>
                  </a:lnTo>
                  <a:lnTo>
                    <a:pt x="6325" y="10074"/>
                  </a:lnTo>
                  <a:lnTo>
                    <a:pt x="6241" y="10347"/>
                  </a:lnTo>
                  <a:lnTo>
                    <a:pt x="6116" y="10598"/>
                  </a:lnTo>
                  <a:lnTo>
                    <a:pt x="5969" y="10828"/>
                  </a:lnTo>
                  <a:lnTo>
                    <a:pt x="5781" y="11059"/>
                  </a:lnTo>
                  <a:lnTo>
                    <a:pt x="5592" y="11247"/>
                  </a:lnTo>
                  <a:lnTo>
                    <a:pt x="5362" y="11415"/>
                  </a:lnTo>
                  <a:lnTo>
                    <a:pt x="5131" y="11561"/>
                  </a:lnTo>
                  <a:lnTo>
                    <a:pt x="4859" y="11687"/>
                  </a:lnTo>
                  <a:lnTo>
                    <a:pt x="4587" y="11771"/>
                  </a:lnTo>
                  <a:lnTo>
                    <a:pt x="4315" y="11813"/>
                  </a:lnTo>
                  <a:lnTo>
                    <a:pt x="4021" y="11813"/>
                  </a:lnTo>
                  <a:lnTo>
                    <a:pt x="3728" y="11771"/>
                  </a:lnTo>
                  <a:lnTo>
                    <a:pt x="3561" y="11729"/>
                  </a:lnTo>
                  <a:lnTo>
                    <a:pt x="3393" y="11687"/>
                  </a:lnTo>
                  <a:lnTo>
                    <a:pt x="3246" y="11624"/>
                  </a:lnTo>
                  <a:lnTo>
                    <a:pt x="3100" y="11541"/>
                  </a:lnTo>
                  <a:lnTo>
                    <a:pt x="2828" y="11352"/>
                  </a:lnTo>
                  <a:lnTo>
                    <a:pt x="2576" y="11143"/>
                  </a:lnTo>
                  <a:lnTo>
                    <a:pt x="2367" y="10891"/>
                  </a:lnTo>
                  <a:lnTo>
                    <a:pt x="2178" y="10640"/>
                  </a:lnTo>
                  <a:lnTo>
                    <a:pt x="2011" y="10347"/>
                  </a:lnTo>
                  <a:lnTo>
                    <a:pt x="1843" y="10053"/>
                  </a:lnTo>
                  <a:lnTo>
                    <a:pt x="1676" y="9656"/>
                  </a:lnTo>
                  <a:lnTo>
                    <a:pt x="1571" y="9258"/>
                  </a:lnTo>
                  <a:lnTo>
                    <a:pt x="1487" y="8839"/>
                  </a:lnTo>
                  <a:lnTo>
                    <a:pt x="1445" y="8420"/>
                  </a:lnTo>
                  <a:lnTo>
                    <a:pt x="1445" y="8001"/>
                  </a:lnTo>
                  <a:lnTo>
                    <a:pt x="1487" y="7582"/>
                  </a:lnTo>
                  <a:lnTo>
                    <a:pt x="1571" y="7163"/>
                  </a:lnTo>
                  <a:lnTo>
                    <a:pt x="1676" y="6765"/>
                  </a:lnTo>
                  <a:lnTo>
                    <a:pt x="1780" y="6765"/>
                  </a:lnTo>
                  <a:lnTo>
                    <a:pt x="1885" y="6744"/>
                  </a:lnTo>
                  <a:lnTo>
                    <a:pt x="1969" y="6723"/>
                  </a:lnTo>
                  <a:lnTo>
                    <a:pt x="2074" y="6702"/>
                  </a:lnTo>
                  <a:lnTo>
                    <a:pt x="2157" y="6640"/>
                  </a:lnTo>
                  <a:lnTo>
                    <a:pt x="2241" y="6577"/>
                  </a:lnTo>
                  <a:lnTo>
                    <a:pt x="2325" y="6514"/>
                  </a:lnTo>
                  <a:lnTo>
                    <a:pt x="2388" y="6409"/>
                  </a:lnTo>
                  <a:lnTo>
                    <a:pt x="2513" y="6221"/>
                  </a:lnTo>
                  <a:lnTo>
                    <a:pt x="2639" y="6053"/>
                  </a:lnTo>
                  <a:lnTo>
                    <a:pt x="2765" y="5906"/>
                  </a:lnTo>
                  <a:lnTo>
                    <a:pt x="2911" y="5781"/>
                  </a:lnTo>
                  <a:lnTo>
                    <a:pt x="3058" y="5655"/>
                  </a:lnTo>
                  <a:lnTo>
                    <a:pt x="3225" y="5550"/>
                  </a:lnTo>
                  <a:lnTo>
                    <a:pt x="3372" y="5446"/>
                  </a:lnTo>
                  <a:lnTo>
                    <a:pt x="3540" y="5362"/>
                  </a:lnTo>
                  <a:lnTo>
                    <a:pt x="3707" y="5299"/>
                  </a:lnTo>
                  <a:lnTo>
                    <a:pt x="3896" y="5236"/>
                  </a:lnTo>
                  <a:lnTo>
                    <a:pt x="4252" y="5152"/>
                  </a:lnTo>
                  <a:lnTo>
                    <a:pt x="4608" y="5132"/>
                  </a:lnTo>
                  <a:lnTo>
                    <a:pt x="4985" y="5132"/>
                  </a:lnTo>
                  <a:lnTo>
                    <a:pt x="5362" y="5173"/>
                  </a:lnTo>
                  <a:lnTo>
                    <a:pt x="5739" y="5257"/>
                  </a:lnTo>
                  <a:lnTo>
                    <a:pt x="6116" y="5383"/>
                  </a:lnTo>
                  <a:lnTo>
                    <a:pt x="6472" y="5529"/>
                  </a:lnTo>
                  <a:lnTo>
                    <a:pt x="6828" y="5697"/>
                  </a:lnTo>
                  <a:lnTo>
                    <a:pt x="7142" y="5906"/>
                  </a:lnTo>
                  <a:lnTo>
                    <a:pt x="7456" y="6137"/>
                  </a:lnTo>
                  <a:lnTo>
                    <a:pt x="7749" y="6388"/>
                  </a:lnTo>
                  <a:lnTo>
                    <a:pt x="7980" y="6619"/>
                  </a:lnTo>
                  <a:lnTo>
                    <a:pt x="8210" y="6870"/>
                  </a:lnTo>
                  <a:lnTo>
                    <a:pt x="8629" y="7373"/>
                  </a:lnTo>
                  <a:lnTo>
                    <a:pt x="9027" y="7917"/>
                  </a:lnTo>
                  <a:lnTo>
                    <a:pt x="9404" y="8483"/>
                  </a:lnTo>
                  <a:lnTo>
                    <a:pt x="9739" y="9069"/>
                  </a:lnTo>
                  <a:lnTo>
                    <a:pt x="10074" y="9656"/>
                  </a:lnTo>
                  <a:lnTo>
                    <a:pt x="10703" y="10828"/>
                  </a:lnTo>
                  <a:lnTo>
                    <a:pt x="11352" y="12064"/>
                  </a:lnTo>
                  <a:lnTo>
                    <a:pt x="11980" y="13279"/>
                  </a:lnTo>
                  <a:lnTo>
                    <a:pt x="13216" y="15771"/>
                  </a:lnTo>
                  <a:lnTo>
                    <a:pt x="15666" y="20735"/>
                  </a:lnTo>
                  <a:lnTo>
                    <a:pt x="16777" y="22934"/>
                  </a:lnTo>
                  <a:lnTo>
                    <a:pt x="17928" y="25134"/>
                  </a:lnTo>
                  <a:lnTo>
                    <a:pt x="18515" y="26223"/>
                  </a:lnTo>
                  <a:lnTo>
                    <a:pt x="19101" y="27291"/>
                  </a:lnTo>
                  <a:lnTo>
                    <a:pt x="19709" y="28359"/>
                  </a:lnTo>
                  <a:lnTo>
                    <a:pt x="20337" y="29427"/>
                  </a:lnTo>
                  <a:lnTo>
                    <a:pt x="20965" y="30474"/>
                  </a:lnTo>
                  <a:lnTo>
                    <a:pt x="21636" y="31522"/>
                  </a:lnTo>
                  <a:lnTo>
                    <a:pt x="22306" y="32548"/>
                  </a:lnTo>
                  <a:lnTo>
                    <a:pt x="22997" y="33574"/>
                  </a:lnTo>
                  <a:lnTo>
                    <a:pt x="23709" y="34580"/>
                  </a:lnTo>
                  <a:lnTo>
                    <a:pt x="24463" y="35564"/>
                  </a:lnTo>
                  <a:lnTo>
                    <a:pt x="25217" y="36527"/>
                  </a:lnTo>
                  <a:lnTo>
                    <a:pt x="26013" y="37491"/>
                  </a:lnTo>
                  <a:lnTo>
                    <a:pt x="26767" y="38329"/>
                  </a:lnTo>
                  <a:lnTo>
                    <a:pt x="27542" y="39187"/>
                  </a:lnTo>
                  <a:lnTo>
                    <a:pt x="28338" y="40004"/>
                  </a:lnTo>
                  <a:lnTo>
                    <a:pt x="29155" y="40821"/>
                  </a:lnTo>
                  <a:lnTo>
                    <a:pt x="30013" y="41596"/>
                  </a:lnTo>
                  <a:lnTo>
                    <a:pt x="30893" y="42350"/>
                  </a:lnTo>
                  <a:lnTo>
                    <a:pt x="31794" y="43083"/>
                  </a:lnTo>
                  <a:lnTo>
                    <a:pt x="32715" y="43774"/>
                  </a:lnTo>
                  <a:lnTo>
                    <a:pt x="33658" y="44423"/>
                  </a:lnTo>
                  <a:lnTo>
                    <a:pt x="34621" y="45052"/>
                  </a:lnTo>
                  <a:lnTo>
                    <a:pt x="35627" y="45638"/>
                  </a:lnTo>
                  <a:lnTo>
                    <a:pt x="36129" y="45911"/>
                  </a:lnTo>
                  <a:lnTo>
                    <a:pt x="36632" y="46162"/>
                  </a:lnTo>
                  <a:lnTo>
                    <a:pt x="37156" y="46413"/>
                  </a:lnTo>
                  <a:lnTo>
                    <a:pt x="37679" y="46665"/>
                  </a:lnTo>
                  <a:lnTo>
                    <a:pt x="38203" y="46895"/>
                  </a:lnTo>
                  <a:lnTo>
                    <a:pt x="38726" y="47104"/>
                  </a:lnTo>
                  <a:lnTo>
                    <a:pt x="39271" y="47293"/>
                  </a:lnTo>
                  <a:lnTo>
                    <a:pt x="39815" y="47481"/>
                  </a:lnTo>
                  <a:lnTo>
                    <a:pt x="40360" y="47670"/>
                  </a:lnTo>
                  <a:lnTo>
                    <a:pt x="40905" y="47816"/>
                  </a:lnTo>
                  <a:lnTo>
                    <a:pt x="41386" y="47942"/>
                  </a:lnTo>
                  <a:lnTo>
                    <a:pt x="41868" y="48047"/>
                  </a:lnTo>
                  <a:lnTo>
                    <a:pt x="42350" y="48152"/>
                  </a:lnTo>
                  <a:lnTo>
                    <a:pt x="42852" y="48235"/>
                  </a:lnTo>
                  <a:lnTo>
                    <a:pt x="43334" y="48298"/>
                  </a:lnTo>
                  <a:lnTo>
                    <a:pt x="43837" y="48361"/>
                  </a:lnTo>
                  <a:lnTo>
                    <a:pt x="44339" y="48382"/>
                  </a:lnTo>
                  <a:lnTo>
                    <a:pt x="44821" y="48424"/>
                  </a:lnTo>
                  <a:lnTo>
                    <a:pt x="45827" y="48424"/>
                  </a:lnTo>
                  <a:lnTo>
                    <a:pt x="46329" y="48382"/>
                  </a:lnTo>
                  <a:lnTo>
                    <a:pt x="46811" y="48361"/>
                  </a:lnTo>
                  <a:lnTo>
                    <a:pt x="47314" y="48298"/>
                  </a:lnTo>
                  <a:lnTo>
                    <a:pt x="47816" y="48235"/>
                  </a:lnTo>
                  <a:lnTo>
                    <a:pt x="48298" y="48131"/>
                  </a:lnTo>
                  <a:lnTo>
                    <a:pt x="48780" y="48026"/>
                  </a:lnTo>
                  <a:lnTo>
                    <a:pt x="49261" y="47921"/>
                  </a:lnTo>
                  <a:lnTo>
                    <a:pt x="49722" y="47775"/>
                  </a:lnTo>
                  <a:lnTo>
                    <a:pt x="50183" y="47607"/>
                  </a:lnTo>
                  <a:lnTo>
                    <a:pt x="50644" y="47439"/>
                  </a:lnTo>
                  <a:lnTo>
                    <a:pt x="51105" y="47251"/>
                  </a:lnTo>
                  <a:lnTo>
                    <a:pt x="51544" y="47042"/>
                  </a:lnTo>
                  <a:lnTo>
                    <a:pt x="51984" y="46811"/>
                  </a:lnTo>
                  <a:lnTo>
                    <a:pt x="52403" y="46560"/>
                  </a:lnTo>
                  <a:lnTo>
                    <a:pt x="52822" y="46308"/>
                  </a:lnTo>
                  <a:lnTo>
                    <a:pt x="53220" y="46015"/>
                  </a:lnTo>
                  <a:lnTo>
                    <a:pt x="53618" y="45722"/>
                  </a:lnTo>
                  <a:lnTo>
                    <a:pt x="53995" y="45387"/>
                  </a:lnTo>
                  <a:lnTo>
                    <a:pt x="54351" y="45052"/>
                  </a:lnTo>
                  <a:lnTo>
                    <a:pt x="54707" y="44696"/>
                  </a:lnTo>
                  <a:lnTo>
                    <a:pt x="55042" y="44319"/>
                  </a:lnTo>
                  <a:lnTo>
                    <a:pt x="55356" y="43921"/>
                  </a:lnTo>
                  <a:lnTo>
                    <a:pt x="55670" y="43481"/>
                  </a:lnTo>
                  <a:lnTo>
                    <a:pt x="55964" y="43041"/>
                  </a:lnTo>
                  <a:lnTo>
                    <a:pt x="56236" y="42580"/>
                  </a:lnTo>
                  <a:lnTo>
                    <a:pt x="56466" y="42120"/>
                  </a:lnTo>
                  <a:lnTo>
                    <a:pt x="56676" y="41659"/>
                  </a:lnTo>
                  <a:lnTo>
                    <a:pt x="56864" y="41177"/>
                  </a:lnTo>
                  <a:lnTo>
                    <a:pt x="57053" y="40695"/>
                  </a:lnTo>
                  <a:lnTo>
                    <a:pt x="57199" y="40214"/>
                  </a:lnTo>
                  <a:lnTo>
                    <a:pt x="57325" y="39732"/>
                  </a:lnTo>
                  <a:lnTo>
                    <a:pt x="57409" y="39229"/>
                  </a:lnTo>
                  <a:lnTo>
                    <a:pt x="57493" y="38727"/>
                  </a:lnTo>
                  <a:lnTo>
                    <a:pt x="57555" y="38224"/>
                  </a:lnTo>
                  <a:lnTo>
                    <a:pt x="57597" y="37721"/>
                  </a:lnTo>
                  <a:lnTo>
                    <a:pt x="57639" y="37219"/>
                  </a:lnTo>
                  <a:lnTo>
                    <a:pt x="57639" y="36716"/>
                  </a:lnTo>
                  <a:lnTo>
                    <a:pt x="57618" y="36192"/>
                  </a:lnTo>
                  <a:lnTo>
                    <a:pt x="57597" y="35690"/>
                  </a:lnTo>
                  <a:lnTo>
                    <a:pt x="57535" y="35187"/>
                  </a:lnTo>
                  <a:lnTo>
                    <a:pt x="57472" y="34663"/>
                  </a:lnTo>
                  <a:lnTo>
                    <a:pt x="57388" y="34161"/>
                  </a:lnTo>
                  <a:lnTo>
                    <a:pt x="57304" y="33658"/>
                  </a:lnTo>
                  <a:lnTo>
                    <a:pt x="57199" y="33155"/>
                  </a:lnTo>
                  <a:lnTo>
                    <a:pt x="57074" y="32653"/>
                  </a:lnTo>
                  <a:lnTo>
                    <a:pt x="56927" y="32150"/>
                  </a:lnTo>
                  <a:lnTo>
                    <a:pt x="56781" y="31647"/>
                  </a:lnTo>
                  <a:lnTo>
                    <a:pt x="56613" y="31166"/>
                  </a:lnTo>
                  <a:lnTo>
                    <a:pt x="56424" y="30684"/>
                  </a:lnTo>
                  <a:lnTo>
                    <a:pt x="56236" y="30202"/>
                  </a:lnTo>
                  <a:lnTo>
                    <a:pt x="56027" y="29720"/>
                  </a:lnTo>
                  <a:lnTo>
                    <a:pt x="55817" y="29260"/>
                  </a:lnTo>
                  <a:lnTo>
                    <a:pt x="55356" y="28338"/>
                  </a:lnTo>
                  <a:lnTo>
                    <a:pt x="54770" y="27291"/>
                  </a:lnTo>
                  <a:lnTo>
                    <a:pt x="54142" y="26244"/>
                  </a:lnTo>
                  <a:lnTo>
                    <a:pt x="53471" y="25238"/>
                  </a:lnTo>
                  <a:lnTo>
                    <a:pt x="52759" y="24233"/>
                  </a:lnTo>
                  <a:lnTo>
                    <a:pt x="52005" y="23269"/>
                  </a:lnTo>
                  <a:lnTo>
                    <a:pt x="51230" y="22306"/>
                  </a:lnTo>
                  <a:lnTo>
                    <a:pt x="50434" y="21384"/>
                  </a:lnTo>
                  <a:lnTo>
                    <a:pt x="49597" y="20463"/>
                  </a:lnTo>
                  <a:lnTo>
                    <a:pt x="48759" y="19583"/>
                  </a:lnTo>
                  <a:lnTo>
                    <a:pt x="47879" y="18704"/>
                  </a:lnTo>
                  <a:lnTo>
                    <a:pt x="46978" y="17866"/>
                  </a:lnTo>
                  <a:lnTo>
                    <a:pt x="46078" y="17028"/>
                  </a:lnTo>
                  <a:lnTo>
                    <a:pt x="45156" y="16232"/>
                  </a:lnTo>
                  <a:lnTo>
                    <a:pt x="44214" y="15436"/>
                  </a:lnTo>
                  <a:lnTo>
                    <a:pt x="43271" y="14661"/>
                  </a:lnTo>
                  <a:lnTo>
                    <a:pt x="42329" y="13928"/>
                  </a:lnTo>
                  <a:lnTo>
                    <a:pt x="41365" y="13174"/>
                  </a:lnTo>
                  <a:lnTo>
                    <a:pt x="40402" y="12462"/>
                  </a:lnTo>
                  <a:lnTo>
                    <a:pt x="39438" y="11729"/>
                  </a:lnTo>
                  <a:lnTo>
                    <a:pt x="38454" y="11038"/>
                  </a:lnTo>
                  <a:lnTo>
                    <a:pt x="37449" y="10326"/>
                  </a:lnTo>
                  <a:lnTo>
                    <a:pt x="36443" y="9656"/>
                  </a:lnTo>
                  <a:lnTo>
                    <a:pt x="35417" y="8964"/>
                  </a:lnTo>
                  <a:lnTo>
                    <a:pt x="34391" y="8315"/>
                  </a:lnTo>
                  <a:lnTo>
                    <a:pt x="33365" y="7666"/>
                  </a:lnTo>
                  <a:lnTo>
                    <a:pt x="32317" y="7037"/>
                  </a:lnTo>
                  <a:lnTo>
                    <a:pt x="31270" y="6430"/>
                  </a:lnTo>
                  <a:lnTo>
                    <a:pt x="30202" y="5823"/>
                  </a:lnTo>
                  <a:lnTo>
                    <a:pt x="29134" y="5257"/>
                  </a:lnTo>
                  <a:lnTo>
                    <a:pt x="28066" y="4692"/>
                  </a:lnTo>
                  <a:lnTo>
                    <a:pt x="26977" y="4147"/>
                  </a:lnTo>
                  <a:lnTo>
                    <a:pt x="25887" y="3623"/>
                  </a:lnTo>
                  <a:lnTo>
                    <a:pt x="24882" y="3163"/>
                  </a:lnTo>
                  <a:lnTo>
                    <a:pt x="23856" y="2723"/>
                  </a:lnTo>
                  <a:lnTo>
                    <a:pt x="22829" y="2304"/>
                  </a:lnTo>
                  <a:lnTo>
                    <a:pt x="21761" y="1885"/>
                  </a:lnTo>
                  <a:lnTo>
                    <a:pt x="20672" y="1529"/>
                  </a:lnTo>
                  <a:lnTo>
                    <a:pt x="19583" y="1173"/>
                  </a:lnTo>
                  <a:lnTo>
                    <a:pt x="18494" y="880"/>
                  </a:lnTo>
                  <a:lnTo>
                    <a:pt x="17384" y="607"/>
                  </a:lnTo>
                  <a:lnTo>
                    <a:pt x="16253" y="377"/>
                  </a:lnTo>
                  <a:lnTo>
                    <a:pt x="15143" y="210"/>
                  </a:lnTo>
                  <a:lnTo>
                    <a:pt x="14577" y="147"/>
                  </a:lnTo>
                  <a:lnTo>
                    <a:pt x="14012" y="84"/>
                  </a:lnTo>
                  <a:lnTo>
                    <a:pt x="13446" y="42"/>
                  </a:lnTo>
                  <a:lnTo>
                    <a:pt x="12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236;p56">
              <a:extLst>
                <a:ext uri="{FF2B5EF4-FFF2-40B4-BE49-F238E27FC236}">
                  <a16:creationId xmlns:a16="http://schemas.microsoft.com/office/drawing/2014/main" id="{D54E659A-0E78-5F6D-FF4B-4EFCFB6549DC}"/>
                </a:ext>
              </a:extLst>
            </p:cNvPr>
            <p:cNvSpPr/>
            <p:nvPr/>
          </p:nvSpPr>
          <p:spPr>
            <a:xfrm>
              <a:off x="1289825" y="1585900"/>
              <a:ext cx="1095950" cy="1037825"/>
            </a:xfrm>
            <a:custGeom>
              <a:avLst/>
              <a:gdLst/>
              <a:ahLst/>
              <a:cxnLst/>
              <a:rect l="l" t="t" r="r" b="b"/>
              <a:pathLst>
                <a:path w="43838" h="41513" extrusionOk="0">
                  <a:moveTo>
                    <a:pt x="3645" y="2681"/>
                  </a:moveTo>
                  <a:lnTo>
                    <a:pt x="6305" y="4608"/>
                  </a:lnTo>
                  <a:lnTo>
                    <a:pt x="7624" y="5571"/>
                  </a:lnTo>
                  <a:lnTo>
                    <a:pt x="8923" y="6556"/>
                  </a:lnTo>
                  <a:lnTo>
                    <a:pt x="8525" y="6493"/>
                  </a:lnTo>
                  <a:lnTo>
                    <a:pt x="8127" y="6451"/>
                  </a:lnTo>
                  <a:lnTo>
                    <a:pt x="7729" y="6430"/>
                  </a:lnTo>
                  <a:lnTo>
                    <a:pt x="7310" y="6430"/>
                  </a:lnTo>
                  <a:lnTo>
                    <a:pt x="6912" y="6472"/>
                  </a:lnTo>
                  <a:lnTo>
                    <a:pt x="6514" y="6514"/>
                  </a:lnTo>
                  <a:lnTo>
                    <a:pt x="6116" y="6598"/>
                  </a:lnTo>
                  <a:lnTo>
                    <a:pt x="5719" y="6702"/>
                  </a:lnTo>
                  <a:lnTo>
                    <a:pt x="5279" y="5655"/>
                  </a:lnTo>
                  <a:lnTo>
                    <a:pt x="5048" y="5132"/>
                  </a:lnTo>
                  <a:lnTo>
                    <a:pt x="4797" y="4629"/>
                  </a:lnTo>
                  <a:lnTo>
                    <a:pt x="4525" y="4126"/>
                  </a:lnTo>
                  <a:lnTo>
                    <a:pt x="4252" y="3645"/>
                  </a:lnTo>
                  <a:lnTo>
                    <a:pt x="3959" y="3163"/>
                  </a:lnTo>
                  <a:lnTo>
                    <a:pt x="3645" y="2681"/>
                  </a:lnTo>
                  <a:close/>
                  <a:moveTo>
                    <a:pt x="9866" y="7268"/>
                  </a:moveTo>
                  <a:lnTo>
                    <a:pt x="10934" y="8085"/>
                  </a:lnTo>
                  <a:lnTo>
                    <a:pt x="11981" y="8923"/>
                  </a:lnTo>
                  <a:lnTo>
                    <a:pt x="11311" y="8839"/>
                  </a:lnTo>
                  <a:lnTo>
                    <a:pt x="10640" y="8797"/>
                  </a:lnTo>
                  <a:lnTo>
                    <a:pt x="9970" y="8818"/>
                  </a:lnTo>
                  <a:lnTo>
                    <a:pt x="9300" y="8860"/>
                  </a:lnTo>
                  <a:lnTo>
                    <a:pt x="8651" y="8944"/>
                  </a:lnTo>
                  <a:lnTo>
                    <a:pt x="8001" y="9090"/>
                  </a:lnTo>
                  <a:lnTo>
                    <a:pt x="7352" y="9258"/>
                  </a:lnTo>
                  <a:lnTo>
                    <a:pt x="7059" y="9362"/>
                  </a:lnTo>
                  <a:lnTo>
                    <a:pt x="6745" y="9488"/>
                  </a:lnTo>
                  <a:lnTo>
                    <a:pt x="6431" y="8587"/>
                  </a:lnTo>
                  <a:lnTo>
                    <a:pt x="6116" y="7708"/>
                  </a:lnTo>
                  <a:lnTo>
                    <a:pt x="6514" y="7582"/>
                  </a:lnTo>
                  <a:lnTo>
                    <a:pt x="6933" y="7477"/>
                  </a:lnTo>
                  <a:lnTo>
                    <a:pt x="7331" y="7415"/>
                  </a:lnTo>
                  <a:lnTo>
                    <a:pt x="7750" y="7373"/>
                  </a:lnTo>
                  <a:lnTo>
                    <a:pt x="8169" y="7352"/>
                  </a:lnTo>
                  <a:lnTo>
                    <a:pt x="8588" y="7352"/>
                  </a:lnTo>
                  <a:lnTo>
                    <a:pt x="9028" y="7394"/>
                  </a:lnTo>
                  <a:lnTo>
                    <a:pt x="9468" y="7456"/>
                  </a:lnTo>
                  <a:lnTo>
                    <a:pt x="9614" y="7456"/>
                  </a:lnTo>
                  <a:lnTo>
                    <a:pt x="9719" y="7436"/>
                  </a:lnTo>
                  <a:lnTo>
                    <a:pt x="9803" y="7352"/>
                  </a:lnTo>
                  <a:lnTo>
                    <a:pt x="9866" y="7268"/>
                  </a:lnTo>
                  <a:close/>
                  <a:moveTo>
                    <a:pt x="12086" y="9593"/>
                  </a:moveTo>
                  <a:lnTo>
                    <a:pt x="12840" y="9635"/>
                  </a:lnTo>
                  <a:lnTo>
                    <a:pt x="13761" y="10368"/>
                  </a:lnTo>
                  <a:lnTo>
                    <a:pt x="14683" y="11143"/>
                  </a:lnTo>
                  <a:lnTo>
                    <a:pt x="14243" y="11080"/>
                  </a:lnTo>
                  <a:lnTo>
                    <a:pt x="13782" y="11038"/>
                  </a:lnTo>
                  <a:lnTo>
                    <a:pt x="13342" y="10996"/>
                  </a:lnTo>
                  <a:lnTo>
                    <a:pt x="12902" y="10996"/>
                  </a:lnTo>
                  <a:lnTo>
                    <a:pt x="12442" y="11017"/>
                  </a:lnTo>
                  <a:lnTo>
                    <a:pt x="12002" y="11038"/>
                  </a:lnTo>
                  <a:lnTo>
                    <a:pt x="11562" y="11080"/>
                  </a:lnTo>
                  <a:lnTo>
                    <a:pt x="11122" y="11143"/>
                  </a:lnTo>
                  <a:lnTo>
                    <a:pt x="10661" y="11226"/>
                  </a:lnTo>
                  <a:lnTo>
                    <a:pt x="10222" y="11310"/>
                  </a:lnTo>
                  <a:lnTo>
                    <a:pt x="9803" y="11436"/>
                  </a:lnTo>
                  <a:lnTo>
                    <a:pt x="9363" y="11562"/>
                  </a:lnTo>
                  <a:lnTo>
                    <a:pt x="8944" y="11708"/>
                  </a:lnTo>
                  <a:lnTo>
                    <a:pt x="8525" y="11855"/>
                  </a:lnTo>
                  <a:lnTo>
                    <a:pt x="8106" y="12043"/>
                  </a:lnTo>
                  <a:lnTo>
                    <a:pt x="7708" y="12232"/>
                  </a:lnTo>
                  <a:lnTo>
                    <a:pt x="7373" y="11310"/>
                  </a:lnTo>
                  <a:lnTo>
                    <a:pt x="7059" y="10410"/>
                  </a:lnTo>
                  <a:lnTo>
                    <a:pt x="7038" y="10326"/>
                  </a:lnTo>
                  <a:lnTo>
                    <a:pt x="7771" y="10116"/>
                  </a:lnTo>
                  <a:lnTo>
                    <a:pt x="8483" y="9949"/>
                  </a:lnTo>
                  <a:lnTo>
                    <a:pt x="9195" y="9802"/>
                  </a:lnTo>
                  <a:lnTo>
                    <a:pt x="9907" y="9698"/>
                  </a:lnTo>
                  <a:lnTo>
                    <a:pt x="10620" y="9614"/>
                  </a:lnTo>
                  <a:lnTo>
                    <a:pt x="11332" y="9593"/>
                  </a:lnTo>
                  <a:close/>
                  <a:moveTo>
                    <a:pt x="15562" y="11876"/>
                  </a:moveTo>
                  <a:lnTo>
                    <a:pt x="16442" y="12651"/>
                  </a:lnTo>
                  <a:lnTo>
                    <a:pt x="17322" y="13447"/>
                  </a:lnTo>
                  <a:lnTo>
                    <a:pt x="16777" y="13384"/>
                  </a:lnTo>
                  <a:lnTo>
                    <a:pt x="16233" y="13321"/>
                  </a:lnTo>
                  <a:lnTo>
                    <a:pt x="15667" y="13279"/>
                  </a:lnTo>
                  <a:lnTo>
                    <a:pt x="14557" y="13279"/>
                  </a:lnTo>
                  <a:lnTo>
                    <a:pt x="13992" y="13300"/>
                  </a:lnTo>
                  <a:lnTo>
                    <a:pt x="13426" y="13363"/>
                  </a:lnTo>
                  <a:lnTo>
                    <a:pt x="12861" y="13426"/>
                  </a:lnTo>
                  <a:lnTo>
                    <a:pt x="12295" y="13530"/>
                  </a:lnTo>
                  <a:lnTo>
                    <a:pt x="11751" y="13656"/>
                  </a:lnTo>
                  <a:lnTo>
                    <a:pt x="11227" y="13803"/>
                  </a:lnTo>
                  <a:lnTo>
                    <a:pt x="10703" y="13991"/>
                  </a:lnTo>
                  <a:lnTo>
                    <a:pt x="10201" y="14201"/>
                  </a:lnTo>
                  <a:lnTo>
                    <a:pt x="9698" y="14431"/>
                  </a:lnTo>
                  <a:lnTo>
                    <a:pt x="9237" y="14703"/>
                  </a:lnTo>
                  <a:lnTo>
                    <a:pt x="8776" y="15017"/>
                  </a:lnTo>
                  <a:lnTo>
                    <a:pt x="8420" y="14117"/>
                  </a:lnTo>
                  <a:lnTo>
                    <a:pt x="8064" y="13195"/>
                  </a:lnTo>
                  <a:lnTo>
                    <a:pt x="8504" y="13007"/>
                  </a:lnTo>
                  <a:lnTo>
                    <a:pt x="8944" y="12818"/>
                  </a:lnTo>
                  <a:lnTo>
                    <a:pt x="9384" y="12651"/>
                  </a:lnTo>
                  <a:lnTo>
                    <a:pt x="9824" y="12504"/>
                  </a:lnTo>
                  <a:lnTo>
                    <a:pt x="10263" y="12378"/>
                  </a:lnTo>
                  <a:lnTo>
                    <a:pt x="10703" y="12253"/>
                  </a:lnTo>
                  <a:lnTo>
                    <a:pt x="11143" y="12169"/>
                  </a:lnTo>
                  <a:lnTo>
                    <a:pt x="11583" y="12085"/>
                  </a:lnTo>
                  <a:lnTo>
                    <a:pt x="12044" y="12001"/>
                  </a:lnTo>
                  <a:lnTo>
                    <a:pt x="12505" y="11960"/>
                  </a:lnTo>
                  <a:lnTo>
                    <a:pt x="12965" y="11918"/>
                  </a:lnTo>
                  <a:lnTo>
                    <a:pt x="13426" y="11897"/>
                  </a:lnTo>
                  <a:lnTo>
                    <a:pt x="14369" y="11897"/>
                  </a:lnTo>
                  <a:lnTo>
                    <a:pt x="14850" y="11918"/>
                  </a:lnTo>
                  <a:lnTo>
                    <a:pt x="15353" y="11960"/>
                  </a:lnTo>
                  <a:lnTo>
                    <a:pt x="15416" y="11939"/>
                  </a:lnTo>
                  <a:lnTo>
                    <a:pt x="15458" y="11939"/>
                  </a:lnTo>
                  <a:lnTo>
                    <a:pt x="15562" y="11876"/>
                  </a:lnTo>
                  <a:close/>
                  <a:moveTo>
                    <a:pt x="16777" y="14180"/>
                  </a:moveTo>
                  <a:lnTo>
                    <a:pt x="17364" y="14222"/>
                  </a:lnTo>
                  <a:lnTo>
                    <a:pt x="17971" y="14305"/>
                  </a:lnTo>
                  <a:lnTo>
                    <a:pt x="18097" y="14284"/>
                  </a:lnTo>
                  <a:lnTo>
                    <a:pt x="18201" y="14263"/>
                  </a:lnTo>
                  <a:lnTo>
                    <a:pt x="19081" y="15101"/>
                  </a:lnTo>
                  <a:lnTo>
                    <a:pt x="19940" y="15939"/>
                  </a:lnTo>
                  <a:lnTo>
                    <a:pt x="19291" y="15813"/>
                  </a:lnTo>
                  <a:lnTo>
                    <a:pt x="18641" y="15709"/>
                  </a:lnTo>
                  <a:lnTo>
                    <a:pt x="17992" y="15625"/>
                  </a:lnTo>
                  <a:lnTo>
                    <a:pt x="17343" y="15583"/>
                  </a:lnTo>
                  <a:lnTo>
                    <a:pt x="16693" y="15562"/>
                  </a:lnTo>
                  <a:lnTo>
                    <a:pt x="16044" y="15583"/>
                  </a:lnTo>
                  <a:lnTo>
                    <a:pt x="15395" y="15646"/>
                  </a:lnTo>
                  <a:lnTo>
                    <a:pt x="14746" y="15730"/>
                  </a:lnTo>
                  <a:lnTo>
                    <a:pt x="14096" y="15834"/>
                  </a:lnTo>
                  <a:lnTo>
                    <a:pt x="13468" y="16002"/>
                  </a:lnTo>
                  <a:lnTo>
                    <a:pt x="12840" y="16169"/>
                  </a:lnTo>
                  <a:lnTo>
                    <a:pt x="12211" y="16379"/>
                  </a:lnTo>
                  <a:lnTo>
                    <a:pt x="11604" y="16630"/>
                  </a:lnTo>
                  <a:lnTo>
                    <a:pt x="11017" y="16902"/>
                  </a:lnTo>
                  <a:lnTo>
                    <a:pt x="10431" y="17196"/>
                  </a:lnTo>
                  <a:lnTo>
                    <a:pt x="9866" y="17531"/>
                  </a:lnTo>
                  <a:lnTo>
                    <a:pt x="9468" y="16672"/>
                  </a:lnTo>
                  <a:lnTo>
                    <a:pt x="9091" y="15813"/>
                  </a:lnTo>
                  <a:lnTo>
                    <a:pt x="10222" y="15415"/>
                  </a:lnTo>
                  <a:lnTo>
                    <a:pt x="11311" y="15038"/>
                  </a:lnTo>
                  <a:lnTo>
                    <a:pt x="11834" y="14892"/>
                  </a:lnTo>
                  <a:lnTo>
                    <a:pt x="12379" y="14724"/>
                  </a:lnTo>
                  <a:lnTo>
                    <a:pt x="12902" y="14599"/>
                  </a:lnTo>
                  <a:lnTo>
                    <a:pt x="13447" y="14473"/>
                  </a:lnTo>
                  <a:lnTo>
                    <a:pt x="13971" y="14368"/>
                  </a:lnTo>
                  <a:lnTo>
                    <a:pt x="14515" y="14284"/>
                  </a:lnTo>
                  <a:lnTo>
                    <a:pt x="15060" y="14222"/>
                  </a:lnTo>
                  <a:lnTo>
                    <a:pt x="15625" y="14180"/>
                  </a:lnTo>
                  <a:close/>
                  <a:moveTo>
                    <a:pt x="17720" y="16484"/>
                  </a:moveTo>
                  <a:lnTo>
                    <a:pt x="18369" y="16505"/>
                  </a:lnTo>
                  <a:lnTo>
                    <a:pt x="19039" y="16567"/>
                  </a:lnTo>
                  <a:lnTo>
                    <a:pt x="19689" y="16651"/>
                  </a:lnTo>
                  <a:lnTo>
                    <a:pt x="20380" y="16777"/>
                  </a:lnTo>
                  <a:lnTo>
                    <a:pt x="20547" y="16777"/>
                  </a:lnTo>
                  <a:lnTo>
                    <a:pt x="20610" y="16735"/>
                  </a:lnTo>
                  <a:lnTo>
                    <a:pt x="20673" y="16693"/>
                  </a:lnTo>
                  <a:lnTo>
                    <a:pt x="21615" y="17656"/>
                  </a:lnTo>
                  <a:lnTo>
                    <a:pt x="22411" y="18536"/>
                  </a:lnTo>
                  <a:lnTo>
                    <a:pt x="21741" y="18452"/>
                  </a:lnTo>
                  <a:lnTo>
                    <a:pt x="21029" y="18369"/>
                  </a:lnTo>
                  <a:lnTo>
                    <a:pt x="20317" y="18327"/>
                  </a:lnTo>
                  <a:lnTo>
                    <a:pt x="18872" y="18327"/>
                  </a:lnTo>
                  <a:lnTo>
                    <a:pt x="18139" y="18369"/>
                  </a:lnTo>
                  <a:lnTo>
                    <a:pt x="17406" y="18452"/>
                  </a:lnTo>
                  <a:lnTo>
                    <a:pt x="16673" y="18557"/>
                  </a:lnTo>
                  <a:lnTo>
                    <a:pt x="15939" y="18704"/>
                  </a:lnTo>
                  <a:lnTo>
                    <a:pt x="15227" y="18892"/>
                  </a:lnTo>
                  <a:lnTo>
                    <a:pt x="14536" y="19102"/>
                  </a:lnTo>
                  <a:lnTo>
                    <a:pt x="13866" y="19353"/>
                  </a:lnTo>
                  <a:lnTo>
                    <a:pt x="13217" y="19625"/>
                  </a:lnTo>
                  <a:lnTo>
                    <a:pt x="12588" y="19960"/>
                  </a:lnTo>
                  <a:lnTo>
                    <a:pt x="12295" y="20128"/>
                  </a:lnTo>
                  <a:lnTo>
                    <a:pt x="12002" y="20316"/>
                  </a:lnTo>
                  <a:lnTo>
                    <a:pt x="11709" y="20526"/>
                  </a:lnTo>
                  <a:lnTo>
                    <a:pt x="11436" y="20735"/>
                  </a:lnTo>
                  <a:lnTo>
                    <a:pt x="10850" y="19604"/>
                  </a:lnTo>
                  <a:lnTo>
                    <a:pt x="10305" y="18473"/>
                  </a:lnTo>
                  <a:lnTo>
                    <a:pt x="10892" y="18159"/>
                  </a:lnTo>
                  <a:lnTo>
                    <a:pt x="11478" y="17845"/>
                  </a:lnTo>
                  <a:lnTo>
                    <a:pt x="12086" y="17573"/>
                  </a:lnTo>
                  <a:lnTo>
                    <a:pt x="12693" y="17342"/>
                  </a:lnTo>
                  <a:lnTo>
                    <a:pt x="13300" y="17133"/>
                  </a:lnTo>
                  <a:lnTo>
                    <a:pt x="13908" y="16944"/>
                  </a:lnTo>
                  <a:lnTo>
                    <a:pt x="14536" y="16798"/>
                  </a:lnTo>
                  <a:lnTo>
                    <a:pt x="15164" y="16672"/>
                  </a:lnTo>
                  <a:lnTo>
                    <a:pt x="15793" y="16567"/>
                  </a:lnTo>
                  <a:lnTo>
                    <a:pt x="16421" y="16505"/>
                  </a:lnTo>
                  <a:lnTo>
                    <a:pt x="17070" y="16484"/>
                  </a:lnTo>
                  <a:close/>
                  <a:moveTo>
                    <a:pt x="20589" y="19185"/>
                  </a:moveTo>
                  <a:lnTo>
                    <a:pt x="21364" y="19206"/>
                  </a:lnTo>
                  <a:lnTo>
                    <a:pt x="22160" y="19248"/>
                  </a:lnTo>
                  <a:lnTo>
                    <a:pt x="22956" y="19311"/>
                  </a:lnTo>
                  <a:lnTo>
                    <a:pt x="23019" y="19311"/>
                  </a:lnTo>
                  <a:lnTo>
                    <a:pt x="23082" y="19290"/>
                  </a:lnTo>
                  <a:lnTo>
                    <a:pt x="23836" y="20149"/>
                  </a:lnTo>
                  <a:lnTo>
                    <a:pt x="24590" y="21029"/>
                  </a:lnTo>
                  <a:lnTo>
                    <a:pt x="24590" y="21029"/>
                  </a:lnTo>
                  <a:lnTo>
                    <a:pt x="23877" y="20882"/>
                  </a:lnTo>
                  <a:lnTo>
                    <a:pt x="23123" y="20777"/>
                  </a:lnTo>
                  <a:lnTo>
                    <a:pt x="22369" y="20714"/>
                  </a:lnTo>
                  <a:lnTo>
                    <a:pt x="21594" y="20693"/>
                  </a:lnTo>
                  <a:lnTo>
                    <a:pt x="20820" y="20693"/>
                  </a:lnTo>
                  <a:lnTo>
                    <a:pt x="20045" y="20756"/>
                  </a:lnTo>
                  <a:lnTo>
                    <a:pt x="19270" y="20840"/>
                  </a:lnTo>
                  <a:lnTo>
                    <a:pt x="18495" y="20987"/>
                  </a:lnTo>
                  <a:lnTo>
                    <a:pt x="17720" y="21154"/>
                  </a:lnTo>
                  <a:lnTo>
                    <a:pt x="16966" y="21343"/>
                  </a:lnTo>
                  <a:lnTo>
                    <a:pt x="16233" y="21594"/>
                  </a:lnTo>
                  <a:lnTo>
                    <a:pt x="15521" y="21887"/>
                  </a:lnTo>
                  <a:lnTo>
                    <a:pt x="14829" y="22201"/>
                  </a:lnTo>
                  <a:lnTo>
                    <a:pt x="14159" y="22557"/>
                  </a:lnTo>
                  <a:lnTo>
                    <a:pt x="13531" y="22955"/>
                  </a:lnTo>
                  <a:lnTo>
                    <a:pt x="13238" y="23165"/>
                  </a:lnTo>
                  <a:lnTo>
                    <a:pt x="12944" y="23374"/>
                  </a:lnTo>
                  <a:lnTo>
                    <a:pt x="12379" y="22432"/>
                  </a:lnTo>
                  <a:lnTo>
                    <a:pt x="11897" y="21573"/>
                  </a:lnTo>
                  <a:lnTo>
                    <a:pt x="12484" y="21322"/>
                  </a:lnTo>
                  <a:lnTo>
                    <a:pt x="13070" y="21049"/>
                  </a:lnTo>
                  <a:lnTo>
                    <a:pt x="14243" y="20505"/>
                  </a:lnTo>
                  <a:lnTo>
                    <a:pt x="14829" y="20254"/>
                  </a:lnTo>
                  <a:lnTo>
                    <a:pt x="15437" y="20023"/>
                  </a:lnTo>
                  <a:lnTo>
                    <a:pt x="16044" y="19814"/>
                  </a:lnTo>
                  <a:lnTo>
                    <a:pt x="16673" y="19646"/>
                  </a:lnTo>
                  <a:lnTo>
                    <a:pt x="17447" y="19458"/>
                  </a:lnTo>
                  <a:lnTo>
                    <a:pt x="18243" y="19332"/>
                  </a:lnTo>
                  <a:lnTo>
                    <a:pt x="19018" y="19248"/>
                  </a:lnTo>
                  <a:lnTo>
                    <a:pt x="19793" y="19206"/>
                  </a:lnTo>
                  <a:lnTo>
                    <a:pt x="20589" y="19185"/>
                  </a:lnTo>
                  <a:close/>
                  <a:moveTo>
                    <a:pt x="22830" y="21720"/>
                  </a:moveTo>
                  <a:lnTo>
                    <a:pt x="23626" y="21741"/>
                  </a:lnTo>
                  <a:lnTo>
                    <a:pt x="25260" y="21845"/>
                  </a:lnTo>
                  <a:lnTo>
                    <a:pt x="26139" y="22914"/>
                  </a:lnTo>
                  <a:lnTo>
                    <a:pt x="27019" y="24024"/>
                  </a:lnTo>
                  <a:lnTo>
                    <a:pt x="26244" y="23877"/>
                  </a:lnTo>
                  <a:lnTo>
                    <a:pt x="25448" y="23772"/>
                  </a:lnTo>
                  <a:lnTo>
                    <a:pt x="24673" y="23730"/>
                  </a:lnTo>
                  <a:lnTo>
                    <a:pt x="23898" y="23709"/>
                  </a:lnTo>
                  <a:lnTo>
                    <a:pt x="23123" y="23751"/>
                  </a:lnTo>
                  <a:lnTo>
                    <a:pt x="22348" y="23835"/>
                  </a:lnTo>
                  <a:lnTo>
                    <a:pt x="21594" y="23940"/>
                  </a:lnTo>
                  <a:lnTo>
                    <a:pt x="20820" y="24107"/>
                  </a:lnTo>
                  <a:lnTo>
                    <a:pt x="20086" y="24317"/>
                  </a:lnTo>
                  <a:lnTo>
                    <a:pt x="19353" y="24547"/>
                  </a:lnTo>
                  <a:lnTo>
                    <a:pt x="18620" y="24840"/>
                  </a:lnTo>
                  <a:lnTo>
                    <a:pt x="17908" y="25155"/>
                  </a:lnTo>
                  <a:lnTo>
                    <a:pt x="17217" y="25511"/>
                  </a:lnTo>
                  <a:lnTo>
                    <a:pt x="16547" y="25909"/>
                  </a:lnTo>
                  <a:lnTo>
                    <a:pt x="15898" y="26348"/>
                  </a:lnTo>
                  <a:lnTo>
                    <a:pt x="15248" y="26809"/>
                  </a:lnTo>
                  <a:lnTo>
                    <a:pt x="14787" y="26160"/>
                  </a:lnTo>
                  <a:lnTo>
                    <a:pt x="14327" y="25511"/>
                  </a:lnTo>
                  <a:lnTo>
                    <a:pt x="13447" y="24170"/>
                  </a:lnTo>
                  <a:lnTo>
                    <a:pt x="14746" y="23542"/>
                  </a:lnTo>
                  <a:lnTo>
                    <a:pt x="15395" y="23249"/>
                  </a:lnTo>
                  <a:lnTo>
                    <a:pt x="16044" y="22955"/>
                  </a:lnTo>
                  <a:lnTo>
                    <a:pt x="16714" y="22683"/>
                  </a:lnTo>
                  <a:lnTo>
                    <a:pt x="17385" y="22432"/>
                  </a:lnTo>
                  <a:lnTo>
                    <a:pt x="18076" y="22222"/>
                  </a:lnTo>
                  <a:lnTo>
                    <a:pt x="18788" y="22034"/>
                  </a:lnTo>
                  <a:lnTo>
                    <a:pt x="19605" y="21887"/>
                  </a:lnTo>
                  <a:lnTo>
                    <a:pt x="20422" y="21803"/>
                  </a:lnTo>
                  <a:lnTo>
                    <a:pt x="21217" y="21741"/>
                  </a:lnTo>
                  <a:lnTo>
                    <a:pt x="22013" y="21720"/>
                  </a:lnTo>
                  <a:close/>
                  <a:moveTo>
                    <a:pt x="27333" y="24422"/>
                  </a:moveTo>
                  <a:lnTo>
                    <a:pt x="28485" y="25930"/>
                  </a:lnTo>
                  <a:lnTo>
                    <a:pt x="29595" y="27458"/>
                  </a:lnTo>
                  <a:lnTo>
                    <a:pt x="28862" y="27291"/>
                  </a:lnTo>
                  <a:lnTo>
                    <a:pt x="28129" y="27165"/>
                  </a:lnTo>
                  <a:lnTo>
                    <a:pt x="27354" y="27061"/>
                  </a:lnTo>
                  <a:lnTo>
                    <a:pt x="26558" y="27019"/>
                  </a:lnTo>
                  <a:lnTo>
                    <a:pt x="25762" y="26998"/>
                  </a:lnTo>
                  <a:lnTo>
                    <a:pt x="24946" y="27019"/>
                  </a:lnTo>
                  <a:lnTo>
                    <a:pt x="24129" y="27081"/>
                  </a:lnTo>
                  <a:lnTo>
                    <a:pt x="23312" y="27186"/>
                  </a:lnTo>
                  <a:lnTo>
                    <a:pt x="22495" y="27354"/>
                  </a:lnTo>
                  <a:lnTo>
                    <a:pt x="21699" y="27542"/>
                  </a:lnTo>
                  <a:lnTo>
                    <a:pt x="21322" y="27668"/>
                  </a:lnTo>
                  <a:lnTo>
                    <a:pt x="20945" y="27794"/>
                  </a:lnTo>
                  <a:lnTo>
                    <a:pt x="20568" y="27940"/>
                  </a:lnTo>
                  <a:lnTo>
                    <a:pt x="20191" y="28087"/>
                  </a:lnTo>
                  <a:lnTo>
                    <a:pt x="19835" y="28254"/>
                  </a:lnTo>
                  <a:lnTo>
                    <a:pt x="19479" y="28422"/>
                  </a:lnTo>
                  <a:lnTo>
                    <a:pt x="19144" y="28610"/>
                  </a:lnTo>
                  <a:lnTo>
                    <a:pt x="18809" y="28799"/>
                  </a:lnTo>
                  <a:lnTo>
                    <a:pt x="18474" y="29029"/>
                  </a:lnTo>
                  <a:lnTo>
                    <a:pt x="18160" y="29239"/>
                  </a:lnTo>
                  <a:lnTo>
                    <a:pt x="17866" y="29490"/>
                  </a:lnTo>
                  <a:lnTo>
                    <a:pt x="17594" y="29741"/>
                  </a:lnTo>
                  <a:lnTo>
                    <a:pt x="16735" y="28736"/>
                  </a:lnTo>
                  <a:lnTo>
                    <a:pt x="15919" y="27710"/>
                  </a:lnTo>
                  <a:lnTo>
                    <a:pt x="16526" y="27249"/>
                  </a:lnTo>
                  <a:lnTo>
                    <a:pt x="17154" y="26851"/>
                  </a:lnTo>
                  <a:lnTo>
                    <a:pt x="17783" y="26474"/>
                  </a:lnTo>
                  <a:lnTo>
                    <a:pt x="18432" y="26139"/>
                  </a:lnTo>
                  <a:lnTo>
                    <a:pt x="19081" y="25825"/>
                  </a:lnTo>
                  <a:lnTo>
                    <a:pt x="19751" y="25553"/>
                  </a:lnTo>
                  <a:lnTo>
                    <a:pt x="20422" y="25322"/>
                  </a:lnTo>
                  <a:lnTo>
                    <a:pt x="21113" y="25134"/>
                  </a:lnTo>
                  <a:lnTo>
                    <a:pt x="21804" y="24966"/>
                  </a:lnTo>
                  <a:lnTo>
                    <a:pt x="22495" y="24840"/>
                  </a:lnTo>
                  <a:lnTo>
                    <a:pt x="23207" y="24736"/>
                  </a:lnTo>
                  <a:lnTo>
                    <a:pt x="23940" y="24673"/>
                  </a:lnTo>
                  <a:lnTo>
                    <a:pt x="24652" y="24631"/>
                  </a:lnTo>
                  <a:lnTo>
                    <a:pt x="25406" y="24631"/>
                  </a:lnTo>
                  <a:lnTo>
                    <a:pt x="26139" y="24673"/>
                  </a:lnTo>
                  <a:lnTo>
                    <a:pt x="26893" y="24757"/>
                  </a:lnTo>
                  <a:lnTo>
                    <a:pt x="26977" y="24757"/>
                  </a:lnTo>
                  <a:lnTo>
                    <a:pt x="27061" y="24736"/>
                  </a:lnTo>
                  <a:lnTo>
                    <a:pt x="27124" y="24715"/>
                  </a:lnTo>
                  <a:lnTo>
                    <a:pt x="27187" y="24673"/>
                  </a:lnTo>
                  <a:lnTo>
                    <a:pt x="27249" y="24610"/>
                  </a:lnTo>
                  <a:lnTo>
                    <a:pt x="27291" y="24547"/>
                  </a:lnTo>
                  <a:lnTo>
                    <a:pt x="27333" y="24422"/>
                  </a:lnTo>
                  <a:close/>
                  <a:moveTo>
                    <a:pt x="27166" y="27898"/>
                  </a:moveTo>
                  <a:lnTo>
                    <a:pt x="28003" y="27940"/>
                  </a:lnTo>
                  <a:lnTo>
                    <a:pt x="28841" y="28003"/>
                  </a:lnTo>
                  <a:lnTo>
                    <a:pt x="29700" y="28129"/>
                  </a:lnTo>
                  <a:lnTo>
                    <a:pt x="29784" y="28129"/>
                  </a:lnTo>
                  <a:lnTo>
                    <a:pt x="29868" y="28108"/>
                  </a:lnTo>
                  <a:lnTo>
                    <a:pt x="29930" y="28066"/>
                  </a:lnTo>
                  <a:lnTo>
                    <a:pt x="29993" y="28024"/>
                  </a:lnTo>
                  <a:lnTo>
                    <a:pt x="30978" y="29448"/>
                  </a:lnTo>
                  <a:lnTo>
                    <a:pt x="31920" y="30893"/>
                  </a:lnTo>
                  <a:lnTo>
                    <a:pt x="31920" y="30893"/>
                  </a:lnTo>
                  <a:lnTo>
                    <a:pt x="31585" y="30726"/>
                  </a:lnTo>
                  <a:lnTo>
                    <a:pt x="31250" y="30579"/>
                  </a:lnTo>
                  <a:lnTo>
                    <a:pt x="30915" y="30454"/>
                  </a:lnTo>
                  <a:lnTo>
                    <a:pt x="30559" y="30349"/>
                  </a:lnTo>
                  <a:lnTo>
                    <a:pt x="30203" y="30244"/>
                  </a:lnTo>
                  <a:lnTo>
                    <a:pt x="29826" y="30181"/>
                  </a:lnTo>
                  <a:lnTo>
                    <a:pt x="29449" y="30118"/>
                  </a:lnTo>
                  <a:lnTo>
                    <a:pt x="29072" y="30056"/>
                  </a:lnTo>
                  <a:lnTo>
                    <a:pt x="28695" y="30035"/>
                  </a:lnTo>
                  <a:lnTo>
                    <a:pt x="28297" y="30014"/>
                  </a:lnTo>
                  <a:lnTo>
                    <a:pt x="27899" y="29993"/>
                  </a:lnTo>
                  <a:lnTo>
                    <a:pt x="27501" y="30014"/>
                  </a:lnTo>
                  <a:lnTo>
                    <a:pt x="27103" y="30035"/>
                  </a:lnTo>
                  <a:lnTo>
                    <a:pt x="26705" y="30056"/>
                  </a:lnTo>
                  <a:lnTo>
                    <a:pt x="25909" y="30160"/>
                  </a:lnTo>
                  <a:lnTo>
                    <a:pt x="25113" y="30328"/>
                  </a:lnTo>
                  <a:lnTo>
                    <a:pt x="24317" y="30516"/>
                  </a:lnTo>
                  <a:lnTo>
                    <a:pt x="23542" y="30768"/>
                  </a:lnTo>
                  <a:lnTo>
                    <a:pt x="22809" y="31040"/>
                  </a:lnTo>
                  <a:lnTo>
                    <a:pt x="22097" y="31354"/>
                  </a:lnTo>
                  <a:lnTo>
                    <a:pt x="21406" y="31689"/>
                  </a:lnTo>
                  <a:lnTo>
                    <a:pt x="20778" y="32066"/>
                  </a:lnTo>
                  <a:lnTo>
                    <a:pt x="20191" y="32464"/>
                  </a:lnTo>
                  <a:lnTo>
                    <a:pt x="19709" y="32003"/>
                  </a:lnTo>
                  <a:lnTo>
                    <a:pt x="19249" y="31543"/>
                  </a:lnTo>
                  <a:lnTo>
                    <a:pt x="18327" y="30558"/>
                  </a:lnTo>
                  <a:lnTo>
                    <a:pt x="19458" y="29951"/>
                  </a:lnTo>
                  <a:lnTo>
                    <a:pt x="20003" y="29637"/>
                  </a:lnTo>
                  <a:lnTo>
                    <a:pt x="20568" y="29344"/>
                  </a:lnTo>
                  <a:lnTo>
                    <a:pt x="21155" y="29050"/>
                  </a:lnTo>
                  <a:lnTo>
                    <a:pt x="21741" y="28799"/>
                  </a:lnTo>
                  <a:lnTo>
                    <a:pt x="22348" y="28569"/>
                  </a:lnTo>
                  <a:lnTo>
                    <a:pt x="22998" y="28359"/>
                  </a:lnTo>
                  <a:lnTo>
                    <a:pt x="23417" y="28254"/>
                  </a:lnTo>
                  <a:lnTo>
                    <a:pt x="23836" y="28171"/>
                  </a:lnTo>
                  <a:lnTo>
                    <a:pt x="24254" y="28087"/>
                  </a:lnTo>
                  <a:lnTo>
                    <a:pt x="24652" y="28024"/>
                  </a:lnTo>
                  <a:lnTo>
                    <a:pt x="25490" y="27940"/>
                  </a:lnTo>
                  <a:lnTo>
                    <a:pt x="26328" y="27898"/>
                  </a:lnTo>
                  <a:close/>
                  <a:moveTo>
                    <a:pt x="27815" y="31124"/>
                  </a:moveTo>
                  <a:lnTo>
                    <a:pt x="28506" y="31145"/>
                  </a:lnTo>
                  <a:lnTo>
                    <a:pt x="29197" y="31166"/>
                  </a:lnTo>
                  <a:lnTo>
                    <a:pt x="30601" y="31270"/>
                  </a:lnTo>
                  <a:lnTo>
                    <a:pt x="31313" y="31312"/>
                  </a:lnTo>
                  <a:lnTo>
                    <a:pt x="32004" y="31312"/>
                  </a:lnTo>
                  <a:lnTo>
                    <a:pt x="32088" y="31291"/>
                  </a:lnTo>
                  <a:lnTo>
                    <a:pt x="32130" y="31249"/>
                  </a:lnTo>
                  <a:lnTo>
                    <a:pt x="32674" y="32108"/>
                  </a:lnTo>
                  <a:lnTo>
                    <a:pt x="33219" y="32988"/>
                  </a:lnTo>
                  <a:lnTo>
                    <a:pt x="32590" y="32904"/>
                  </a:lnTo>
                  <a:lnTo>
                    <a:pt x="31962" y="32841"/>
                  </a:lnTo>
                  <a:lnTo>
                    <a:pt x="31292" y="32820"/>
                  </a:lnTo>
                  <a:lnTo>
                    <a:pt x="30642" y="32799"/>
                  </a:lnTo>
                  <a:lnTo>
                    <a:pt x="29972" y="32799"/>
                  </a:lnTo>
                  <a:lnTo>
                    <a:pt x="29281" y="32841"/>
                  </a:lnTo>
                  <a:lnTo>
                    <a:pt x="28611" y="32904"/>
                  </a:lnTo>
                  <a:lnTo>
                    <a:pt x="27941" y="33009"/>
                  </a:lnTo>
                  <a:lnTo>
                    <a:pt x="27270" y="33114"/>
                  </a:lnTo>
                  <a:lnTo>
                    <a:pt x="26621" y="33281"/>
                  </a:lnTo>
                  <a:lnTo>
                    <a:pt x="25972" y="33470"/>
                  </a:lnTo>
                  <a:lnTo>
                    <a:pt x="25364" y="33679"/>
                  </a:lnTo>
                  <a:lnTo>
                    <a:pt x="24757" y="33930"/>
                  </a:lnTo>
                  <a:lnTo>
                    <a:pt x="24192" y="34245"/>
                  </a:lnTo>
                  <a:lnTo>
                    <a:pt x="23898" y="34391"/>
                  </a:lnTo>
                  <a:lnTo>
                    <a:pt x="23626" y="34559"/>
                  </a:lnTo>
                  <a:lnTo>
                    <a:pt x="23375" y="34747"/>
                  </a:lnTo>
                  <a:lnTo>
                    <a:pt x="23123" y="34936"/>
                  </a:lnTo>
                  <a:lnTo>
                    <a:pt x="22579" y="34517"/>
                  </a:lnTo>
                  <a:lnTo>
                    <a:pt x="22055" y="34098"/>
                  </a:lnTo>
                  <a:lnTo>
                    <a:pt x="21008" y="33197"/>
                  </a:lnTo>
                  <a:lnTo>
                    <a:pt x="21657" y="32862"/>
                  </a:lnTo>
                  <a:lnTo>
                    <a:pt x="22307" y="32548"/>
                  </a:lnTo>
                  <a:lnTo>
                    <a:pt x="22956" y="32255"/>
                  </a:lnTo>
                  <a:lnTo>
                    <a:pt x="23605" y="31983"/>
                  </a:lnTo>
                  <a:lnTo>
                    <a:pt x="24275" y="31752"/>
                  </a:lnTo>
                  <a:lnTo>
                    <a:pt x="24967" y="31543"/>
                  </a:lnTo>
                  <a:lnTo>
                    <a:pt x="25658" y="31375"/>
                  </a:lnTo>
                  <a:lnTo>
                    <a:pt x="26391" y="31229"/>
                  </a:lnTo>
                  <a:lnTo>
                    <a:pt x="26747" y="31187"/>
                  </a:lnTo>
                  <a:lnTo>
                    <a:pt x="27103" y="31166"/>
                  </a:lnTo>
                  <a:lnTo>
                    <a:pt x="27815" y="31124"/>
                  </a:lnTo>
                  <a:close/>
                  <a:moveTo>
                    <a:pt x="32130" y="33721"/>
                  </a:moveTo>
                  <a:lnTo>
                    <a:pt x="32821" y="33763"/>
                  </a:lnTo>
                  <a:lnTo>
                    <a:pt x="33512" y="33805"/>
                  </a:lnTo>
                  <a:lnTo>
                    <a:pt x="33617" y="33805"/>
                  </a:lnTo>
                  <a:lnTo>
                    <a:pt x="33700" y="33763"/>
                  </a:lnTo>
                  <a:lnTo>
                    <a:pt x="34161" y="34601"/>
                  </a:lnTo>
                  <a:lnTo>
                    <a:pt x="34622" y="35459"/>
                  </a:lnTo>
                  <a:lnTo>
                    <a:pt x="34098" y="35355"/>
                  </a:lnTo>
                  <a:lnTo>
                    <a:pt x="33575" y="35292"/>
                  </a:lnTo>
                  <a:lnTo>
                    <a:pt x="33030" y="35250"/>
                  </a:lnTo>
                  <a:lnTo>
                    <a:pt x="32507" y="35250"/>
                  </a:lnTo>
                  <a:lnTo>
                    <a:pt x="31962" y="35271"/>
                  </a:lnTo>
                  <a:lnTo>
                    <a:pt x="31438" y="35313"/>
                  </a:lnTo>
                  <a:lnTo>
                    <a:pt x="30915" y="35376"/>
                  </a:lnTo>
                  <a:lnTo>
                    <a:pt x="30391" y="35480"/>
                  </a:lnTo>
                  <a:lnTo>
                    <a:pt x="29868" y="35585"/>
                  </a:lnTo>
                  <a:lnTo>
                    <a:pt x="29344" y="35732"/>
                  </a:lnTo>
                  <a:lnTo>
                    <a:pt x="28841" y="35920"/>
                  </a:lnTo>
                  <a:lnTo>
                    <a:pt x="28360" y="36109"/>
                  </a:lnTo>
                  <a:lnTo>
                    <a:pt x="27878" y="36339"/>
                  </a:lnTo>
                  <a:lnTo>
                    <a:pt x="27396" y="36590"/>
                  </a:lnTo>
                  <a:lnTo>
                    <a:pt x="26935" y="36863"/>
                  </a:lnTo>
                  <a:lnTo>
                    <a:pt x="26475" y="37156"/>
                  </a:lnTo>
                  <a:lnTo>
                    <a:pt x="25825" y="36779"/>
                  </a:lnTo>
                  <a:lnTo>
                    <a:pt x="25176" y="36360"/>
                  </a:lnTo>
                  <a:lnTo>
                    <a:pt x="24527" y="35941"/>
                  </a:lnTo>
                  <a:lnTo>
                    <a:pt x="23898" y="35501"/>
                  </a:lnTo>
                  <a:lnTo>
                    <a:pt x="24401" y="35313"/>
                  </a:lnTo>
                  <a:lnTo>
                    <a:pt x="24925" y="35124"/>
                  </a:lnTo>
                  <a:lnTo>
                    <a:pt x="25930" y="34726"/>
                  </a:lnTo>
                  <a:lnTo>
                    <a:pt x="26433" y="34538"/>
                  </a:lnTo>
                  <a:lnTo>
                    <a:pt x="26935" y="34370"/>
                  </a:lnTo>
                  <a:lnTo>
                    <a:pt x="27459" y="34224"/>
                  </a:lnTo>
                  <a:lnTo>
                    <a:pt x="28003" y="34077"/>
                  </a:lnTo>
                  <a:lnTo>
                    <a:pt x="28695" y="33951"/>
                  </a:lnTo>
                  <a:lnTo>
                    <a:pt x="29365" y="33847"/>
                  </a:lnTo>
                  <a:lnTo>
                    <a:pt x="30056" y="33784"/>
                  </a:lnTo>
                  <a:lnTo>
                    <a:pt x="30747" y="33742"/>
                  </a:lnTo>
                  <a:lnTo>
                    <a:pt x="31438" y="33721"/>
                  </a:lnTo>
                  <a:close/>
                  <a:moveTo>
                    <a:pt x="33407" y="35899"/>
                  </a:moveTo>
                  <a:lnTo>
                    <a:pt x="33910" y="35920"/>
                  </a:lnTo>
                  <a:lnTo>
                    <a:pt x="34412" y="35941"/>
                  </a:lnTo>
                  <a:lnTo>
                    <a:pt x="34915" y="36004"/>
                  </a:lnTo>
                  <a:lnTo>
                    <a:pt x="35481" y="37051"/>
                  </a:lnTo>
                  <a:lnTo>
                    <a:pt x="35774" y="37554"/>
                  </a:lnTo>
                  <a:lnTo>
                    <a:pt x="36067" y="38056"/>
                  </a:lnTo>
                  <a:lnTo>
                    <a:pt x="35690" y="37973"/>
                  </a:lnTo>
                  <a:lnTo>
                    <a:pt x="35292" y="37910"/>
                  </a:lnTo>
                  <a:lnTo>
                    <a:pt x="34894" y="37847"/>
                  </a:lnTo>
                  <a:lnTo>
                    <a:pt x="34475" y="37805"/>
                  </a:lnTo>
                  <a:lnTo>
                    <a:pt x="34077" y="37763"/>
                  </a:lnTo>
                  <a:lnTo>
                    <a:pt x="33240" y="37763"/>
                  </a:lnTo>
                  <a:lnTo>
                    <a:pt x="32842" y="37805"/>
                  </a:lnTo>
                  <a:lnTo>
                    <a:pt x="32423" y="37847"/>
                  </a:lnTo>
                  <a:lnTo>
                    <a:pt x="32004" y="37910"/>
                  </a:lnTo>
                  <a:lnTo>
                    <a:pt x="31606" y="37994"/>
                  </a:lnTo>
                  <a:lnTo>
                    <a:pt x="31229" y="38098"/>
                  </a:lnTo>
                  <a:lnTo>
                    <a:pt x="30831" y="38245"/>
                  </a:lnTo>
                  <a:lnTo>
                    <a:pt x="30475" y="38392"/>
                  </a:lnTo>
                  <a:lnTo>
                    <a:pt x="30119" y="38559"/>
                  </a:lnTo>
                  <a:lnTo>
                    <a:pt x="29763" y="38769"/>
                  </a:lnTo>
                  <a:lnTo>
                    <a:pt x="29093" y="38475"/>
                  </a:lnTo>
                  <a:lnTo>
                    <a:pt x="28443" y="38182"/>
                  </a:lnTo>
                  <a:lnTo>
                    <a:pt x="27941" y="37931"/>
                  </a:lnTo>
                  <a:lnTo>
                    <a:pt x="27417" y="37679"/>
                  </a:lnTo>
                  <a:lnTo>
                    <a:pt x="27857" y="37407"/>
                  </a:lnTo>
                  <a:lnTo>
                    <a:pt x="28276" y="37177"/>
                  </a:lnTo>
                  <a:lnTo>
                    <a:pt x="28716" y="36946"/>
                  </a:lnTo>
                  <a:lnTo>
                    <a:pt x="29155" y="36758"/>
                  </a:lnTo>
                  <a:lnTo>
                    <a:pt x="29616" y="36569"/>
                  </a:lnTo>
                  <a:lnTo>
                    <a:pt x="30077" y="36423"/>
                  </a:lnTo>
                  <a:lnTo>
                    <a:pt x="30517" y="36276"/>
                  </a:lnTo>
                  <a:lnTo>
                    <a:pt x="30999" y="36171"/>
                  </a:lnTo>
                  <a:lnTo>
                    <a:pt x="31459" y="36067"/>
                  </a:lnTo>
                  <a:lnTo>
                    <a:pt x="31941" y="36004"/>
                  </a:lnTo>
                  <a:lnTo>
                    <a:pt x="32423" y="35941"/>
                  </a:lnTo>
                  <a:lnTo>
                    <a:pt x="32904" y="35920"/>
                  </a:lnTo>
                  <a:lnTo>
                    <a:pt x="33407" y="35899"/>
                  </a:lnTo>
                  <a:close/>
                  <a:moveTo>
                    <a:pt x="3645" y="1299"/>
                  </a:moveTo>
                  <a:lnTo>
                    <a:pt x="4294" y="1424"/>
                  </a:lnTo>
                  <a:lnTo>
                    <a:pt x="4965" y="1592"/>
                  </a:lnTo>
                  <a:lnTo>
                    <a:pt x="5635" y="1760"/>
                  </a:lnTo>
                  <a:lnTo>
                    <a:pt x="6284" y="1969"/>
                  </a:lnTo>
                  <a:lnTo>
                    <a:pt x="6933" y="2199"/>
                  </a:lnTo>
                  <a:lnTo>
                    <a:pt x="7583" y="2451"/>
                  </a:lnTo>
                  <a:lnTo>
                    <a:pt x="8232" y="2702"/>
                  </a:lnTo>
                  <a:lnTo>
                    <a:pt x="8860" y="2974"/>
                  </a:lnTo>
                  <a:lnTo>
                    <a:pt x="10117" y="3561"/>
                  </a:lnTo>
                  <a:lnTo>
                    <a:pt x="11374" y="4147"/>
                  </a:lnTo>
                  <a:lnTo>
                    <a:pt x="13824" y="5341"/>
                  </a:lnTo>
                  <a:lnTo>
                    <a:pt x="16358" y="6598"/>
                  </a:lnTo>
                  <a:lnTo>
                    <a:pt x="17615" y="7226"/>
                  </a:lnTo>
                  <a:lnTo>
                    <a:pt x="18872" y="7875"/>
                  </a:lnTo>
                  <a:lnTo>
                    <a:pt x="20128" y="8546"/>
                  </a:lnTo>
                  <a:lnTo>
                    <a:pt x="21364" y="9237"/>
                  </a:lnTo>
                  <a:lnTo>
                    <a:pt x="22600" y="9928"/>
                  </a:lnTo>
                  <a:lnTo>
                    <a:pt x="23815" y="10640"/>
                  </a:lnTo>
                  <a:lnTo>
                    <a:pt x="25050" y="11415"/>
                  </a:lnTo>
                  <a:lnTo>
                    <a:pt x="26286" y="12190"/>
                  </a:lnTo>
                  <a:lnTo>
                    <a:pt x="27501" y="13028"/>
                  </a:lnTo>
                  <a:lnTo>
                    <a:pt x="28695" y="13865"/>
                  </a:lnTo>
                  <a:lnTo>
                    <a:pt x="29868" y="14745"/>
                  </a:lnTo>
                  <a:lnTo>
                    <a:pt x="31019" y="15646"/>
                  </a:lnTo>
                  <a:lnTo>
                    <a:pt x="32150" y="16609"/>
                  </a:lnTo>
                  <a:lnTo>
                    <a:pt x="33240" y="17573"/>
                  </a:lnTo>
                  <a:lnTo>
                    <a:pt x="33784" y="18075"/>
                  </a:lnTo>
                  <a:lnTo>
                    <a:pt x="34308" y="18599"/>
                  </a:lnTo>
                  <a:lnTo>
                    <a:pt x="34831" y="19102"/>
                  </a:lnTo>
                  <a:lnTo>
                    <a:pt x="35334" y="19646"/>
                  </a:lnTo>
                  <a:lnTo>
                    <a:pt x="35837" y="20170"/>
                  </a:lnTo>
                  <a:lnTo>
                    <a:pt x="36318" y="20714"/>
                  </a:lnTo>
                  <a:lnTo>
                    <a:pt x="36800" y="21280"/>
                  </a:lnTo>
                  <a:lnTo>
                    <a:pt x="37261" y="21845"/>
                  </a:lnTo>
                  <a:lnTo>
                    <a:pt x="37722" y="22411"/>
                  </a:lnTo>
                  <a:lnTo>
                    <a:pt x="38162" y="22997"/>
                  </a:lnTo>
                  <a:lnTo>
                    <a:pt x="38580" y="23584"/>
                  </a:lnTo>
                  <a:lnTo>
                    <a:pt x="38999" y="24191"/>
                  </a:lnTo>
                  <a:lnTo>
                    <a:pt x="39397" y="24819"/>
                  </a:lnTo>
                  <a:lnTo>
                    <a:pt x="39774" y="25427"/>
                  </a:lnTo>
                  <a:lnTo>
                    <a:pt x="40151" y="26076"/>
                  </a:lnTo>
                  <a:lnTo>
                    <a:pt x="40507" y="26704"/>
                  </a:lnTo>
                  <a:lnTo>
                    <a:pt x="40821" y="27375"/>
                  </a:lnTo>
                  <a:lnTo>
                    <a:pt x="41157" y="28045"/>
                  </a:lnTo>
                  <a:lnTo>
                    <a:pt x="41450" y="28778"/>
                  </a:lnTo>
                  <a:lnTo>
                    <a:pt x="41722" y="29511"/>
                  </a:lnTo>
                  <a:lnTo>
                    <a:pt x="41952" y="30265"/>
                  </a:lnTo>
                  <a:lnTo>
                    <a:pt x="42162" y="31040"/>
                  </a:lnTo>
                  <a:lnTo>
                    <a:pt x="42309" y="31836"/>
                  </a:lnTo>
                  <a:lnTo>
                    <a:pt x="42371" y="32213"/>
                  </a:lnTo>
                  <a:lnTo>
                    <a:pt x="42413" y="32611"/>
                  </a:lnTo>
                  <a:lnTo>
                    <a:pt x="42455" y="33009"/>
                  </a:lnTo>
                  <a:lnTo>
                    <a:pt x="42455" y="33386"/>
                  </a:lnTo>
                  <a:lnTo>
                    <a:pt x="42455" y="33784"/>
                  </a:lnTo>
                  <a:lnTo>
                    <a:pt x="42434" y="34161"/>
                  </a:lnTo>
                  <a:lnTo>
                    <a:pt x="42413" y="34538"/>
                  </a:lnTo>
                  <a:lnTo>
                    <a:pt x="42350" y="34915"/>
                  </a:lnTo>
                  <a:lnTo>
                    <a:pt x="42288" y="35292"/>
                  </a:lnTo>
                  <a:lnTo>
                    <a:pt x="42183" y="35669"/>
                  </a:lnTo>
                  <a:lnTo>
                    <a:pt x="42078" y="36025"/>
                  </a:lnTo>
                  <a:lnTo>
                    <a:pt x="41952" y="36381"/>
                  </a:lnTo>
                  <a:lnTo>
                    <a:pt x="41785" y="36716"/>
                  </a:lnTo>
                  <a:lnTo>
                    <a:pt x="41617" y="37051"/>
                  </a:lnTo>
                  <a:lnTo>
                    <a:pt x="41408" y="37386"/>
                  </a:lnTo>
                  <a:lnTo>
                    <a:pt x="41178" y="37700"/>
                  </a:lnTo>
                  <a:lnTo>
                    <a:pt x="40926" y="38015"/>
                  </a:lnTo>
                  <a:lnTo>
                    <a:pt x="40654" y="38308"/>
                  </a:lnTo>
                  <a:lnTo>
                    <a:pt x="40340" y="38601"/>
                  </a:lnTo>
                  <a:lnTo>
                    <a:pt x="40026" y="38852"/>
                  </a:lnTo>
                  <a:lnTo>
                    <a:pt x="39690" y="39083"/>
                  </a:lnTo>
                  <a:lnTo>
                    <a:pt x="39355" y="39292"/>
                  </a:lnTo>
                  <a:lnTo>
                    <a:pt x="38999" y="39460"/>
                  </a:lnTo>
                  <a:lnTo>
                    <a:pt x="38643" y="39627"/>
                  </a:lnTo>
                  <a:lnTo>
                    <a:pt x="38266" y="39753"/>
                  </a:lnTo>
                  <a:lnTo>
                    <a:pt x="37889" y="39879"/>
                  </a:lnTo>
                  <a:lnTo>
                    <a:pt x="37701" y="39564"/>
                  </a:lnTo>
                  <a:lnTo>
                    <a:pt x="37826" y="39460"/>
                  </a:lnTo>
                  <a:lnTo>
                    <a:pt x="37889" y="39397"/>
                  </a:lnTo>
                  <a:lnTo>
                    <a:pt x="37931" y="39313"/>
                  </a:lnTo>
                  <a:lnTo>
                    <a:pt x="37952" y="39229"/>
                  </a:lnTo>
                  <a:lnTo>
                    <a:pt x="37973" y="39146"/>
                  </a:lnTo>
                  <a:lnTo>
                    <a:pt x="37952" y="39062"/>
                  </a:lnTo>
                  <a:lnTo>
                    <a:pt x="37931" y="38957"/>
                  </a:lnTo>
                  <a:lnTo>
                    <a:pt x="37680" y="38182"/>
                  </a:lnTo>
                  <a:lnTo>
                    <a:pt x="37387" y="37407"/>
                  </a:lnTo>
                  <a:lnTo>
                    <a:pt x="37051" y="36632"/>
                  </a:lnTo>
                  <a:lnTo>
                    <a:pt x="36674" y="35857"/>
                  </a:lnTo>
                  <a:lnTo>
                    <a:pt x="36297" y="35103"/>
                  </a:lnTo>
                  <a:lnTo>
                    <a:pt x="35879" y="34349"/>
                  </a:lnTo>
                  <a:lnTo>
                    <a:pt x="35439" y="33595"/>
                  </a:lnTo>
                  <a:lnTo>
                    <a:pt x="34978" y="32862"/>
                  </a:lnTo>
                  <a:lnTo>
                    <a:pt x="34496" y="32108"/>
                  </a:lnTo>
                  <a:lnTo>
                    <a:pt x="34015" y="31396"/>
                  </a:lnTo>
                  <a:lnTo>
                    <a:pt x="33030" y="29951"/>
                  </a:lnTo>
                  <a:lnTo>
                    <a:pt x="31103" y="27228"/>
                  </a:lnTo>
                  <a:lnTo>
                    <a:pt x="30140" y="25867"/>
                  </a:lnTo>
                  <a:lnTo>
                    <a:pt x="29155" y="24547"/>
                  </a:lnTo>
                  <a:lnTo>
                    <a:pt x="28150" y="23228"/>
                  </a:lnTo>
                  <a:lnTo>
                    <a:pt x="27124" y="21929"/>
                  </a:lnTo>
                  <a:lnTo>
                    <a:pt x="26056" y="20652"/>
                  </a:lnTo>
                  <a:lnTo>
                    <a:pt x="24987" y="19395"/>
                  </a:lnTo>
                  <a:lnTo>
                    <a:pt x="23898" y="18159"/>
                  </a:lnTo>
                  <a:lnTo>
                    <a:pt x="22767" y="16923"/>
                  </a:lnTo>
                  <a:lnTo>
                    <a:pt x="21720" y="15813"/>
                  </a:lnTo>
                  <a:lnTo>
                    <a:pt x="20652" y="14724"/>
                  </a:lnTo>
                  <a:lnTo>
                    <a:pt x="19584" y="13635"/>
                  </a:lnTo>
                  <a:lnTo>
                    <a:pt x="18474" y="12546"/>
                  </a:lnTo>
                  <a:lnTo>
                    <a:pt x="17343" y="11478"/>
                  </a:lnTo>
                  <a:lnTo>
                    <a:pt x="16191" y="10431"/>
                  </a:lnTo>
                  <a:lnTo>
                    <a:pt x="15018" y="9383"/>
                  </a:lnTo>
                  <a:lnTo>
                    <a:pt x="13824" y="8378"/>
                  </a:lnTo>
                  <a:lnTo>
                    <a:pt x="12630" y="7373"/>
                  </a:lnTo>
                  <a:lnTo>
                    <a:pt x="11394" y="6409"/>
                  </a:lnTo>
                  <a:lnTo>
                    <a:pt x="10138" y="5467"/>
                  </a:lnTo>
                  <a:lnTo>
                    <a:pt x="8881" y="4566"/>
                  </a:lnTo>
                  <a:lnTo>
                    <a:pt x="7604" y="3686"/>
                  </a:lnTo>
                  <a:lnTo>
                    <a:pt x="6284" y="2849"/>
                  </a:lnTo>
                  <a:lnTo>
                    <a:pt x="4965" y="2053"/>
                  </a:lnTo>
                  <a:lnTo>
                    <a:pt x="3645" y="1299"/>
                  </a:lnTo>
                  <a:close/>
                  <a:moveTo>
                    <a:pt x="34894" y="38685"/>
                  </a:moveTo>
                  <a:lnTo>
                    <a:pt x="35229" y="38706"/>
                  </a:lnTo>
                  <a:lnTo>
                    <a:pt x="35585" y="38748"/>
                  </a:lnTo>
                  <a:lnTo>
                    <a:pt x="35920" y="38789"/>
                  </a:lnTo>
                  <a:lnTo>
                    <a:pt x="36277" y="38852"/>
                  </a:lnTo>
                  <a:lnTo>
                    <a:pt x="36297" y="38852"/>
                  </a:lnTo>
                  <a:lnTo>
                    <a:pt x="36339" y="39166"/>
                  </a:lnTo>
                  <a:lnTo>
                    <a:pt x="36423" y="39502"/>
                  </a:lnTo>
                  <a:lnTo>
                    <a:pt x="36528" y="39795"/>
                  </a:lnTo>
                  <a:lnTo>
                    <a:pt x="36674" y="40088"/>
                  </a:lnTo>
                  <a:lnTo>
                    <a:pt x="36339" y="40109"/>
                  </a:lnTo>
                  <a:lnTo>
                    <a:pt x="35983" y="40130"/>
                  </a:lnTo>
                  <a:lnTo>
                    <a:pt x="35292" y="40109"/>
                  </a:lnTo>
                  <a:lnTo>
                    <a:pt x="34601" y="40067"/>
                  </a:lnTo>
                  <a:lnTo>
                    <a:pt x="33889" y="39962"/>
                  </a:lnTo>
                  <a:lnTo>
                    <a:pt x="33198" y="39837"/>
                  </a:lnTo>
                  <a:lnTo>
                    <a:pt x="32486" y="39669"/>
                  </a:lnTo>
                  <a:lnTo>
                    <a:pt x="31794" y="39481"/>
                  </a:lnTo>
                  <a:lnTo>
                    <a:pt x="31124" y="39271"/>
                  </a:lnTo>
                  <a:lnTo>
                    <a:pt x="31753" y="39083"/>
                  </a:lnTo>
                  <a:lnTo>
                    <a:pt x="32381" y="38936"/>
                  </a:lnTo>
                  <a:lnTo>
                    <a:pt x="32988" y="38810"/>
                  </a:lnTo>
                  <a:lnTo>
                    <a:pt x="33617" y="38727"/>
                  </a:lnTo>
                  <a:lnTo>
                    <a:pt x="34245" y="38685"/>
                  </a:lnTo>
                  <a:close/>
                  <a:moveTo>
                    <a:pt x="838" y="0"/>
                  </a:moveTo>
                  <a:lnTo>
                    <a:pt x="734" y="42"/>
                  </a:lnTo>
                  <a:lnTo>
                    <a:pt x="629" y="84"/>
                  </a:lnTo>
                  <a:lnTo>
                    <a:pt x="545" y="147"/>
                  </a:lnTo>
                  <a:lnTo>
                    <a:pt x="461" y="210"/>
                  </a:lnTo>
                  <a:lnTo>
                    <a:pt x="399" y="210"/>
                  </a:lnTo>
                  <a:lnTo>
                    <a:pt x="315" y="231"/>
                  </a:lnTo>
                  <a:lnTo>
                    <a:pt x="231" y="272"/>
                  </a:lnTo>
                  <a:lnTo>
                    <a:pt x="168" y="335"/>
                  </a:lnTo>
                  <a:lnTo>
                    <a:pt x="105" y="377"/>
                  </a:lnTo>
                  <a:lnTo>
                    <a:pt x="64" y="440"/>
                  </a:lnTo>
                  <a:lnTo>
                    <a:pt x="43" y="524"/>
                  </a:lnTo>
                  <a:lnTo>
                    <a:pt x="1" y="670"/>
                  </a:lnTo>
                  <a:lnTo>
                    <a:pt x="22" y="817"/>
                  </a:lnTo>
                  <a:lnTo>
                    <a:pt x="64" y="880"/>
                  </a:lnTo>
                  <a:lnTo>
                    <a:pt x="105" y="943"/>
                  </a:lnTo>
                  <a:lnTo>
                    <a:pt x="147" y="985"/>
                  </a:lnTo>
                  <a:lnTo>
                    <a:pt x="210" y="1026"/>
                  </a:lnTo>
                  <a:lnTo>
                    <a:pt x="294" y="1047"/>
                  </a:lnTo>
                  <a:lnTo>
                    <a:pt x="378" y="1068"/>
                  </a:lnTo>
                  <a:lnTo>
                    <a:pt x="482" y="1173"/>
                  </a:lnTo>
                  <a:lnTo>
                    <a:pt x="818" y="1487"/>
                  </a:lnTo>
                  <a:lnTo>
                    <a:pt x="1153" y="1801"/>
                  </a:lnTo>
                  <a:lnTo>
                    <a:pt x="1467" y="2137"/>
                  </a:lnTo>
                  <a:lnTo>
                    <a:pt x="1781" y="2493"/>
                  </a:lnTo>
                  <a:lnTo>
                    <a:pt x="2053" y="2849"/>
                  </a:lnTo>
                  <a:lnTo>
                    <a:pt x="2346" y="3205"/>
                  </a:lnTo>
                  <a:lnTo>
                    <a:pt x="2598" y="3582"/>
                  </a:lnTo>
                  <a:lnTo>
                    <a:pt x="2849" y="3959"/>
                  </a:lnTo>
                  <a:lnTo>
                    <a:pt x="3080" y="4336"/>
                  </a:lnTo>
                  <a:lnTo>
                    <a:pt x="3310" y="4734"/>
                  </a:lnTo>
                  <a:lnTo>
                    <a:pt x="3729" y="5551"/>
                  </a:lnTo>
                  <a:lnTo>
                    <a:pt x="4106" y="6367"/>
                  </a:lnTo>
                  <a:lnTo>
                    <a:pt x="4462" y="7205"/>
                  </a:lnTo>
                  <a:lnTo>
                    <a:pt x="4399" y="7268"/>
                  </a:lnTo>
                  <a:lnTo>
                    <a:pt x="4357" y="7352"/>
                  </a:lnTo>
                  <a:lnTo>
                    <a:pt x="4315" y="7415"/>
                  </a:lnTo>
                  <a:lnTo>
                    <a:pt x="4294" y="7498"/>
                  </a:lnTo>
                  <a:lnTo>
                    <a:pt x="4294" y="7582"/>
                  </a:lnTo>
                  <a:lnTo>
                    <a:pt x="4294" y="7666"/>
                  </a:lnTo>
                  <a:lnTo>
                    <a:pt x="4336" y="7833"/>
                  </a:lnTo>
                  <a:lnTo>
                    <a:pt x="4420" y="7980"/>
                  </a:lnTo>
                  <a:lnTo>
                    <a:pt x="4525" y="8085"/>
                  </a:lnTo>
                  <a:lnTo>
                    <a:pt x="4608" y="8127"/>
                  </a:lnTo>
                  <a:lnTo>
                    <a:pt x="4671" y="8169"/>
                  </a:lnTo>
                  <a:lnTo>
                    <a:pt x="4839" y="8169"/>
                  </a:lnTo>
                  <a:lnTo>
                    <a:pt x="5342" y="9635"/>
                  </a:lnTo>
                  <a:lnTo>
                    <a:pt x="5844" y="11080"/>
                  </a:lnTo>
                  <a:lnTo>
                    <a:pt x="6326" y="12525"/>
                  </a:lnTo>
                  <a:lnTo>
                    <a:pt x="6577" y="13258"/>
                  </a:lnTo>
                  <a:lnTo>
                    <a:pt x="6829" y="13949"/>
                  </a:lnTo>
                  <a:lnTo>
                    <a:pt x="7415" y="15415"/>
                  </a:lnTo>
                  <a:lnTo>
                    <a:pt x="8022" y="16861"/>
                  </a:lnTo>
                  <a:lnTo>
                    <a:pt x="8651" y="18285"/>
                  </a:lnTo>
                  <a:lnTo>
                    <a:pt x="9321" y="19709"/>
                  </a:lnTo>
                  <a:lnTo>
                    <a:pt x="10033" y="21112"/>
                  </a:lnTo>
                  <a:lnTo>
                    <a:pt x="10787" y="22474"/>
                  </a:lnTo>
                  <a:lnTo>
                    <a:pt x="11583" y="23835"/>
                  </a:lnTo>
                  <a:lnTo>
                    <a:pt x="12400" y="25176"/>
                  </a:lnTo>
                  <a:lnTo>
                    <a:pt x="13049" y="26160"/>
                  </a:lnTo>
                  <a:lnTo>
                    <a:pt x="13719" y="27144"/>
                  </a:lnTo>
                  <a:lnTo>
                    <a:pt x="14431" y="28087"/>
                  </a:lnTo>
                  <a:lnTo>
                    <a:pt x="15144" y="29050"/>
                  </a:lnTo>
                  <a:lnTo>
                    <a:pt x="15898" y="29972"/>
                  </a:lnTo>
                  <a:lnTo>
                    <a:pt x="16693" y="30872"/>
                  </a:lnTo>
                  <a:lnTo>
                    <a:pt x="17489" y="31773"/>
                  </a:lnTo>
                  <a:lnTo>
                    <a:pt x="18327" y="32632"/>
                  </a:lnTo>
                  <a:lnTo>
                    <a:pt x="19165" y="33470"/>
                  </a:lnTo>
                  <a:lnTo>
                    <a:pt x="20045" y="34265"/>
                  </a:lnTo>
                  <a:lnTo>
                    <a:pt x="20945" y="35061"/>
                  </a:lnTo>
                  <a:lnTo>
                    <a:pt x="21888" y="35794"/>
                  </a:lnTo>
                  <a:lnTo>
                    <a:pt x="22830" y="36507"/>
                  </a:lnTo>
                  <a:lnTo>
                    <a:pt x="23815" y="37198"/>
                  </a:lnTo>
                  <a:lnTo>
                    <a:pt x="24799" y="37847"/>
                  </a:lnTo>
                  <a:lnTo>
                    <a:pt x="25825" y="38454"/>
                  </a:lnTo>
                  <a:lnTo>
                    <a:pt x="25888" y="38475"/>
                  </a:lnTo>
                  <a:lnTo>
                    <a:pt x="26454" y="38789"/>
                  </a:lnTo>
                  <a:lnTo>
                    <a:pt x="27040" y="39104"/>
                  </a:lnTo>
                  <a:lnTo>
                    <a:pt x="27626" y="39376"/>
                  </a:lnTo>
                  <a:lnTo>
                    <a:pt x="28213" y="39669"/>
                  </a:lnTo>
                  <a:lnTo>
                    <a:pt x="28820" y="39920"/>
                  </a:lnTo>
                  <a:lnTo>
                    <a:pt x="29428" y="40172"/>
                  </a:lnTo>
                  <a:lnTo>
                    <a:pt x="30035" y="40402"/>
                  </a:lnTo>
                  <a:lnTo>
                    <a:pt x="30663" y="40612"/>
                  </a:lnTo>
                  <a:lnTo>
                    <a:pt x="31292" y="40821"/>
                  </a:lnTo>
                  <a:lnTo>
                    <a:pt x="31962" y="41010"/>
                  </a:lnTo>
                  <a:lnTo>
                    <a:pt x="32632" y="41156"/>
                  </a:lnTo>
                  <a:lnTo>
                    <a:pt x="33302" y="41303"/>
                  </a:lnTo>
                  <a:lnTo>
                    <a:pt x="33994" y="41408"/>
                  </a:lnTo>
                  <a:lnTo>
                    <a:pt x="34685" y="41470"/>
                  </a:lnTo>
                  <a:lnTo>
                    <a:pt x="35376" y="41512"/>
                  </a:lnTo>
                  <a:lnTo>
                    <a:pt x="36067" y="41512"/>
                  </a:lnTo>
                  <a:lnTo>
                    <a:pt x="36758" y="41470"/>
                  </a:lnTo>
                  <a:lnTo>
                    <a:pt x="37428" y="41387"/>
                  </a:lnTo>
                  <a:lnTo>
                    <a:pt x="37764" y="41324"/>
                  </a:lnTo>
                  <a:lnTo>
                    <a:pt x="38099" y="41240"/>
                  </a:lnTo>
                  <a:lnTo>
                    <a:pt x="38434" y="41156"/>
                  </a:lnTo>
                  <a:lnTo>
                    <a:pt x="38748" y="41051"/>
                  </a:lnTo>
                  <a:lnTo>
                    <a:pt x="39062" y="40947"/>
                  </a:lnTo>
                  <a:lnTo>
                    <a:pt x="39376" y="40821"/>
                  </a:lnTo>
                  <a:lnTo>
                    <a:pt x="39690" y="40695"/>
                  </a:lnTo>
                  <a:lnTo>
                    <a:pt x="40005" y="40528"/>
                  </a:lnTo>
                  <a:lnTo>
                    <a:pt x="40298" y="40360"/>
                  </a:lnTo>
                  <a:lnTo>
                    <a:pt x="40591" y="40172"/>
                  </a:lnTo>
                  <a:lnTo>
                    <a:pt x="40884" y="39983"/>
                  </a:lnTo>
                  <a:lnTo>
                    <a:pt x="41157" y="39774"/>
                  </a:lnTo>
                  <a:lnTo>
                    <a:pt x="41408" y="39564"/>
                  </a:lnTo>
                  <a:lnTo>
                    <a:pt x="41638" y="39334"/>
                  </a:lnTo>
                  <a:lnTo>
                    <a:pt x="41848" y="39125"/>
                  </a:lnTo>
                  <a:lnTo>
                    <a:pt x="42057" y="38894"/>
                  </a:lnTo>
                  <a:lnTo>
                    <a:pt x="42246" y="38643"/>
                  </a:lnTo>
                  <a:lnTo>
                    <a:pt x="42434" y="38412"/>
                  </a:lnTo>
                  <a:lnTo>
                    <a:pt x="42602" y="38161"/>
                  </a:lnTo>
                  <a:lnTo>
                    <a:pt x="42769" y="37889"/>
                  </a:lnTo>
                  <a:lnTo>
                    <a:pt x="42916" y="37638"/>
                  </a:lnTo>
                  <a:lnTo>
                    <a:pt x="43042" y="37365"/>
                  </a:lnTo>
                  <a:lnTo>
                    <a:pt x="43272" y="36821"/>
                  </a:lnTo>
                  <a:lnTo>
                    <a:pt x="43460" y="36255"/>
                  </a:lnTo>
                  <a:lnTo>
                    <a:pt x="43607" y="35669"/>
                  </a:lnTo>
                  <a:lnTo>
                    <a:pt x="43733" y="35082"/>
                  </a:lnTo>
                  <a:lnTo>
                    <a:pt x="43796" y="34475"/>
                  </a:lnTo>
                  <a:lnTo>
                    <a:pt x="43838" y="33868"/>
                  </a:lnTo>
                  <a:lnTo>
                    <a:pt x="43838" y="33239"/>
                  </a:lnTo>
                  <a:lnTo>
                    <a:pt x="43817" y="32632"/>
                  </a:lnTo>
                  <a:lnTo>
                    <a:pt x="43754" y="32024"/>
                  </a:lnTo>
                  <a:lnTo>
                    <a:pt x="43649" y="31417"/>
                  </a:lnTo>
                  <a:lnTo>
                    <a:pt x="43544" y="30810"/>
                  </a:lnTo>
                  <a:lnTo>
                    <a:pt x="43356" y="30077"/>
                  </a:lnTo>
                  <a:lnTo>
                    <a:pt x="43146" y="29344"/>
                  </a:lnTo>
                  <a:lnTo>
                    <a:pt x="42916" y="28631"/>
                  </a:lnTo>
                  <a:lnTo>
                    <a:pt x="42665" y="27919"/>
                  </a:lnTo>
                  <a:lnTo>
                    <a:pt x="42371" y="27207"/>
                  </a:lnTo>
                  <a:lnTo>
                    <a:pt x="42057" y="26516"/>
                  </a:lnTo>
                  <a:lnTo>
                    <a:pt x="41722" y="25846"/>
                  </a:lnTo>
                  <a:lnTo>
                    <a:pt x="41345" y="25155"/>
                  </a:lnTo>
                  <a:lnTo>
                    <a:pt x="40968" y="24505"/>
                  </a:lnTo>
                  <a:lnTo>
                    <a:pt x="40549" y="23835"/>
                  </a:lnTo>
                  <a:lnTo>
                    <a:pt x="40130" y="23207"/>
                  </a:lnTo>
                  <a:lnTo>
                    <a:pt x="39690" y="22557"/>
                  </a:lnTo>
                  <a:lnTo>
                    <a:pt x="39230" y="21929"/>
                  </a:lnTo>
                  <a:lnTo>
                    <a:pt x="38748" y="21322"/>
                  </a:lnTo>
                  <a:lnTo>
                    <a:pt x="38245" y="20714"/>
                  </a:lnTo>
                  <a:lnTo>
                    <a:pt x="37743" y="20107"/>
                  </a:lnTo>
                  <a:lnTo>
                    <a:pt x="37219" y="19521"/>
                  </a:lnTo>
                  <a:lnTo>
                    <a:pt x="36674" y="18955"/>
                  </a:lnTo>
                  <a:lnTo>
                    <a:pt x="36130" y="18390"/>
                  </a:lnTo>
                  <a:lnTo>
                    <a:pt x="35564" y="17824"/>
                  </a:lnTo>
                  <a:lnTo>
                    <a:pt x="34999" y="17279"/>
                  </a:lnTo>
                  <a:lnTo>
                    <a:pt x="34412" y="16756"/>
                  </a:lnTo>
                  <a:lnTo>
                    <a:pt x="33240" y="15709"/>
                  </a:lnTo>
                  <a:lnTo>
                    <a:pt x="32067" y="14724"/>
                  </a:lnTo>
                  <a:lnTo>
                    <a:pt x="30852" y="13782"/>
                  </a:lnTo>
                  <a:lnTo>
                    <a:pt x="29658" y="12881"/>
                  </a:lnTo>
                  <a:lnTo>
                    <a:pt x="28464" y="12022"/>
                  </a:lnTo>
                  <a:lnTo>
                    <a:pt x="27689" y="11499"/>
                  </a:lnTo>
                  <a:lnTo>
                    <a:pt x="26893" y="10975"/>
                  </a:lnTo>
                  <a:lnTo>
                    <a:pt x="25323" y="9970"/>
                  </a:lnTo>
                  <a:lnTo>
                    <a:pt x="23710" y="8985"/>
                  </a:lnTo>
                  <a:lnTo>
                    <a:pt x="22076" y="8064"/>
                  </a:lnTo>
                  <a:lnTo>
                    <a:pt x="20422" y="7142"/>
                  </a:lnTo>
                  <a:lnTo>
                    <a:pt x="18746" y="6284"/>
                  </a:lnTo>
                  <a:lnTo>
                    <a:pt x="17070" y="5425"/>
                  </a:lnTo>
                  <a:lnTo>
                    <a:pt x="15395" y="4608"/>
                  </a:lnTo>
                  <a:lnTo>
                    <a:pt x="13740" y="3791"/>
                  </a:lnTo>
                  <a:lnTo>
                    <a:pt x="12065" y="2953"/>
                  </a:lnTo>
                  <a:lnTo>
                    <a:pt x="11206" y="2555"/>
                  </a:lnTo>
                  <a:lnTo>
                    <a:pt x="10347" y="2158"/>
                  </a:lnTo>
                  <a:lnTo>
                    <a:pt x="9489" y="1781"/>
                  </a:lnTo>
                  <a:lnTo>
                    <a:pt x="8609" y="1424"/>
                  </a:lnTo>
                  <a:lnTo>
                    <a:pt x="7729" y="1089"/>
                  </a:lnTo>
                  <a:lnTo>
                    <a:pt x="6829" y="796"/>
                  </a:lnTo>
                  <a:lnTo>
                    <a:pt x="5928" y="545"/>
                  </a:lnTo>
                  <a:lnTo>
                    <a:pt x="5488" y="440"/>
                  </a:lnTo>
                  <a:lnTo>
                    <a:pt x="5027" y="335"/>
                  </a:lnTo>
                  <a:lnTo>
                    <a:pt x="4567" y="252"/>
                  </a:lnTo>
                  <a:lnTo>
                    <a:pt x="4106" y="189"/>
                  </a:lnTo>
                  <a:lnTo>
                    <a:pt x="3666" y="126"/>
                  </a:lnTo>
                  <a:lnTo>
                    <a:pt x="3205" y="84"/>
                  </a:lnTo>
                  <a:lnTo>
                    <a:pt x="2744" y="63"/>
                  </a:lnTo>
                  <a:lnTo>
                    <a:pt x="1823" y="63"/>
                  </a:lnTo>
                  <a:lnTo>
                    <a:pt x="1362" y="105"/>
                  </a:lnTo>
                  <a:lnTo>
                    <a:pt x="1341" y="105"/>
                  </a:lnTo>
                  <a:lnTo>
                    <a:pt x="1278" y="84"/>
                  </a:lnTo>
                  <a:lnTo>
                    <a:pt x="1174" y="21"/>
                  </a:lnTo>
                  <a:lnTo>
                    <a:pt x="1069"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237;p56">
              <a:extLst>
                <a:ext uri="{FF2B5EF4-FFF2-40B4-BE49-F238E27FC236}">
                  <a16:creationId xmlns:a16="http://schemas.microsoft.com/office/drawing/2014/main" id="{C09339AF-45D5-6DF7-A420-5A66BA6B2D52}"/>
                </a:ext>
              </a:extLst>
            </p:cNvPr>
            <p:cNvSpPr/>
            <p:nvPr/>
          </p:nvSpPr>
          <p:spPr>
            <a:xfrm>
              <a:off x="1289825" y="1585900"/>
              <a:ext cx="1095950" cy="1037825"/>
            </a:xfrm>
            <a:custGeom>
              <a:avLst/>
              <a:gdLst/>
              <a:ahLst/>
              <a:cxnLst/>
              <a:rect l="l" t="t" r="r" b="b"/>
              <a:pathLst>
                <a:path w="43838" h="41513" extrusionOk="0">
                  <a:moveTo>
                    <a:pt x="3645" y="2681"/>
                  </a:moveTo>
                  <a:lnTo>
                    <a:pt x="6305" y="4608"/>
                  </a:lnTo>
                  <a:lnTo>
                    <a:pt x="7624" y="5571"/>
                  </a:lnTo>
                  <a:lnTo>
                    <a:pt x="8923" y="6556"/>
                  </a:lnTo>
                  <a:lnTo>
                    <a:pt x="8525" y="6493"/>
                  </a:lnTo>
                  <a:lnTo>
                    <a:pt x="8127" y="6451"/>
                  </a:lnTo>
                  <a:lnTo>
                    <a:pt x="7729" y="6430"/>
                  </a:lnTo>
                  <a:lnTo>
                    <a:pt x="7310" y="6430"/>
                  </a:lnTo>
                  <a:lnTo>
                    <a:pt x="6912" y="6472"/>
                  </a:lnTo>
                  <a:lnTo>
                    <a:pt x="6514" y="6514"/>
                  </a:lnTo>
                  <a:lnTo>
                    <a:pt x="6116" y="6598"/>
                  </a:lnTo>
                  <a:lnTo>
                    <a:pt x="5719" y="6702"/>
                  </a:lnTo>
                  <a:lnTo>
                    <a:pt x="5279" y="5655"/>
                  </a:lnTo>
                  <a:lnTo>
                    <a:pt x="5048" y="5132"/>
                  </a:lnTo>
                  <a:lnTo>
                    <a:pt x="4797" y="4629"/>
                  </a:lnTo>
                  <a:lnTo>
                    <a:pt x="4525" y="4126"/>
                  </a:lnTo>
                  <a:lnTo>
                    <a:pt x="4252" y="3645"/>
                  </a:lnTo>
                  <a:lnTo>
                    <a:pt x="3959" y="3163"/>
                  </a:lnTo>
                  <a:lnTo>
                    <a:pt x="3645" y="2681"/>
                  </a:lnTo>
                  <a:close/>
                  <a:moveTo>
                    <a:pt x="9866" y="7268"/>
                  </a:moveTo>
                  <a:lnTo>
                    <a:pt x="10934" y="8085"/>
                  </a:lnTo>
                  <a:lnTo>
                    <a:pt x="11981" y="8923"/>
                  </a:lnTo>
                  <a:lnTo>
                    <a:pt x="11311" y="8839"/>
                  </a:lnTo>
                  <a:lnTo>
                    <a:pt x="10640" y="8797"/>
                  </a:lnTo>
                  <a:lnTo>
                    <a:pt x="9970" y="8818"/>
                  </a:lnTo>
                  <a:lnTo>
                    <a:pt x="9300" y="8860"/>
                  </a:lnTo>
                  <a:lnTo>
                    <a:pt x="8651" y="8944"/>
                  </a:lnTo>
                  <a:lnTo>
                    <a:pt x="8001" y="9090"/>
                  </a:lnTo>
                  <a:lnTo>
                    <a:pt x="7352" y="9258"/>
                  </a:lnTo>
                  <a:lnTo>
                    <a:pt x="7059" y="9362"/>
                  </a:lnTo>
                  <a:lnTo>
                    <a:pt x="6745" y="9488"/>
                  </a:lnTo>
                  <a:lnTo>
                    <a:pt x="6431" y="8587"/>
                  </a:lnTo>
                  <a:lnTo>
                    <a:pt x="6116" y="7708"/>
                  </a:lnTo>
                  <a:lnTo>
                    <a:pt x="6514" y="7582"/>
                  </a:lnTo>
                  <a:lnTo>
                    <a:pt x="6933" y="7477"/>
                  </a:lnTo>
                  <a:lnTo>
                    <a:pt x="7331" y="7415"/>
                  </a:lnTo>
                  <a:lnTo>
                    <a:pt x="7750" y="7373"/>
                  </a:lnTo>
                  <a:lnTo>
                    <a:pt x="8169" y="7352"/>
                  </a:lnTo>
                  <a:lnTo>
                    <a:pt x="8588" y="7352"/>
                  </a:lnTo>
                  <a:lnTo>
                    <a:pt x="9028" y="7394"/>
                  </a:lnTo>
                  <a:lnTo>
                    <a:pt x="9468" y="7456"/>
                  </a:lnTo>
                  <a:lnTo>
                    <a:pt x="9614" y="7456"/>
                  </a:lnTo>
                  <a:lnTo>
                    <a:pt x="9719" y="7436"/>
                  </a:lnTo>
                  <a:lnTo>
                    <a:pt x="9803" y="7352"/>
                  </a:lnTo>
                  <a:lnTo>
                    <a:pt x="9866" y="7268"/>
                  </a:lnTo>
                  <a:close/>
                  <a:moveTo>
                    <a:pt x="12086" y="9593"/>
                  </a:moveTo>
                  <a:lnTo>
                    <a:pt x="12840" y="9635"/>
                  </a:lnTo>
                  <a:lnTo>
                    <a:pt x="13761" y="10368"/>
                  </a:lnTo>
                  <a:lnTo>
                    <a:pt x="14683" y="11143"/>
                  </a:lnTo>
                  <a:lnTo>
                    <a:pt x="14243" y="11080"/>
                  </a:lnTo>
                  <a:lnTo>
                    <a:pt x="13782" y="11038"/>
                  </a:lnTo>
                  <a:lnTo>
                    <a:pt x="13342" y="10996"/>
                  </a:lnTo>
                  <a:lnTo>
                    <a:pt x="12902" y="10996"/>
                  </a:lnTo>
                  <a:lnTo>
                    <a:pt x="12442" y="11017"/>
                  </a:lnTo>
                  <a:lnTo>
                    <a:pt x="12002" y="11038"/>
                  </a:lnTo>
                  <a:lnTo>
                    <a:pt x="11562" y="11080"/>
                  </a:lnTo>
                  <a:lnTo>
                    <a:pt x="11122" y="11143"/>
                  </a:lnTo>
                  <a:lnTo>
                    <a:pt x="10661" y="11226"/>
                  </a:lnTo>
                  <a:lnTo>
                    <a:pt x="10222" y="11310"/>
                  </a:lnTo>
                  <a:lnTo>
                    <a:pt x="9803" y="11436"/>
                  </a:lnTo>
                  <a:lnTo>
                    <a:pt x="9363" y="11562"/>
                  </a:lnTo>
                  <a:lnTo>
                    <a:pt x="8944" y="11708"/>
                  </a:lnTo>
                  <a:lnTo>
                    <a:pt x="8525" y="11855"/>
                  </a:lnTo>
                  <a:lnTo>
                    <a:pt x="8106" y="12043"/>
                  </a:lnTo>
                  <a:lnTo>
                    <a:pt x="7708" y="12232"/>
                  </a:lnTo>
                  <a:lnTo>
                    <a:pt x="7373" y="11310"/>
                  </a:lnTo>
                  <a:lnTo>
                    <a:pt x="7059" y="10410"/>
                  </a:lnTo>
                  <a:lnTo>
                    <a:pt x="7038" y="10326"/>
                  </a:lnTo>
                  <a:lnTo>
                    <a:pt x="7771" y="10116"/>
                  </a:lnTo>
                  <a:lnTo>
                    <a:pt x="8483" y="9949"/>
                  </a:lnTo>
                  <a:lnTo>
                    <a:pt x="9195" y="9802"/>
                  </a:lnTo>
                  <a:lnTo>
                    <a:pt x="9907" y="9698"/>
                  </a:lnTo>
                  <a:lnTo>
                    <a:pt x="10620" y="9614"/>
                  </a:lnTo>
                  <a:lnTo>
                    <a:pt x="11332" y="9593"/>
                  </a:lnTo>
                  <a:close/>
                  <a:moveTo>
                    <a:pt x="15562" y="11876"/>
                  </a:moveTo>
                  <a:lnTo>
                    <a:pt x="16442" y="12651"/>
                  </a:lnTo>
                  <a:lnTo>
                    <a:pt x="17322" y="13447"/>
                  </a:lnTo>
                  <a:lnTo>
                    <a:pt x="16777" y="13384"/>
                  </a:lnTo>
                  <a:lnTo>
                    <a:pt x="16233" y="13321"/>
                  </a:lnTo>
                  <a:lnTo>
                    <a:pt x="15667" y="13279"/>
                  </a:lnTo>
                  <a:lnTo>
                    <a:pt x="14557" y="13279"/>
                  </a:lnTo>
                  <a:lnTo>
                    <a:pt x="13992" y="13300"/>
                  </a:lnTo>
                  <a:lnTo>
                    <a:pt x="13426" y="13363"/>
                  </a:lnTo>
                  <a:lnTo>
                    <a:pt x="12861" y="13426"/>
                  </a:lnTo>
                  <a:lnTo>
                    <a:pt x="12295" y="13530"/>
                  </a:lnTo>
                  <a:lnTo>
                    <a:pt x="11751" y="13656"/>
                  </a:lnTo>
                  <a:lnTo>
                    <a:pt x="11227" y="13803"/>
                  </a:lnTo>
                  <a:lnTo>
                    <a:pt x="10703" y="13991"/>
                  </a:lnTo>
                  <a:lnTo>
                    <a:pt x="10201" y="14201"/>
                  </a:lnTo>
                  <a:lnTo>
                    <a:pt x="9698" y="14431"/>
                  </a:lnTo>
                  <a:lnTo>
                    <a:pt x="9237" y="14703"/>
                  </a:lnTo>
                  <a:lnTo>
                    <a:pt x="8776" y="15017"/>
                  </a:lnTo>
                  <a:lnTo>
                    <a:pt x="8420" y="14117"/>
                  </a:lnTo>
                  <a:lnTo>
                    <a:pt x="8064" y="13195"/>
                  </a:lnTo>
                  <a:lnTo>
                    <a:pt x="8504" y="13007"/>
                  </a:lnTo>
                  <a:lnTo>
                    <a:pt x="8944" y="12818"/>
                  </a:lnTo>
                  <a:lnTo>
                    <a:pt x="9384" y="12651"/>
                  </a:lnTo>
                  <a:lnTo>
                    <a:pt x="9824" y="12504"/>
                  </a:lnTo>
                  <a:lnTo>
                    <a:pt x="10263" y="12378"/>
                  </a:lnTo>
                  <a:lnTo>
                    <a:pt x="10703" y="12253"/>
                  </a:lnTo>
                  <a:lnTo>
                    <a:pt x="11143" y="12169"/>
                  </a:lnTo>
                  <a:lnTo>
                    <a:pt x="11583" y="12085"/>
                  </a:lnTo>
                  <a:lnTo>
                    <a:pt x="12044" y="12001"/>
                  </a:lnTo>
                  <a:lnTo>
                    <a:pt x="12505" y="11960"/>
                  </a:lnTo>
                  <a:lnTo>
                    <a:pt x="12965" y="11918"/>
                  </a:lnTo>
                  <a:lnTo>
                    <a:pt x="13426" y="11897"/>
                  </a:lnTo>
                  <a:lnTo>
                    <a:pt x="14369" y="11897"/>
                  </a:lnTo>
                  <a:lnTo>
                    <a:pt x="14850" y="11918"/>
                  </a:lnTo>
                  <a:lnTo>
                    <a:pt x="15353" y="11960"/>
                  </a:lnTo>
                  <a:lnTo>
                    <a:pt x="15416" y="11939"/>
                  </a:lnTo>
                  <a:lnTo>
                    <a:pt x="15458" y="11939"/>
                  </a:lnTo>
                  <a:lnTo>
                    <a:pt x="15562" y="11876"/>
                  </a:lnTo>
                  <a:close/>
                  <a:moveTo>
                    <a:pt x="16777" y="14180"/>
                  </a:moveTo>
                  <a:lnTo>
                    <a:pt x="17364" y="14222"/>
                  </a:lnTo>
                  <a:lnTo>
                    <a:pt x="17971" y="14305"/>
                  </a:lnTo>
                  <a:lnTo>
                    <a:pt x="18097" y="14284"/>
                  </a:lnTo>
                  <a:lnTo>
                    <a:pt x="18201" y="14263"/>
                  </a:lnTo>
                  <a:lnTo>
                    <a:pt x="19081" y="15101"/>
                  </a:lnTo>
                  <a:lnTo>
                    <a:pt x="19940" y="15939"/>
                  </a:lnTo>
                  <a:lnTo>
                    <a:pt x="19291" y="15813"/>
                  </a:lnTo>
                  <a:lnTo>
                    <a:pt x="18641" y="15709"/>
                  </a:lnTo>
                  <a:lnTo>
                    <a:pt x="17992" y="15625"/>
                  </a:lnTo>
                  <a:lnTo>
                    <a:pt x="17343" y="15583"/>
                  </a:lnTo>
                  <a:lnTo>
                    <a:pt x="16693" y="15562"/>
                  </a:lnTo>
                  <a:lnTo>
                    <a:pt x="16044" y="15583"/>
                  </a:lnTo>
                  <a:lnTo>
                    <a:pt x="15395" y="15646"/>
                  </a:lnTo>
                  <a:lnTo>
                    <a:pt x="14746" y="15730"/>
                  </a:lnTo>
                  <a:lnTo>
                    <a:pt x="14096" y="15834"/>
                  </a:lnTo>
                  <a:lnTo>
                    <a:pt x="13468" y="16002"/>
                  </a:lnTo>
                  <a:lnTo>
                    <a:pt x="12840" y="16169"/>
                  </a:lnTo>
                  <a:lnTo>
                    <a:pt x="12211" y="16379"/>
                  </a:lnTo>
                  <a:lnTo>
                    <a:pt x="11604" y="16630"/>
                  </a:lnTo>
                  <a:lnTo>
                    <a:pt x="11017" y="16902"/>
                  </a:lnTo>
                  <a:lnTo>
                    <a:pt x="10431" y="17196"/>
                  </a:lnTo>
                  <a:lnTo>
                    <a:pt x="9866" y="17531"/>
                  </a:lnTo>
                  <a:lnTo>
                    <a:pt x="9468" y="16672"/>
                  </a:lnTo>
                  <a:lnTo>
                    <a:pt x="9091" y="15813"/>
                  </a:lnTo>
                  <a:lnTo>
                    <a:pt x="10222" y="15415"/>
                  </a:lnTo>
                  <a:lnTo>
                    <a:pt x="11311" y="15038"/>
                  </a:lnTo>
                  <a:lnTo>
                    <a:pt x="11834" y="14892"/>
                  </a:lnTo>
                  <a:lnTo>
                    <a:pt x="12379" y="14724"/>
                  </a:lnTo>
                  <a:lnTo>
                    <a:pt x="12902" y="14599"/>
                  </a:lnTo>
                  <a:lnTo>
                    <a:pt x="13447" y="14473"/>
                  </a:lnTo>
                  <a:lnTo>
                    <a:pt x="13971" y="14368"/>
                  </a:lnTo>
                  <a:lnTo>
                    <a:pt x="14515" y="14284"/>
                  </a:lnTo>
                  <a:lnTo>
                    <a:pt x="15060" y="14222"/>
                  </a:lnTo>
                  <a:lnTo>
                    <a:pt x="15625" y="14180"/>
                  </a:lnTo>
                  <a:close/>
                  <a:moveTo>
                    <a:pt x="17720" y="16484"/>
                  </a:moveTo>
                  <a:lnTo>
                    <a:pt x="18369" y="16505"/>
                  </a:lnTo>
                  <a:lnTo>
                    <a:pt x="19039" y="16567"/>
                  </a:lnTo>
                  <a:lnTo>
                    <a:pt x="19689" y="16651"/>
                  </a:lnTo>
                  <a:lnTo>
                    <a:pt x="20380" y="16777"/>
                  </a:lnTo>
                  <a:lnTo>
                    <a:pt x="20547" y="16777"/>
                  </a:lnTo>
                  <a:lnTo>
                    <a:pt x="20610" y="16735"/>
                  </a:lnTo>
                  <a:lnTo>
                    <a:pt x="20673" y="16693"/>
                  </a:lnTo>
                  <a:lnTo>
                    <a:pt x="21615" y="17656"/>
                  </a:lnTo>
                  <a:lnTo>
                    <a:pt x="22411" y="18536"/>
                  </a:lnTo>
                  <a:lnTo>
                    <a:pt x="21741" y="18452"/>
                  </a:lnTo>
                  <a:lnTo>
                    <a:pt x="21029" y="18369"/>
                  </a:lnTo>
                  <a:lnTo>
                    <a:pt x="20317" y="18327"/>
                  </a:lnTo>
                  <a:lnTo>
                    <a:pt x="18872" y="18327"/>
                  </a:lnTo>
                  <a:lnTo>
                    <a:pt x="18139" y="18369"/>
                  </a:lnTo>
                  <a:lnTo>
                    <a:pt x="17406" y="18452"/>
                  </a:lnTo>
                  <a:lnTo>
                    <a:pt x="16673" y="18557"/>
                  </a:lnTo>
                  <a:lnTo>
                    <a:pt x="15939" y="18704"/>
                  </a:lnTo>
                  <a:lnTo>
                    <a:pt x="15227" y="18892"/>
                  </a:lnTo>
                  <a:lnTo>
                    <a:pt x="14536" y="19102"/>
                  </a:lnTo>
                  <a:lnTo>
                    <a:pt x="13866" y="19353"/>
                  </a:lnTo>
                  <a:lnTo>
                    <a:pt x="13217" y="19625"/>
                  </a:lnTo>
                  <a:lnTo>
                    <a:pt x="12588" y="19960"/>
                  </a:lnTo>
                  <a:lnTo>
                    <a:pt x="12295" y="20128"/>
                  </a:lnTo>
                  <a:lnTo>
                    <a:pt x="12002" y="20316"/>
                  </a:lnTo>
                  <a:lnTo>
                    <a:pt x="11709" y="20526"/>
                  </a:lnTo>
                  <a:lnTo>
                    <a:pt x="11436" y="20735"/>
                  </a:lnTo>
                  <a:lnTo>
                    <a:pt x="10850" y="19604"/>
                  </a:lnTo>
                  <a:lnTo>
                    <a:pt x="10305" y="18473"/>
                  </a:lnTo>
                  <a:lnTo>
                    <a:pt x="10892" y="18159"/>
                  </a:lnTo>
                  <a:lnTo>
                    <a:pt x="11478" y="17845"/>
                  </a:lnTo>
                  <a:lnTo>
                    <a:pt x="12086" y="17573"/>
                  </a:lnTo>
                  <a:lnTo>
                    <a:pt x="12693" y="17342"/>
                  </a:lnTo>
                  <a:lnTo>
                    <a:pt x="13300" y="17133"/>
                  </a:lnTo>
                  <a:lnTo>
                    <a:pt x="13908" y="16944"/>
                  </a:lnTo>
                  <a:lnTo>
                    <a:pt x="14536" y="16798"/>
                  </a:lnTo>
                  <a:lnTo>
                    <a:pt x="15164" y="16672"/>
                  </a:lnTo>
                  <a:lnTo>
                    <a:pt x="15793" y="16567"/>
                  </a:lnTo>
                  <a:lnTo>
                    <a:pt x="16421" y="16505"/>
                  </a:lnTo>
                  <a:lnTo>
                    <a:pt x="17070" y="16484"/>
                  </a:lnTo>
                  <a:close/>
                  <a:moveTo>
                    <a:pt x="20589" y="19185"/>
                  </a:moveTo>
                  <a:lnTo>
                    <a:pt x="21364" y="19206"/>
                  </a:lnTo>
                  <a:lnTo>
                    <a:pt x="22160" y="19248"/>
                  </a:lnTo>
                  <a:lnTo>
                    <a:pt x="22956" y="19311"/>
                  </a:lnTo>
                  <a:lnTo>
                    <a:pt x="23019" y="19311"/>
                  </a:lnTo>
                  <a:lnTo>
                    <a:pt x="23082" y="19290"/>
                  </a:lnTo>
                  <a:lnTo>
                    <a:pt x="23836" y="20149"/>
                  </a:lnTo>
                  <a:lnTo>
                    <a:pt x="24590" y="21029"/>
                  </a:lnTo>
                  <a:lnTo>
                    <a:pt x="24590" y="21029"/>
                  </a:lnTo>
                  <a:lnTo>
                    <a:pt x="23877" y="20882"/>
                  </a:lnTo>
                  <a:lnTo>
                    <a:pt x="23123" y="20777"/>
                  </a:lnTo>
                  <a:lnTo>
                    <a:pt x="22369" y="20714"/>
                  </a:lnTo>
                  <a:lnTo>
                    <a:pt x="21594" y="20693"/>
                  </a:lnTo>
                  <a:lnTo>
                    <a:pt x="20820" y="20693"/>
                  </a:lnTo>
                  <a:lnTo>
                    <a:pt x="20045" y="20756"/>
                  </a:lnTo>
                  <a:lnTo>
                    <a:pt x="19270" y="20840"/>
                  </a:lnTo>
                  <a:lnTo>
                    <a:pt x="18495" y="20987"/>
                  </a:lnTo>
                  <a:lnTo>
                    <a:pt x="17720" y="21154"/>
                  </a:lnTo>
                  <a:lnTo>
                    <a:pt x="16966" y="21343"/>
                  </a:lnTo>
                  <a:lnTo>
                    <a:pt x="16233" y="21594"/>
                  </a:lnTo>
                  <a:lnTo>
                    <a:pt x="15521" y="21887"/>
                  </a:lnTo>
                  <a:lnTo>
                    <a:pt x="14829" y="22201"/>
                  </a:lnTo>
                  <a:lnTo>
                    <a:pt x="14159" y="22557"/>
                  </a:lnTo>
                  <a:lnTo>
                    <a:pt x="13531" y="22955"/>
                  </a:lnTo>
                  <a:lnTo>
                    <a:pt x="13238" y="23165"/>
                  </a:lnTo>
                  <a:lnTo>
                    <a:pt x="12944" y="23374"/>
                  </a:lnTo>
                  <a:lnTo>
                    <a:pt x="12379" y="22432"/>
                  </a:lnTo>
                  <a:lnTo>
                    <a:pt x="11897" y="21573"/>
                  </a:lnTo>
                  <a:lnTo>
                    <a:pt x="12484" y="21322"/>
                  </a:lnTo>
                  <a:lnTo>
                    <a:pt x="13070" y="21049"/>
                  </a:lnTo>
                  <a:lnTo>
                    <a:pt x="14243" y="20505"/>
                  </a:lnTo>
                  <a:lnTo>
                    <a:pt x="14829" y="20254"/>
                  </a:lnTo>
                  <a:lnTo>
                    <a:pt x="15437" y="20023"/>
                  </a:lnTo>
                  <a:lnTo>
                    <a:pt x="16044" y="19814"/>
                  </a:lnTo>
                  <a:lnTo>
                    <a:pt x="16673" y="19646"/>
                  </a:lnTo>
                  <a:lnTo>
                    <a:pt x="17447" y="19458"/>
                  </a:lnTo>
                  <a:lnTo>
                    <a:pt x="18243" y="19332"/>
                  </a:lnTo>
                  <a:lnTo>
                    <a:pt x="19018" y="19248"/>
                  </a:lnTo>
                  <a:lnTo>
                    <a:pt x="19793" y="19206"/>
                  </a:lnTo>
                  <a:lnTo>
                    <a:pt x="20589" y="19185"/>
                  </a:lnTo>
                  <a:close/>
                  <a:moveTo>
                    <a:pt x="22830" y="21720"/>
                  </a:moveTo>
                  <a:lnTo>
                    <a:pt x="23626" y="21741"/>
                  </a:lnTo>
                  <a:lnTo>
                    <a:pt x="25260" y="21845"/>
                  </a:lnTo>
                  <a:lnTo>
                    <a:pt x="26139" y="22914"/>
                  </a:lnTo>
                  <a:lnTo>
                    <a:pt x="27019" y="24024"/>
                  </a:lnTo>
                  <a:lnTo>
                    <a:pt x="26244" y="23877"/>
                  </a:lnTo>
                  <a:lnTo>
                    <a:pt x="25448" y="23772"/>
                  </a:lnTo>
                  <a:lnTo>
                    <a:pt x="24673" y="23730"/>
                  </a:lnTo>
                  <a:lnTo>
                    <a:pt x="23898" y="23709"/>
                  </a:lnTo>
                  <a:lnTo>
                    <a:pt x="23123" y="23751"/>
                  </a:lnTo>
                  <a:lnTo>
                    <a:pt x="22348" y="23835"/>
                  </a:lnTo>
                  <a:lnTo>
                    <a:pt x="21594" y="23940"/>
                  </a:lnTo>
                  <a:lnTo>
                    <a:pt x="20820" y="24107"/>
                  </a:lnTo>
                  <a:lnTo>
                    <a:pt x="20086" y="24317"/>
                  </a:lnTo>
                  <a:lnTo>
                    <a:pt x="19353" y="24547"/>
                  </a:lnTo>
                  <a:lnTo>
                    <a:pt x="18620" y="24840"/>
                  </a:lnTo>
                  <a:lnTo>
                    <a:pt x="17908" y="25155"/>
                  </a:lnTo>
                  <a:lnTo>
                    <a:pt x="17217" y="25511"/>
                  </a:lnTo>
                  <a:lnTo>
                    <a:pt x="16547" y="25909"/>
                  </a:lnTo>
                  <a:lnTo>
                    <a:pt x="15898" y="26348"/>
                  </a:lnTo>
                  <a:lnTo>
                    <a:pt x="15248" y="26809"/>
                  </a:lnTo>
                  <a:lnTo>
                    <a:pt x="14787" y="26160"/>
                  </a:lnTo>
                  <a:lnTo>
                    <a:pt x="14327" y="25511"/>
                  </a:lnTo>
                  <a:lnTo>
                    <a:pt x="13447" y="24170"/>
                  </a:lnTo>
                  <a:lnTo>
                    <a:pt x="14746" y="23542"/>
                  </a:lnTo>
                  <a:lnTo>
                    <a:pt x="15395" y="23249"/>
                  </a:lnTo>
                  <a:lnTo>
                    <a:pt x="16044" y="22955"/>
                  </a:lnTo>
                  <a:lnTo>
                    <a:pt x="16714" y="22683"/>
                  </a:lnTo>
                  <a:lnTo>
                    <a:pt x="17385" y="22432"/>
                  </a:lnTo>
                  <a:lnTo>
                    <a:pt x="18076" y="22222"/>
                  </a:lnTo>
                  <a:lnTo>
                    <a:pt x="18788" y="22034"/>
                  </a:lnTo>
                  <a:lnTo>
                    <a:pt x="19605" y="21887"/>
                  </a:lnTo>
                  <a:lnTo>
                    <a:pt x="20422" y="21803"/>
                  </a:lnTo>
                  <a:lnTo>
                    <a:pt x="21217" y="21741"/>
                  </a:lnTo>
                  <a:lnTo>
                    <a:pt x="22013" y="21720"/>
                  </a:lnTo>
                  <a:close/>
                  <a:moveTo>
                    <a:pt x="27333" y="24422"/>
                  </a:moveTo>
                  <a:lnTo>
                    <a:pt x="28485" y="25930"/>
                  </a:lnTo>
                  <a:lnTo>
                    <a:pt x="29595" y="27458"/>
                  </a:lnTo>
                  <a:lnTo>
                    <a:pt x="28862" y="27291"/>
                  </a:lnTo>
                  <a:lnTo>
                    <a:pt x="28129" y="27165"/>
                  </a:lnTo>
                  <a:lnTo>
                    <a:pt x="27354" y="27061"/>
                  </a:lnTo>
                  <a:lnTo>
                    <a:pt x="26558" y="27019"/>
                  </a:lnTo>
                  <a:lnTo>
                    <a:pt x="25762" y="26998"/>
                  </a:lnTo>
                  <a:lnTo>
                    <a:pt x="24946" y="27019"/>
                  </a:lnTo>
                  <a:lnTo>
                    <a:pt x="24129" y="27081"/>
                  </a:lnTo>
                  <a:lnTo>
                    <a:pt x="23312" y="27186"/>
                  </a:lnTo>
                  <a:lnTo>
                    <a:pt x="22495" y="27354"/>
                  </a:lnTo>
                  <a:lnTo>
                    <a:pt x="21699" y="27542"/>
                  </a:lnTo>
                  <a:lnTo>
                    <a:pt x="21322" y="27668"/>
                  </a:lnTo>
                  <a:lnTo>
                    <a:pt x="20945" y="27794"/>
                  </a:lnTo>
                  <a:lnTo>
                    <a:pt x="20568" y="27940"/>
                  </a:lnTo>
                  <a:lnTo>
                    <a:pt x="20191" y="28087"/>
                  </a:lnTo>
                  <a:lnTo>
                    <a:pt x="19835" y="28254"/>
                  </a:lnTo>
                  <a:lnTo>
                    <a:pt x="19479" y="28422"/>
                  </a:lnTo>
                  <a:lnTo>
                    <a:pt x="19144" y="28610"/>
                  </a:lnTo>
                  <a:lnTo>
                    <a:pt x="18809" y="28799"/>
                  </a:lnTo>
                  <a:lnTo>
                    <a:pt x="18474" y="29029"/>
                  </a:lnTo>
                  <a:lnTo>
                    <a:pt x="18160" y="29239"/>
                  </a:lnTo>
                  <a:lnTo>
                    <a:pt x="17866" y="29490"/>
                  </a:lnTo>
                  <a:lnTo>
                    <a:pt x="17594" y="29741"/>
                  </a:lnTo>
                  <a:lnTo>
                    <a:pt x="16735" y="28736"/>
                  </a:lnTo>
                  <a:lnTo>
                    <a:pt x="15919" y="27710"/>
                  </a:lnTo>
                  <a:lnTo>
                    <a:pt x="16526" y="27249"/>
                  </a:lnTo>
                  <a:lnTo>
                    <a:pt x="17154" y="26851"/>
                  </a:lnTo>
                  <a:lnTo>
                    <a:pt x="17783" y="26474"/>
                  </a:lnTo>
                  <a:lnTo>
                    <a:pt x="18432" y="26139"/>
                  </a:lnTo>
                  <a:lnTo>
                    <a:pt x="19081" y="25825"/>
                  </a:lnTo>
                  <a:lnTo>
                    <a:pt x="19751" y="25553"/>
                  </a:lnTo>
                  <a:lnTo>
                    <a:pt x="20422" y="25322"/>
                  </a:lnTo>
                  <a:lnTo>
                    <a:pt x="21113" y="25134"/>
                  </a:lnTo>
                  <a:lnTo>
                    <a:pt x="21804" y="24966"/>
                  </a:lnTo>
                  <a:lnTo>
                    <a:pt x="22495" y="24840"/>
                  </a:lnTo>
                  <a:lnTo>
                    <a:pt x="23207" y="24736"/>
                  </a:lnTo>
                  <a:lnTo>
                    <a:pt x="23940" y="24673"/>
                  </a:lnTo>
                  <a:lnTo>
                    <a:pt x="24652" y="24631"/>
                  </a:lnTo>
                  <a:lnTo>
                    <a:pt x="25406" y="24631"/>
                  </a:lnTo>
                  <a:lnTo>
                    <a:pt x="26139" y="24673"/>
                  </a:lnTo>
                  <a:lnTo>
                    <a:pt x="26893" y="24757"/>
                  </a:lnTo>
                  <a:lnTo>
                    <a:pt x="26977" y="24757"/>
                  </a:lnTo>
                  <a:lnTo>
                    <a:pt x="27061" y="24736"/>
                  </a:lnTo>
                  <a:lnTo>
                    <a:pt x="27124" y="24715"/>
                  </a:lnTo>
                  <a:lnTo>
                    <a:pt x="27187" y="24673"/>
                  </a:lnTo>
                  <a:lnTo>
                    <a:pt x="27249" y="24610"/>
                  </a:lnTo>
                  <a:lnTo>
                    <a:pt x="27291" y="24547"/>
                  </a:lnTo>
                  <a:lnTo>
                    <a:pt x="27333" y="24422"/>
                  </a:lnTo>
                  <a:close/>
                  <a:moveTo>
                    <a:pt x="27166" y="27898"/>
                  </a:moveTo>
                  <a:lnTo>
                    <a:pt x="28003" y="27940"/>
                  </a:lnTo>
                  <a:lnTo>
                    <a:pt x="28841" y="28003"/>
                  </a:lnTo>
                  <a:lnTo>
                    <a:pt x="29700" y="28129"/>
                  </a:lnTo>
                  <a:lnTo>
                    <a:pt x="29784" y="28129"/>
                  </a:lnTo>
                  <a:lnTo>
                    <a:pt x="29868" y="28108"/>
                  </a:lnTo>
                  <a:lnTo>
                    <a:pt x="29930" y="28066"/>
                  </a:lnTo>
                  <a:lnTo>
                    <a:pt x="29993" y="28024"/>
                  </a:lnTo>
                  <a:lnTo>
                    <a:pt x="30978" y="29448"/>
                  </a:lnTo>
                  <a:lnTo>
                    <a:pt x="31920" y="30893"/>
                  </a:lnTo>
                  <a:lnTo>
                    <a:pt x="31920" y="30893"/>
                  </a:lnTo>
                  <a:lnTo>
                    <a:pt x="31585" y="30726"/>
                  </a:lnTo>
                  <a:lnTo>
                    <a:pt x="31250" y="30579"/>
                  </a:lnTo>
                  <a:lnTo>
                    <a:pt x="30915" y="30454"/>
                  </a:lnTo>
                  <a:lnTo>
                    <a:pt x="30559" y="30349"/>
                  </a:lnTo>
                  <a:lnTo>
                    <a:pt x="30203" y="30244"/>
                  </a:lnTo>
                  <a:lnTo>
                    <a:pt x="29826" y="30181"/>
                  </a:lnTo>
                  <a:lnTo>
                    <a:pt x="29449" y="30118"/>
                  </a:lnTo>
                  <a:lnTo>
                    <a:pt x="29072" y="30056"/>
                  </a:lnTo>
                  <a:lnTo>
                    <a:pt x="28695" y="30035"/>
                  </a:lnTo>
                  <a:lnTo>
                    <a:pt x="28297" y="30014"/>
                  </a:lnTo>
                  <a:lnTo>
                    <a:pt x="27899" y="29993"/>
                  </a:lnTo>
                  <a:lnTo>
                    <a:pt x="27501" y="30014"/>
                  </a:lnTo>
                  <a:lnTo>
                    <a:pt x="27103" y="30035"/>
                  </a:lnTo>
                  <a:lnTo>
                    <a:pt x="26705" y="30056"/>
                  </a:lnTo>
                  <a:lnTo>
                    <a:pt x="25909" y="30160"/>
                  </a:lnTo>
                  <a:lnTo>
                    <a:pt x="25113" y="30328"/>
                  </a:lnTo>
                  <a:lnTo>
                    <a:pt x="24317" y="30516"/>
                  </a:lnTo>
                  <a:lnTo>
                    <a:pt x="23542" y="30768"/>
                  </a:lnTo>
                  <a:lnTo>
                    <a:pt x="22809" y="31040"/>
                  </a:lnTo>
                  <a:lnTo>
                    <a:pt x="22097" y="31354"/>
                  </a:lnTo>
                  <a:lnTo>
                    <a:pt x="21406" y="31689"/>
                  </a:lnTo>
                  <a:lnTo>
                    <a:pt x="20778" y="32066"/>
                  </a:lnTo>
                  <a:lnTo>
                    <a:pt x="20191" y="32464"/>
                  </a:lnTo>
                  <a:lnTo>
                    <a:pt x="19709" y="32003"/>
                  </a:lnTo>
                  <a:lnTo>
                    <a:pt x="19249" y="31543"/>
                  </a:lnTo>
                  <a:lnTo>
                    <a:pt x="18327" y="30558"/>
                  </a:lnTo>
                  <a:lnTo>
                    <a:pt x="19458" y="29951"/>
                  </a:lnTo>
                  <a:lnTo>
                    <a:pt x="20003" y="29637"/>
                  </a:lnTo>
                  <a:lnTo>
                    <a:pt x="20568" y="29344"/>
                  </a:lnTo>
                  <a:lnTo>
                    <a:pt x="21155" y="29050"/>
                  </a:lnTo>
                  <a:lnTo>
                    <a:pt x="21741" y="28799"/>
                  </a:lnTo>
                  <a:lnTo>
                    <a:pt x="22348" y="28569"/>
                  </a:lnTo>
                  <a:lnTo>
                    <a:pt x="22998" y="28359"/>
                  </a:lnTo>
                  <a:lnTo>
                    <a:pt x="23417" y="28254"/>
                  </a:lnTo>
                  <a:lnTo>
                    <a:pt x="23836" y="28171"/>
                  </a:lnTo>
                  <a:lnTo>
                    <a:pt x="24254" y="28087"/>
                  </a:lnTo>
                  <a:lnTo>
                    <a:pt x="24652" y="28024"/>
                  </a:lnTo>
                  <a:lnTo>
                    <a:pt x="25490" y="27940"/>
                  </a:lnTo>
                  <a:lnTo>
                    <a:pt x="26328" y="27898"/>
                  </a:lnTo>
                  <a:close/>
                  <a:moveTo>
                    <a:pt x="27815" y="31124"/>
                  </a:moveTo>
                  <a:lnTo>
                    <a:pt x="28506" y="31145"/>
                  </a:lnTo>
                  <a:lnTo>
                    <a:pt x="29197" y="31166"/>
                  </a:lnTo>
                  <a:lnTo>
                    <a:pt x="30601" y="31270"/>
                  </a:lnTo>
                  <a:lnTo>
                    <a:pt x="31313" y="31312"/>
                  </a:lnTo>
                  <a:lnTo>
                    <a:pt x="32004" y="31312"/>
                  </a:lnTo>
                  <a:lnTo>
                    <a:pt x="32088" y="31291"/>
                  </a:lnTo>
                  <a:lnTo>
                    <a:pt x="32130" y="31249"/>
                  </a:lnTo>
                  <a:lnTo>
                    <a:pt x="32674" y="32108"/>
                  </a:lnTo>
                  <a:lnTo>
                    <a:pt x="33219" y="32988"/>
                  </a:lnTo>
                  <a:lnTo>
                    <a:pt x="32590" y="32904"/>
                  </a:lnTo>
                  <a:lnTo>
                    <a:pt x="31962" y="32841"/>
                  </a:lnTo>
                  <a:lnTo>
                    <a:pt x="31292" y="32820"/>
                  </a:lnTo>
                  <a:lnTo>
                    <a:pt x="30642" y="32799"/>
                  </a:lnTo>
                  <a:lnTo>
                    <a:pt x="29972" y="32799"/>
                  </a:lnTo>
                  <a:lnTo>
                    <a:pt x="29281" y="32841"/>
                  </a:lnTo>
                  <a:lnTo>
                    <a:pt x="28611" y="32904"/>
                  </a:lnTo>
                  <a:lnTo>
                    <a:pt x="27941" y="33009"/>
                  </a:lnTo>
                  <a:lnTo>
                    <a:pt x="27270" y="33114"/>
                  </a:lnTo>
                  <a:lnTo>
                    <a:pt x="26621" y="33281"/>
                  </a:lnTo>
                  <a:lnTo>
                    <a:pt x="25972" y="33470"/>
                  </a:lnTo>
                  <a:lnTo>
                    <a:pt x="25364" y="33679"/>
                  </a:lnTo>
                  <a:lnTo>
                    <a:pt x="24757" y="33930"/>
                  </a:lnTo>
                  <a:lnTo>
                    <a:pt x="24192" y="34245"/>
                  </a:lnTo>
                  <a:lnTo>
                    <a:pt x="23898" y="34391"/>
                  </a:lnTo>
                  <a:lnTo>
                    <a:pt x="23626" y="34559"/>
                  </a:lnTo>
                  <a:lnTo>
                    <a:pt x="23375" y="34747"/>
                  </a:lnTo>
                  <a:lnTo>
                    <a:pt x="23123" y="34936"/>
                  </a:lnTo>
                  <a:lnTo>
                    <a:pt x="22579" y="34517"/>
                  </a:lnTo>
                  <a:lnTo>
                    <a:pt x="22055" y="34098"/>
                  </a:lnTo>
                  <a:lnTo>
                    <a:pt x="21008" y="33197"/>
                  </a:lnTo>
                  <a:lnTo>
                    <a:pt x="21657" y="32862"/>
                  </a:lnTo>
                  <a:lnTo>
                    <a:pt x="22307" y="32548"/>
                  </a:lnTo>
                  <a:lnTo>
                    <a:pt x="22956" y="32255"/>
                  </a:lnTo>
                  <a:lnTo>
                    <a:pt x="23605" y="31983"/>
                  </a:lnTo>
                  <a:lnTo>
                    <a:pt x="24275" y="31752"/>
                  </a:lnTo>
                  <a:lnTo>
                    <a:pt x="24967" y="31543"/>
                  </a:lnTo>
                  <a:lnTo>
                    <a:pt x="25658" y="31375"/>
                  </a:lnTo>
                  <a:lnTo>
                    <a:pt x="26391" y="31229"/>
                  </a:lnTo>
                  <a:lnTo>
                    <a:pt x="26747" y="31187"/>
                  </a:lnTo>
                  <a:lnTo>
                    <a:pt x="27103" y="31166"/>
                  </a:lnTo>
                  <a:lnTo>
                    <a:pt x="27815" y="31124"/>
                  </a:lnTo>
                  <a:close/>
                  <a:moveTo>
                    <a:pt x="32130" y="33721"/>
                  </a:moveTo>
                  <a:lnTo>
                    <a:pt x="32821" y="33763"/>
                  </a:lnTo>
                  <a:lnTo>
                    <a:pt x="33512" y="33805"/>
                  </a:lnTo>
                  <a:lnTo>
                    <a:pt x="33617" y="33805"/>
                  </a:lnTo>
                  <a:lnTo>
                    <a:pt x="33700" y="33763"/>
                  </a:lnTo>
                  <a:lnTo>
                    <a:pt x="34161" y="34601"/>
                  </a:lnTo>
                  <a:lnTo>
                    <a:pt x="34622" y="35459"/>
                  </a:lnTo>
                  <a:lnTo>
                    <a:pt x="34098" y="35355"/>
                  </a:lnTo>
                  <a:lnTo>
                    <a:pt x="33575" y="35292"/>
                  </a:lnTo>
                  <a:lnTo>
                    <a:pt x="33030" y="35250"/>
                  </a:lnTo>
                  <a:lnTo>
                    <a:pt x="32507" y="35250"/>
                  </a:lnTo>
                  <a:lnTo>
                    <a:pt x="31962" y="35271"/>
                  </a:lnTo>
                  <a:lnTo>
                    <a:pt x="31438" y="35313"/>
                  </a:lnTo>
                  <a:lnTo>
                    <a:pt x="30915" y="35376"/>
                  </a:lnTo>
                  <a:lnTo>
                    <a:pt x="30391" y="35480"/>
                  </a:lnTo>
                  <a:lnTo>
                    <a:pt x="29868" y="35585"/>
                  </a:lnTo>
                  <a:lnTo>
                    <a:pt x="29344" y="35732"/>
                  </a:lnTo>
                  <a:lnTo>
                    <a:pt x="28841" y="35920"/>
                  </a:lnTo>
                  <a:lnTo>
                    <a:pt x="28360" y="36109"/>
                  </a:lnTo>
                  <a:lnTo>
                    <a:pt x="27878" y="36339"/>
                  </a:lnTo>
                  <a:lnTo>
                    <a:pt x="27396" y="36590"/>
                  </a:lnTo>
                  <a:lnTo>
                    <a:pt x="26935" y="36863"/>
                  </a:lnTo>
                  <a:lnTo>
                    <a:pt x="26475" y="37156"/>
                  </a:lnTo>
                  <a:lnTo>
                    <a:pt x="25825" y="36779"/>
                  </a:lnTo>
                  <a:lnTo>
                    <a:pt x="25176" y="36360"/>
                  </a:lnTo>
                  <a:lnTo>
                    <a:pt x="24527" y="35941"/>
                  </a:lnTo>
                  <a:lnTo>
                    <a:pt x="23898" y="35501"/>
                  </a:lnTo>
                  <a:lnTo>
                    <a:pt x="24401" y="35313"/>
                  </a:lnTo>
                  <a:lnTo>
                    <a:pt x="24925" y="35124"/>
                  </a:lnTo>
                  <a:lnTo>
                    <a:pt x="25930" y="34726"/>
                  </a:lnTo>
                  <a:lnTo>
                    <a:pt x="26433" y="34538"/>
                  </a:lnTo>
                  <a:lnTo>
                    <a:pt x="26935" y="34370"/>
                  </a:lnTo>
                  <a:lnTo>
                    <a:pt x="27459" y="34224"/>
                  </a:lnTo>
                  <a:lnTo>
                    <a:pt x="28003" y="34077"/>
                  </a:lnTo>
                  <a:lnTo>
                    <a:pt x="28695" y="33951"/>
                  </a:lnTo>
                  <a:lnTo>
                    <a:pt x="29365" y="33847"/>
                  </a:lnTo>
                  <a:lnTo>
                    <a:pt x="30056" y="33784"/>
                  </a:lnTo>
                  <a:lnTo>
                    <a:pt x="30747" y="33742"/>
                  </a:lnTo>
                  <a:lnTo>
                    <a:pt x="31438" y="33721"/>
                  </a:lnTo>
                  <a:close/>
                  <a:moveTo>
                    <a:pt x="33407" y="35899"/>
                  </a:moveTo>
                  <a:lnTo>
                    <a:pt x="33910" y="35920"/>
                  </a:lnTo>
                  <a:lnTo>
                    <a:pt x="34412" y="35941"/>
                  </a:lnTo>
                  <a:lnTo>
                    <a:pt x="34915" y="36004"/>
                  </a:lnTo>
                  <a:lnTo>
                    <a:pt x="35481" y="37051"/>
                  </a:lnTo>
                  <a:lnTo>
                    <a:pt x="35774" y="37554"/>
                  </a:lnTo>
                  <a:lnTo>
                    <a:pt x="36067" y="38056"/>
                  </a:lnTo>
                  <a:lnTo>
                    <a:pt x="35690" y="37973"/>
                  </a:lnTo>
                  <a:lnTo>
                    <a:pt x="35292" y="37910"/>
                  </a:lnTo>
                  <a:lnTo>
                    <a:pt x="34894" y="37847"/>
                  </a:lnTo>
                  <a:lnTo>
                    <a:pt x="34475" y="37805"/>
                  </a:lnTo>
                  <a:lnTo>
                    <a:pt x="34077" y="37763"/>
                  </a:lnTo>
                  <a:lnTo>
                    <a:pt x="33240" y="37763"/>
                  </a:lnTo>
                  <a:lnTo>
                    <a:pt x="32842" y="37805"/>
                  </a:lnTo>
                  <a:lnTo>
                    <a:pt x="32423" y="37847"/>
                  </a:lnTo>
                  <a:lnTo>
                    <a:pt x="32004" y="37910"/>
                  </a:lnTo>
                  <a:lnTo>
                    <a:pt x="31606" y="37994"/>
                  </a:lnTo>
                  <a:lnTo>
                    <a:pt x="31229" y="38098"/>
                  </a:lnTo>
                  <a:lnTo>
                    <a:pt x="30831" y="38245"/>
                  </a:lnTo>
                  <a:lnTo>
                    <a:pt x="30475" y="38392"/>
                  </a:lnTo>
                  <a:lnTo>
                    <a:pt x="30119" y="38559"/>
                  </a:lnTo>
                  <a:lnTo>
                    <a:pt x="29763" y="38769"/>
                  </a:lnTo>
                  <a:lnTo>
                    <a:pt x="29093" y="38475"/>
                  </a:lnTo>
                  <a:lnTo>
                    <a:pt x="28443" y="38182"/>
                  </a:lnTo>
                  <a:lnTo>
                    <a:pt x="27941" y="37931"/>
                  </a:lnTo>
                  <a:lnTo>
                    <a:pt x="27417" y="37679"/>
                  </a:lnTo>
                  <a:lnTo>
                    <a:pt x="27857" y="37407"/>
                  </a:lnTo>
                  <a:lnTo>
                    <a:pt x="28276" y="37177"/>
                  </a:lnTo>
                  <a:lnTo>
                    <a:pt x="28716" y="36946"/>
                  </a:lnTo>
                  <a:lnTo>
                    <a:pt x="29155" y="36758"/>
                  </a:lnTo>
                  <a:lnTo>
                    <a:pt x="29616" y="36569"/>
                  </a:lnTo>
                  <a:lnTo>
                    <a:pt x="30077" y="36423"/>
                  </a:lnTo>
                  <a:lnTo>
                    <a:pt x="30517" y="36276"/>
                  </a:lnTo>
                  <a:lnTo>
                    <a:pt x="30999" y="36171"/>
                  </a:lnTo>
                  <a:lnTo>
                    <a:pt x="31459" y="36067"/>
                  </a:lnTo>
                  <a:lnTo>
                    <a:pt x="31941" y="36004"/>
                  </a:lnTo>
                  <a:lnTo>
                    <a:pt x="32423" y="35941"/>
                  </a:lnTo>
                  <a:lnTo>
                    <a:pt x="32904" y="35920"/>
                  </a:lnTo>
                  <a:lnTo>
                    <a:pt x="33407" y="35899"/>
                  </a:lnTo>
                  <a:close/>
                  <a:moveTo>
                    <a:pt x="3645" y="1299"/>
                  </a:moveTo>
                  <a:lnTo>
                    <a:pt x="4294" y="1424"/>
                  </a:lnTo>
                  <a:lnTo>
                    <a:pt x="4965" y="1592"/>
                  </a:lnTo>
                  <a:lnTo>
                    <a:pt x="5635" y="1760"/>
                  </a:lnTo>
                  <a:lnTo>
                    <a:pt x="6284" y="1969"/>
                  </a:lnTo>
                  <a:lnTo>
                    <a:pt x="6933" y="2199"/>
                  </a:lnTo>
                  <a:lnTo>
                    <a:pt x="7583" y="2451"/>
                  </a:lnTo>
                  <a:lnTo>
                    <a:pt x="8232" y="2702"/>
                  </a:lnTo>
                  <a:lnTo>
                    <a:pt x="8860" y="2974"/>
                  </a:lnTo>
                  <a:lnTo>
                    <a:pt x="10117" y="3561"/>
                  </a:lnTo>
                  <a:lnTo>
                    <a:pt x="11374" y="4147"/>
                  </a:lnTo>
                  <a:lnTo>
                    <a:pt x="13824" y="5341"/>
                  </a:lnTo>
                  <a:lnTo>
                    <a:pt x="16358" y="6598"/>
                  </a:lnTo>
                  <a:lnTo>
                    <a:pt x="17615" y="7226"/>
                  </a:lnTo>
                  <a:lnTo>
                    <a:pt x="18872" y="7875"/>
                  </a:lnTo>
                  <a:lnTo>
                    <a:pt x="20128" y="8546"/>
                  </a:lnTo>
                  <a:lnTo>
                    <a:pt x="21364" y="9237"/>
                  </a:lnTo>
                  <a:lnTo>
                    <a:pt x="22600" y="9928"/>
                  </a:lnTo>
                  <a:lnTo>
                    <a:pt x="23815" y="10640"/>
                  </a:lnTo>
                  <a:lnTo>
                    <a:pt x="25050" y="11415"/>
                  </a:lnTo>
                  <a:lnTo>
                    <a:pt x="26286" y="12190"/>
                  </a:lnTo>
                  <a:lnTo>
                    <a:pt x="27501" y="13028"/>
                  </a:lnTo>
                  <a:lnTo>
                    <a:pt x="28695" y="13865"/>
                  </a:lnTo>
                  <a:lnTo>
                    <a:pt x="29868" y="14745"/>
                  </a:lnTo>
                  <a:lnTo>
                    <a:pt x="31019" y="15646"/>
                  </a:lnTo>
                  <a:lnTo>
                    <a:pt x="32150" y="16609"/>
                  </a:lnTo>
                  <a:lnTo>
                    <a:pt x="33240" y="17573"/>
                  </a:lnTo>
                  <a:lnTo>
                    <a:pt x="33784" y="18075"/>
                  </a:lnTo>
                  <a:lnTo>
                    <a:pt x="34308" y="18599"/>
                  </a:lnTo>
                  <a:lnTo>
                    <a:pt x="34831" y="19102"/>
                  </a:lnTo>
                  <a:lnTo>
                    <a:pt x="35334" y="19646"/>
                  </a:lnTo>
                  <a:lnTo>
                    <a:pt x="35837" y="20170"/>
                  </a:lnTo>
                  <a:lnTo>
                    <a:pt x="36318" y="20714"/>
                  </a:lnTo>
                  <a:lnTo>
                    <a:pt x="36800" y="21280"/>
                  </a:lnTo>
                  <a:lnTo>
                    <a:pt x="37261" y="21845"/>
                  </a:lnTo>
                  <a:lnTo>
                    <a:pt x="37722" y="22411"/>
                  </a:lnTo>
                  <a:lnTo>
                    <a:pt x="38162" y="22997"/>
                  </a:lnTo>
                  <a:lnTo>
                    <a:pt x="38580" y="23584"/>
                  </a:lnTo>
                  <a:lnTo>
                    <a:pt x="38999" y="24191"/>
                  </a:lnTo>
                  <a:lnTo>
                    <a:pt x="39397" y="24819"/>
                  </a:lnTo>
                  <a:lnTo>
                    <a:pt x="39774" y="25427"/>
                  </a:lnTo>
                  <a:lnTo>
                    <a:pt x="40151" y="26076"/>
                  </a:lnTo>
                  <a:lnTo>
                    <a:pt x="40507" y="26704"/>
                  </a:lnTo>
                  <a:lnTo>
                    <a:pt x="40821" y="27375"/>
                  </a:lnTo>
                  <a:lnTo>
                    <a:pt x="41157" y="28045"/>
                  </a:lnTo>
                  <a:lnTo>
                    <a:pt x="41450" y="28778"/>
                  </a:lnTo>
                  <a:lnTo>
                    <a:pt x="41722" y="29511"/>
                  </a:lnTo>
                  <a:lnTo>
                    <a:pt x="41952" y="30265"/>
                  </a:lnTo>
                  <a:lnTo>
                    <a:pt x="42162" y="31040"/>
                  </a:lnTo>
                  <a:lnTo>
                    <a:pt x="42309" y="31836"/>
                  </a:lnTo>
                  <a:lnTo>
                    <a:pt x="42371" y="32213"/>
                  </a:lnTo>
                  <a:lnTo>
                    <a:pt x="42413" y="32611"/>
                  </a:lnTo>
                  <a:lnTo>
                    <a:pt x="42455" y="33009"/>
                  </a:lnTo>
                  <a:lnTo>
                    <a:pt x="42455" y="33386"/>
                  </a:lnTo>
                  <a:lnTo>
                    <a:pt x="42455" y="33784"/>
                  </a:lnTo>
                  <a:lnTo>
                    <a:pt x="42434" y="34161"/>
                  </a:lnTo>
                  <a:lnTo>
                    <a:pt x="42413" y="34538"/>
                  </a:lnTo>
                  <a:lnTo>
                    <a:pt x="42350" y="34915"/>
                  </a:lnTo>
                  <a:lnTo>
                    <a:pt x="42288" y="35292"/>
                  </a:lnTo>
                  <a:lnTo>
                    <a:pt x="42183" y="35669"/>
                  </a:lnTo>
                  <a:lnTo>
                    <a:pt x="42078" y="36025"/>
                  </a:lnTo>
                  <a:lnTo>
                    <a:pt x="41952" y="36381"/>
                  </a:lnTo>
                  <a:lnTo>
                    <a:pt x="41785" y="36716"/>
                  </a:lnTo>
                  <a:lnTo>
                    <a:pt x="41617" y="37051"/>
                  </a:lnTo>
                  <a:lnTo>
                    <a:pt x="41408" y="37386"/>
                  </a:lnTo>
                  <a:lnTo>
                    <a:pt x="41178" y="37700"/>
                  </a:lnTo>
                  <a:lnTo>
                    <a:pt x="40926" y="38015"/>
                  </a:lnTo>
                  <a:lnTo>
                    <a:pt x="40654" y="38308"/>
                  </a:lnTo>
                  <a:lnTo>
                    <a:pt x="40340" y="38601"/>
                  </a:lnTo>
                  <a:lnTo>
                    <a:pt x="40026" y="38852"/>
                  </a:lnTo>
                  <a:lnTo>
                    <a:pt x="39690" y="39083"/>
                  </a:lnTo>
                  <a:lnTo>
                    <a:pt x="39355" y="39292"/>
                  </a:lnTo>
                  <a:lnTo>
                    <a:pt x="38999" y="39460"/>
                  </a:lnTo>
                  <a:lnTo>
                    <a:pt x="38643" y="39627"/>
                  </a:lnTo>
                  <a:lnTo>
                    <a:pt x="38266" y="39753"/>
                  </a:lnTo>
                  <a:lnTo>
                    <a:pt x="37889" y="39879"/>
                  </a:lnTo>
                  <a:lnTo>
                    <a:pt x="37701" y="39564"/>
                  </a:lnTo>
                  <a:lnTo>
                    <a:pt x="37826" y="39460"/>
                  </a:lnTo>
                  <a:lnTo>
                    <a:pt x="37889" y="39397"/>
                  </a:lnTo>
                  <a:lnTo>
                    <a:pt x="37931" y="39313"/>
                  </a:lnTo>
                  <a:lnTo>
                    <a:pt x="37952" y="39229"/>
                  </a:lnTo>
                  <a:lnTo>
                    <a:pt x="37973" y="39146"/>
                  </a:lnTo>
                  <a:lnTo>
                    <a:pt x="37952" y="39062"/>
                  </a:lnTo>
                  <a:lnTo>
                    <a:pt x="37931" y="38957"/>
                  </a:lnTo>
                  <a:lnTo>
                    <a:pt x="37680" y="38182"/>
                  </a:lnTo>
                  <a:lnTo>
                    <a:pt x="37387" y="37407"/>
                  </a:lnTo>
                  <a:lnTo>
                    <a:pt x="37051" y="36632"/>
                  </a:lnTo>
                  <a:lnTo>
                    <a:pt x="36674" y="35857"/>
                  </a:lnTo>
                  <a:lnTo>
                    <a:pt x="36297" y="35103"/>
                  </a:lnTo>
                  <a:lnTo>
                    <a:pt x="35879" y="34349"/>
                  </a:lnTo>
                  <a:lnTo>
                    <a:pt x="35439" y="33595"/>
                  </a:lnTo>
                  <a:lnTo>
                    <a:pt x="34978" y="32862"/>
                  </a:lnTo>
                  <a:lnTo>
                    <a:pt x="34496" y="32108"/>
                  </a:lnTo>
                  <a:lnTo>
                    <a:pt x="34015" y="31396"/>
                  </a:lnTo>
                  <a:lnTo>
                    <a:pt x="33030" y="29951"/>
                  </a:lnTo>
                  <a:lnTo>
                    <a:pt x="31103" y="27228"/>
                  </a:lnTo>
                  <a:lnTo>
                    <a:pt x="30140" y="25867"/>
                  </a:lnTo>
                  <a:lnTo>
                    <a:pt x="29155" y="24547"/>
                  </a:lnTo>
                  <a:lnTo>
                    <a:pt x="28150" y="23228"/>
                  </a:lnTo>
                  <a:lnTo>
                    <a:pt x="27124" y="21929"/>
                  </a:lnTo>
                  <a:lnTo>
                    <a:pt x="26056" y="20652"/>
                  </a:lnTo>
                  <a:lnTo>
                    <a:pt x="24987" y="19395"/>
                  </a:lnTo>
                  <a:lnTo>
                    <a:pt x="23898" y="18159"/>
                  </a:lnTo>
                  <a:lnTo>
                    <a:pt x="22767" y="16923"/>
                  </a:lnTo>
                  <a:lnTo>
                    <a:pt x="21720" y="15813"/>
                  </a:lnTo>
                  <a:lnTo>
                    <a:pt x="20652" y="14724"/>
                  </a:lnTo>
                  <a:lnTo>
                    <a:pt x="19584" y="13635"/>
                  </a:lnTo>
                  <a:lnTo>
                    <a:pt x="18474" y="12546"/>
                  </a:lnTo>
                  <a:lnTo>
                    <a:pt x="17343" y="11478"/>
                  </a:lnTo>
                  <a:lnTo>
                    <a:pt x="16191" y="10431"/>
                  </a:lnTo>
                  <a:lnTo>
                    <a:pt x="15018" y="9383"/>
                  </a:lnTo>
                  <a:lnTo>
                    <a:pt x="13824" y="8378"/>
                  </a:lnTo>
                  <a:lnTo>
                    <a:pt x="12630" y="7373"/>
                  </a:lnTo>
                  <a:lnTo>
                    <a:pt x="11394" y="6409"/>
                  </a:lnTo>
                  <a:lnTo>
                    <a:pt x="10138" y="5467"/>
                  </a:lnTo>
                  <a:lnTo>
                    <a:pt x="8881" y="4566"/>
                  </a:lnTo>
                  <a:lnTo>
                    <a:pt x="7604" y="3686"/>
                  </a:lnTo>
                  <a:lnTo>
                    <a:pt x="6284" y="2849"/>
                  </a:lnTo>
                  <a:lnTo>
                    <a:pt x="4965" y="2053"/>
                  </a:lnTo>
                  <a:lnTo>
                    <a:pt x="3645" y="1299"/>
                  </a:lnTo>
                  <a:close/>
                  <a:moveTo>
                    <a:pt x="34894" y="38685"/>
                  </a:moveTo>
                  <a:lnTo>
                    <a:pt x="35229" y="38706"/>
                  </a:lnTo>
                  <a:lnTo>
                    <a:pt x="35585" y="38748"/>
                  </a:lnTo>
                  <a:lnTo>
                    <a:pt x="35920" y="38789"/>
                  </a:lnTo>
                  <a:lnTo>
                    <a:pt x="36277" y="38852"/>
                  </a:lnTo>
                  <a:lnTo>
                    <a:pt x="36297" y="38852"/>
                  </a:lnTo>
                  <a:lnTo>
                    <a:pt x="36339" y="39166"/>
                  </a:lnTo>
                  <a:lnTo>
                    <a:pt x="36423" y="39502"/>
                  </a:lnTo>
                  <a:lnTo>
                    <a:pt x="36528" y="39795"/>
                  </a:lnTo>
                  <a:lnTo>
                    <a:pt x="36674" y="40088"/>
                  </a:lnTo>
                  <a:lnTo>
                    <a:pt x="36339" y="40109"/>
                  </a:lnTo>
                  <a:lnTo>
                    <a:pt x="35983" y="40130"/>
                  </a:lnTo>
                  <a:lnTo>
                    <a:pt x="35292" y="40109"/>
                  </a:lnTo>
                  <a:lnTo>
                    <a:pt x="34601" y="40067"/>
                  </a:lnTo>
                  <a:lnTo>
                    <a:pt x="33889" y="39962"/>
                  </a:lnTo>
                  <a:lnTo>
                    <a:pt x="33198" y="39837"/>
                  </a:lnTo>
                  <a:lnTo>
                    <a:pt x="32486" y="39669"/>
                  </a:lnTo>
                  <a:lnTo>
                    <a:pt x="31794" y="39481"/>
                  </a:lnTo>
                  <a:lnTo>
                    <a:pt x="31124" y="39271"/>
                  </a:lnTo>
                  <a:lnTo>
                    <a:pt x="31753" y="39083"/>
                  </a:lnTo>
                  <a:lnTo>
                    <a:pt x="32381" y="38936"/>
                  </a:lnTo>
                  <a:lnTo>
                    <a:pt x="32988" y="38810"/>
                  </a:lnTo>
                  <a:lnTo>
                    <a:pt x="33617" y="38727"/>
                  </a:lnTo>
                  <a:lnTo>
                    <a:pt x="34245" y="38685"/>
                  </a:lnTo>
                  <a:close/>
                  <a:moveTo>
                    <a:pt x="838" y="0"/>
                  </a:moveTo>
                  <a:lnTo>
                    <a:pt x="734" y="42"/>
                  </a:lnTo>
                  <a:lnTo>
                    <a:pt x="629" y="84"/>
                  </a:lnTo>
                  <a:lnTo>
                    <a:pt x="545" y="147"/>
                  </a:lnTo>
                  <a:lnTo>
                    <a:pt x="461" y="210"/>
                  </a:lnTo>
                  <a:lnTo>
                    <a:pt x="399" y="210"/>
                  </a:lnTo>
                  <a:lnTo>
                    <a:pt x="315" y="231"/>
                  </a:lnTo>
                  <a:lnTo>
                    <a:pt x="231" y="272"/>
                  </a:lnTo>
                  <a:lnTo>
                    <a:pt x="168" y="335"/>
                  </a:lnTo>
                  <a:lnTo>
                    <a:pt x="105" y="377"/>
                  </a:lnTo>
                  <a:lnTo>
                    <a:pt x="64" y="440"/>
                  </a:lnTo>
                  <a:lnTo>
                    <a:pt x="43" y="524"/>
                  </a:lnTo>
                  <a:lnTo>
                    <a:pt x="1" y="670"/>
                  </a:lnTo>
                  <a:lnTo>
                    <a:pt x="22" y="817"/>
                  </a:lnTo>
                  <a:lnTo>
                    <a:pt x="64" y="880"/>
                  </a:lnTo>
                  <a:lnTo>
                    <a:pt x="105" y="943"/>
                  </a:lnTo>
                  <a:lnTo>
                    <a:pt x="147" y="985"/>
                  </a:lnTo>
                  <a:lnTo>
                    <a:pt x="210" y="1026"/>
                  </a:lnTo>
                  <a:lnTo>
                    <a:pt x="294" y="1047"/>
                  </a:lnTo>
                  <a:lnTo>
                    <a:pt x="378" y="1068"/>
                  </a:lnTo>
                  <a:lnTo>
                    <a:pt x="482" y="1173"/>
                  </a:lnTo>
                  <a:lnTo>
                    <a:pt x="818" y="1487"/>
                  </a:lnTo>
                  <a:lnTo>
                    <a:pt x="1153" y="1801"/>
                  </a:lnTo>
                  <a:lnTo>
                    <a:pt x="1467" y="2137"/>
                  </a:lnTo>
                  <a:lnTo>
                    <a:pt x="1781" y="2493"/>
                  </a:lnTo>
                  <a:lnTo>
                    <a:pt x="2053" y="2849"/>
                  </a:lnTo>
                  <a:lnTo>
                    <a:pt x="2346" y="3205"/>
                  </a:lnTo>
                  <a:lnTo>
                    <a:pt x="2598" y="3582"/>
                  </a:lnTo>
                  <a:lnTo>
                    <a:pt x="2849" y="3959"/>
                  </a:lnTo>
                  <a:lnTo>
                    <a:pt x="3080" y="4336"/>
                  </a:lnTo>
                  <a:lnTo>
                    <a:pt x="3310" y="4734"/>
                  </a:lnTo>
                  <a:lnTo>
                    <a:pt x="3729" y="5551"/>
                  </a:lnTo>
                  <a:lnTo>
                    <a:pt x="4106" y="6367"/>
                  </a:lnTo>
                  <a:lnTo>
                    <a:pt x="4462" y="7205"/>
                  </a:lnTo>
                  <a:lnTo>
                    <a:pt x="4399" y="7268"/>
                  </a:lnTo>
                  <a:lnTo>
                    <a:pt x="4357" y="7352"/>
                  </a:lnTo>
                  <a:lnTo>
                    <a:pt x="4315" y="7415"/>
                  </a:lnTo>
                  <a:lnTo>
                    <a:pt x="4294" y="7498"/>
                  </a:lnTo>
                  <a:lnTo>
                    <a:pt x="4294" y="7582"/>
                  </a:lnTo>
                  <a:lnTo>
                    <a:pt x="4294" y="7666"/>
                  </a:lnTo>
                  <a:lnTo>
                    <a:pt x="4336" y="7833"/>
                  </a:lnTo>
                  <a:lnTo>
                    <a:pt x="4420" y="7980"/>
                  </a:lnTo>
                  <a:lnTo>
                    <a:pt x="4525" y="8085"/>
                  </a:lnTo>
                  <a:lnTo>
                    <a:pt x="4608" y="8127"/>
                  </a:lnTo>
                  <a:lnTo>
                    <a:pt x="4671" y="8169"/>
                  </a:lnTo>
                  <a:lnTo>
                    <a:pt x="4839" y="8169"/>
                  </a:lnTo>
                  <a:lnTo>
                    <a:pt x="5342" y="9635"/>
                  </a:lnTo>
                  <a:lnTo>
                    <a:pt x="5844" y="11080"/>
                  </a:lnTo>
                  <a:lnTo>
                    <a:pt x="6326" y="12525"/>
                  </a:lnTo>
                  <a:lnTo>
                    <a:pt x="6577" y="13258"/>
                  </a:lnTo>
                  <a:lnTo>
                    <a:pt x="6829" y="13949"/>
                  </a:lnTo>
                  <a:lnTo>
                    <a:pt x="7415" y="15415"/>
                  </a:lnTo>
                  <a:lnTo>
                    <a:pt x="8022" y="16861"/>
                  </a:lnTo>
                  <a:lnTo>
                    <a:pt x="8651" y="18285"/>
                  </a:lnTo>
                  <a:lnTo>
                    <a:pt x="9321" y="19709"/>
                  </a:lnTo>
                  <a:lnTo>
                    <a:pt x="10033" y="21112"/>
                  </a:lnTo>
                  <a:lnTo>
                    <a:pt x="10787" y="22474"/>
                  </a:lnTo>
                  <a:lnTo>
                    <a:pt x="11583" y="23835"/>
                  </a:lnTo>
                  <a:lnTo>
                    <a:pt x="12400" y="25176"/>
                  </a:lnTo>
                  <a:lnTo>
                    <a:pt x="13049" y="26160"/>
                  </a:lnTo>
                  <a:lnTo>
                    <a:pt x="13719" y="27144"/>
                  </a:lnTo>
                  <a:lnTo>
                    <a:pt x="14431" y="28087"/>
                  </a:lnTo>
                  <a:lnTo>
                    <a:pt x="15144" y="29050"/>
                  </a:lnTo>
                  <a:lnTo>
                    <a:pt x="15898" y="29972"/>
                  </a:lnTo>
                  <a:lnTo>
                    <a:pt x="16693" y="30872"/>
                  </a:lnTo>
                  <a:lnTo>
                    <a:pt x="17489" y="31773"/>
                  </a:lnTo>
                  <a:lnTo>
                    <a:pt x="18327" y="32632"/>
                  </a:lnTo>
                  <a:lnTo>
                    <a:pt x="19165" y="33470"/>
                  </a:lnTo>
                  <a:lnTo>
                    <a:pt x="20045" y="34265"/>
                  </a:lnTo>
                  <a:lnTo>
                    <a:pt x="20945" y="35061"/>
                  </a:lnTo>
                  <a:lnTo>
                    <a:pt x="21888" y="35794"/>
                  </a:lnTo>
                  <a:lnTo>
                    <a:pt x="22830" y="36507"/>
                  </a:lnTo>
                  <a:lnTo>
                    <a:pt x="23815" y="37198"/>
                  </a:lnTo>
                  <a:lnTo>
                    <a:pt x="24799" y="37847"/>
                  </a:lnTo>
                  <a:lnTo>
                    <a:pt x="25825" y="38454"/>
                  </a:lnTo>
                  <a:lnTo>
                    <a:pt x="25888" y="38475"/>
                  </a:lnTo>
                  <a:lnTo>
                    <a:pt x="26454" y="38789"/>
                  </a:lnTo>
                  <a:lnTo>
                    <a:pt x="27040" y="39104"/>
                  </a:lnTo>
                  <a:lnTo>
                    <a:pt x="27626" y="39376"/>
                  </a:lnTo>
                  <a:lnTo>
                    <a:pt x="28213" y="39669"/>
                  </a:lnTo>
                  <a:lnTo>
                    <a:pt x="28820" y="39920"/>
                  </a:lnTo>
                  <a:lnTo>
                    <a:pt x="29428" y="40172"/>
                  </a:lnTo>
                  <a:lnTo>
                    <a:pt x="30035" y="40402"/>
                  </a:lnTo>
                  <a:lnTo>
                    <a:pt x="30663" y="40612"/>
                  </a:lnTo>
                  <a:lnTo>
                    <a:pt x="31292" y="40821"/>
                  </a:lnTo>
                  <a:lnTo>
                    <a:pt x="31962" y="41010"/>
                  </a:lnTo>
                  <a:lnTo>
                    <a:pt x="32632" y="41156"/>
                  </a:lnTo>
                  <a:lnTo>
                    <a:pt x="33302" y="41303"/>
                  </a:lnTo>
                  <a:lnTo>
                    <a:pt x="33994" y="41408"/>
                  </a:lnTo>
                  <a:lnTo>
                    <a:pt x="34685" y="41470"/>
                  </a:lnTo>
                  <a:lnTo>
                    <a:pt x="35376" y="41512"/>
                  </a:lnTo>
                  <a:lnTo>
                    <a:pt x="36067" y="41512"/>
                  </a:lnTo>
                  <a:lnTo>
                    <a:pt x="36758" y="41470"/>
                  </a:lnTo>
                  <a:lnTo>
                    <a:pt x="37428" y="41387"/>
                  </a:lnTo>
                  <a:lnTo>
                    <a:pt x="37764" y="41324"/>
                  </a:lnTo>
                  <a:lnTo>
                    <a:pt x="38099" y="41240"/>
                  </a:lnTo>
                  <a:lnTo>
                    <a:pt x="38434" y="41156"/>
                  </a:lnTo>
                  <a:lnTo>
                    <a:pt x="38748" y="41051"/>
                  </a:lnTo>
                  <a:lnTo>
                    <a:pt x="39062" y="40947"/>
                  </a:lnTo>
                  <a:lnTo>
                    <a:pt x="39376" y="40821"/>
                  </a:lnTo>
                  <a:lnTo>
                    <a:pt x="39690" y="40695"/>
                  </a:lnTo>
                  <a:lnTo>
                    <a:pt x="40005" y="40528"/>
                  </a:lnTo>
                  <a:lnTo>
                    <a:pt x="40298" y="40360"/>
                  </a:lnTo>
                  <a:lnTo>
                    <a:pt x="40591" y="40172"/>
                  </a:lnTo>
                  <a:lnTo>
                    <a:pt x="40884" y="39983"/>
                  </a:lnTo>
                  <a:lnTo>
                    <a:pt x="41157" y="39774"/>
                  </a:lnTo>
                  <a:lnTo>
                    <a:pt x="41408" y="39564"/>
                  </a:lnTo>
                  <a:lnTo>
                    <a:pt x="41638" y="39334"/>
                  </a:lnTo>
                  <a:lnTo>
                    <a:pt x="41848" y="39125"/>
                  </a:lnTo>
                  <a:lnTo>
                    <a:pt x="42057" y="38894"/>
                  </a:lnTo>
                  <a:lnTo>
                    <a:pt x="42246" y="38643"/>
                  </a:lnTo>
                  <a:lnTo>
                    <a:pt x="42434" y="38412"/>
                  </a:lnTo>
                  <a:lnTo>
                    <a:pt x="42602" y="38161"/>
                  </a:lnTo>
                  <a:lnTo>
                    <a:pt x="42769" y="37889"/>
                  </a:lnTo>
                  <a:lnTo>
                    <a:pt x="42916" y="37638"/>
                  </a:lnTo>
                  <a:lnTo>
                    <a:pt x="43042" y="37365"/>
                  </a:lnTo>
                  <a:lnTo>
                    <a:pt x="43272" y="36821"/>
                  </a:lnTo>
                  <a:lnTo>
                    <a:pt x="43460" y="36255"/>
                  </a:lnTo>
                  <a:lnTo>
                    <a:pt x="43607" y="35669"/>
                  </a:lnTo>
                  <a:lnTo>
                    <a:pt x="43733" y="35082"/>
                  </a:lnTo>
                  <a:lnTo>
                    <a:pt x="43796" y="34475"/>
                  </a:lnTo>
                  <a:lnTo>
                    <a:pt x="43838" y="33868"/>
                  </a:lnTo>
                  <a:lnTo>
                    <a:pt x="43838" y="33239"/>
                  </a:lnTo>
                  <a:lnTo>
                    <a:pt x="43817" y="32632"/>
                  </a:lnTo>
                  <a:lnTo>
                    <a:pt x="43754" y="32024"/>
                  </a:lnTo>
                  <a:lnTo>
                    <a:pt x="43649" y="31417"/>
                  </a:lnTo>
                  <a:lnTo>
                    <a:pt x="43544" y="30810"/>
                  </a:lnTo>
                  <a:lnTo>
                    <a:pt x="43356" y="30077"/>
                  </a:lnTo>
                  <a:lnTo>
                    <a:pt x="43146" y="29344"/>
                  </a:lnTo>
                  <a:lnTo>
                    <a:pt x="42916" y="28631"/>
                  </a:lnTo>
                  <a:lnTo>
                    <a:pt x="42665" y="27919"/>
                  </a:lnTo>
                  <a:lnTo>
                    <a:pt x="42371" y="27207"/>
                  </a:lnTo>
                  <a:lnTo>
                    <a:pt x="42057" y="26516"/>
                  </a:lnTo>
                  <a:lnTo>
                    <a:pt x="41722" y="25846"/>
                  </a:lnTo>
                  <a:lnTo>
                    <a:pt x="41345" y="25155"/>
                  </a:lnTo>
                  <a:lnTo>
                    <a:pt x="40968" y="24505"/>
                  </a:lnTo>
                  <a:lnTo>
                    <a:pt x="40549" y="23835"/>
                  </a:lnTo>
                  <a:lnTo>
                    <a:pt x="40130" y="23207"/>
                  </a:lnTo>
                  <a:lnTo>
                    <a:pt x="39690" y="22557"/>
                  </a:lnTo>
                  <a:lnTo>
                    <a:pt x="39230" y="21929"/>
                  </a:lnTo>
                  <a:lnTo>
                    <a:pt x="38748" y="21322"/>
                  </a:lnTo>
                  <a:lnTo>
                    <a:pt x="38245" y="20714"/>
                  </a:lnTo>
                  <a:lnTo>
                    <a:pt x="37743" y="20107"/>
                  </a:lnTo>
                  <a:lnTo>
                    <a:pt x="37219" y="19521"/>
                  </a:lnTo>
                  <a:lnTo>
                    <a:pt x="36674" y="18955"/>
                  </a:lnTo>
                  <a:lnTo>
                    <a:pt x="36130" y="18390"/>
                  </a:lnTo>
                  <a:lnTo>
                    <a:pt x="35564" y="17824"/>
                  </a:lnTo>
                  <a:lnTo>
                    <a:pt x="34999" y="17279"/>
                  </a:lnTo>
                  <a:lnTo>
                    <a:pt x="34412" y="16756"/>
                  </a:lnTo>
                  <a:lnTo>
                    <a:pt x="33240" y="15709"/>
                  </a:lnTo>
                  <a:lnTo>
                    <a:pt x="32067" y="14724"/>
                  </a:lnTo>
                  <a:lnTo>
                    <a:pt x="30852" y="13782"/>
                  </a:lnTo>
                  <a:lnTo>
                    <a:pt x="29658" y="12881"/>
                  </a:lnTo>
                  <a:lnTo>
                    <a:pt x="28464" y="12022"/>
                  </a:lnTo>
                  <a:lnTo>
                    <a:pt x="27689" y="11499"/>
                  </a:lnTo>
                  <a:lnTo>
                    <a:pt x="26893" y="10975"/>
                  </a:lnTo>
                  <a:lnTo>
                    <a:pt x="25323" y="9970"/>
                  </a:lnTo>
                  <a:lnTo>
                    <a:pt x="23710" y="8985"/>
                  </a:lnTo>
                  <a:lnTo>
                    <a:pt x="22076" y="8064"/>
                  </a:lnTo>
                  <a:lnTo>
                    <a:pt x="20422" y="7142"/>
                  </a:lnTo>
                  <a:lnTo>
                    <a:pt x="18746" y="6284"/>
                  </a:lnTo>
                  <a:lnTo>
                    <a:pt x="17070" y="5425"/>
                  </a:lnTo>
                  <a:lnTo>
                    <a:pt x="15395" y="4608"/>
                  </a:lnTo>
                  <a:lnTo>
                    <a:pt x="13740" y="3791"/>
                  </a:lnTo>
                  <a:lnTo>
                    <a:pt x="12065" y="2953"/>
                  </a:lnTo>
                  <a:lnTo>
                    <a:pt x="11206" y="2555"/>
                  </a:lnTo>
                  <a:lnTo>
                    <a:pt x="10347" y="2158"/>
                  </a:lnTo>
                  <a:lnTo>
                    <a:pt x="9489" y="1781"/>
                  </a:lnTo>
                  <a:lnTo>
                    <a:pt x="8609" y="1424"/>
                  </a:lnTo>
                  <a:lnTo>
                    <a:pt x="7729" y="1089"/>
                  </a:lnTo>
                  <a:lnTo>
                    <a:pt x="6829" y="796"/>
                  </a:lnTo>
                  <a:lnTo>
                    <a:pt x="5928" y="545"/>
                  </a:lnTo>
                  <a:lnTo>
                    <a:pt x="5488" y="440"/>
                  </a:lnTo>
                  <a:lnTo>
                    <a:pt x="5027" y="335"/>
                  </a:lnTo>
                  <a:lnTo>
                    <a:pt x="4567" y="252"/>
                  </a:lnTo>
                  <a:lnTo>
                    <a:pt x="4106" y="189"/>
                  </a:lnTo>
                  <a:lnTo>
                    <a:pt x="3666" y="126"/>
                  </a:lnTo>
                  <a:lnTo>
                    <a:pt x="3205" y="84"/>
                  </a:lnTo>
                  <a:lnTo>
                    <a:pt x="2744" y="63"/>
                  </a:lnTo>
                  <a:lnTo>
                    <a:pt x="1823" y="63"/>
                  </a:lnTo>
                  <a:lnTo>
                    <a:pt x="1362" y="105"/>
                  </a:lnTo>
                  <a:lnTo>
                    <a:pt x="1341" y="105"/>
                  </a:lnTo>
                  <a:lnTo>
                    <a:pt x="1278" y="84"/>
                  </a:lnTo>
                  <a:lnTo>
                    <a:pt x="1174" y="21"/>
                  </a:lnTo>
                  <a:lnTo>
                    <a:pt x="10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238;p56">
              <a:extLst>
                <a:ext uri="{FF2B5EF4-FFF2-40B4-BE49-F238E27FC236}">
                  <a16:creationId xmlns:a16="http://schemas.microsoft.com/office/drawing/2014/main" id="{80424EA9-822E-9094-381D-9590528D2513}"/>
                </a:ext>
              </a:extLst>
            </p:cNvPr>
            <p:cNvSpPr/>
            <p:nvPr/>
          </p:nvSpPr>
          <p:spPr>
            <a:xfrm>
              <a:off x="2239150" y="2411625"/>
              <a:ext cx="59175" cy="58150"/>
            </a:xfrm>
            <a:custGeom>
              <a:avLst/>
              <a:gdLst/>
              <a:ahLst/>
              <a:cxnLst/>
              <a:rect l="l" t="t" r="r" b="b"/>
              <a:pathLst>
                <a:path w="2367" h="2326" extrusionOk="0">
                  <a:moveTo>
                    <a:pt x="1424" y="1"/>
                  </a:moveTo>
                  <a:lnTo>
                    <a:pt x="1215" y="43"/>
                  </a:lnTo>
                  <a:lnTo>
                    <a:pt x="1005" y="22"/>
                  </a:lnTo>
                  <a:lnTo>
                    <a:pt x="817" y="22"/>
                  </a:lnTo>
                  <a:lnTo>
                    <a:pt x="628" y="43"/>
                  </a:lnTo>
                  <a:lnTo>
                    <a:pt x="419" y="85"/>
                  </a:lnTo>
                  <a:lnTo>
                    <a:pt x="335" y="105"/>
                  </a:lnTo>
                  <a:lnTo>
                    <a:pt x="251" y="168"/>
                  </a:lnTo>
                  <a:lnTo>
                    <a:pt x="168" y="231"/>
                  </a:lnTo>
                  <a:lnTo>
                    <a:pt x="105" y="315"/>
                  </a:lnTo>
                  <a:lnTo>
                    <a:pt x="63" y="399"/>
                  </a:lnTo>
                  <a:lnTo>
                    <a:pt x="21" y="482"/>
                  </a:lnTo>
                  <a:lnTo>
                    <a:pt x="0" y="587"/>
                  </a:lnTo>
                  <a:lnTo>
                    <a:pt x="0" y="671"/>
                  </a:lnTo>
                  <a:lnTo>
                    <a:pt x="42" y="859"/>
                  </a:lnTo>
                  <a:lnTo>
                    <a:pt x="84" y="1048"/>
                  </a:lnTo>
                  <a:lnTo>
                    <a:pt x="168" y="1236"/>
                  </a:lnTo>
                  <a:lnTo>
                    <a:pt x="272" y="1425"/>
                  </a:lnTo>
                  <a:lnTo>
                    <a:pt x="377" y="1613"/>
                  </a:lnTo>
                  <a:lnTo>
                    <a:pt x="524" y="1760"/>
                  </a:lnTo>
                  <a:lnTo>
                    <a:pt x="670" y="1907"/>
                  </a:lnTo>
                  <a:lnTo>
                    <a:pt x="817" y="2011"/>
                  </a:lnTo>
                  <a:lnTo>
                    <a:pt x="943" y="2137"/>
                  </a:lnTo>
                  <a:lnTo>
                    <a:pt x="1026" y="2200"/>
                  </a:lnTo>
                  <a:lnTo>
                    <a:pt x="1110" y="2242"/>
                  </a:lnTo>
                  <a:lnTo>
                    <a:pt x="1194" y="2284"/>
                  </a:lnTo>
                  <a:lnTo>
                    <a:pt x="1299" y="2305"/>
                  </a:lnTo>
                  <a:lnTo>
                    <a:pt x="1466" y="2326"/>
                  </a:lnTo>
                  <a:lnTo>
                    <a:pt x="1655" y="2284"/>
                  </a:lnTo>
                  <a:lnTo>
                    <a:pt x="1822" y="2200"/>
                  </a:lnTo>
                  <a:lnTo>
                    <a:pt x="1990" y="2095"/>
                  </a:lnTo>
                  <a:lnTo>
                    <a:pt x="2136" y="1970"/>
                  </a:lnTo>
                  <a:lnTo>
                    <a:pt x="2241" y="1823"/>
                  </a:lnTo>
                  <a:lnTo>
                    <a:pt x="2325" y="1634"/>
                  </a:lnTo>
                  <a:lnTo>
                    <a:pt x="2367" y="1425"/>
                  </a:lnTo>
                  <a:lnTo>
                    <a:pt x="2367" y="1216"/>
                  </a:lnTo>
                  <a:lnTo>
                    <a:pt x="2346" y="1027"/>
                  </a:lnTo>
                  <a:lnTo>
                    <a:pt x="2346" y="839"/>
                  </a:lnTo>
                  <a:lnTo>
                    <a:pt x="2325" y="650"/>
                  </a:lnTo>
                  <a:lnTo>
                    <a:pt x="2283" y="462"/>
                  </a:lnTo>
                  <a:lnTo>
                    <a:pt x="2220" y="294"/>
                  </a:lnTo>
                  <a:lnTo>
                    <a:pt x="2178" y="210"/>
                  </a:lnTo>
                  <a:lnTo>
                    <a:pt x="2115" y="147"/>
                  </a:lnTo>
                  <a:lnTo>
                    <a:pt x="2053" y="105"/>
                  </a:lnTo>
                  <a:lnTo>
                    <a:pt x="1969" y="64"/>
                  </a:lnTo>
                  <a:lnTo>
                    <a:pt x="1822" y="22"/>
                  </a:lnTo>
                  <a:lnTo>
                    <a:pt x="1655"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239;p56">
              <a:extLst>
                <a:ext uri="{FF2B5EF4-FFF2-40B4-BE49-F238E27FC236}">
                  <a16:creationId xmlns:a16="http://schemas.microsoft.com/office/drawing/2014/main" id="{04B46425-E9D9-543A-9436-D8C536C5B05F}"/>
                </a:ext>
              </a:extLst>
            </p:cNvPr>
            <p:cNvSpPr/>
            <p:nvPr/>
          </p:nvSpPr>
          <p:spPr>
            <a:xfrm>
              <a:off x="2239150" y="2411625"/>
              <a:ext cx="59175" cy="58150"/>
            </a:xfrm>
            <a:custGeom>
              <a:avLst/>
              <a:gdLst/>
              <a:ahLst/>
              <a:cxnLst/>
              <a:rect l="l" t="t" r="r" b="b"/>
              <a:pathLst>
                <a:path w="2367" h="2326" extrusionOk="0">
                  <a:moveTo>
                    <a:pt x="1424" y="1"/>
                  </a:moveTo>
                  <a:lnTo>
                    <a:pt x="1215" y="43"/>
                  </a:lnTo>
                  <a:lnTo>
                    <a:pt x="1005" y="22"/>
                  </a:lnTo>
                  <a:lnTo>
                    <a:pt x="817" y="22"/>
                  </a:lnTo>
                  <a:lnTo>
                    <a:pt x="628" y="43"/>
                  </a:lnTo>
                  <a:lnTo>
                    <a:pt x="419" y="85"/>
                  </a:lnTo>
                  <a:lnTo>
                    <a:pt x="335" y="105"/>
                  </a:lnTo>
                  <a:lnTo>
                    <a:pt x="251" y="168"/>
                  </a:lnTo>
                  <a:lnTo>
                    <a:pt x="168" y="231"/>
                  </a:lnTo>
                  <a:lnTo>
                    <a:pt x="105" y="315"/>
                  </a:lnTo>
                  <a:lnTo>
                    <a:pt x="63" y="399"/>
                  </a:lnTo>
                  <a:lnTo>
                    <a:pt x="21" y="482"/>
                  </a:lnTo>
                  <a:lnTo>
                    <a:pt x="0" y="587"/>
                  </a:lnTo>
                  <a:lnTo>
                    <a:pt x="0" y="671"/>
                  </a:lnTo>
                  <a:lnTo>
                    <a:pt x="42" y="859"/>
                  </a:lnTo>
                  <a:lnTo>
                    <a:pt x="84" y="1048"/>
                  </a:lnTo>
                  <a:lnTo>
                    <a:pt x="168" y="1236"/>
                  </a:lnTo>
                  <a:lnTo>
                    <a:pt x="272" y="1425"/>
                  </a:lnTo>
                  <a:lnTo>
                    <a:pt x="377" y="1613"/>
                  </a:lnTo>
                  <a:lnTo>
                    <a:pt x="524" y="1760"/>
                  </a:lnTo>
                  <a:lnTo>
                    <a:pt x="670" y="1907"/>
                  </a:lnTo>
                  <a:lnTo>
                    <a:pt x="817" y="2011"/>
                  </a:lnTo>
                  <a:lnTo>
                    <a:pt x="943" y="2137"/>
                  </a:lnTo>
                  <a:lnTo>
                    <a:pt x="1026" y="2200"/>
                  </a:lnTo>
                  <a:lnTo>
                    <a:pt x="1110" y="2242"/>
                  </a:lnTo>
                  <a:lnTo>
                    <a:pt x="1194" y="2284"/>
                  </a:lnTo>
                  <a:lnTo>
                    <a:pt x="1299" y="2305"/>
                  </a:lnTo>
                  <a:lnTo>
                    <a:pt x="1466" y="2326"/>
                  </a:lnTo>
                  <a:lnTo>
                    <a:pt x="1655" y="2284"/>
                  </a:lnTo>
                  <a:lnTo>
                    <a:pt x="1822" y="2200"/>
                  </a:lnTo>
                  <a:lnTo>
                    <a:pt x="1990" y="2095"/>
                  </a:lnTo>
                  <a:lnTo>
                    <a:pt x="2136" y="1970"/>
                  </a:lnTo>
                  <a:lnTo>
                    <a:pt x="2241" y="1823"/>
                  </a:lnTo>
                  <a:lnTo>
                    <a:pt x="2325" y="1634"/>
                  </a:lnTo>
                  <a:lnTo>
                    <a:pt x="2367" y="1425"/>
                  </a:lnTo>
                  <a:lnTo>
                    <a:pt x="2367" y="1216"/>
                  </a:lnTo>
                  <a:lnTo>
                    <a:pt x="2346" y="1027"/>
                  </a:lnTo>
                  <a:lnTo>
                    <a:pt x="2346" y="839"/>
                  </a:lnTo>
                  <a:lnTo>
                    <a:pt x="2325" y="650"/>
                  </a:lnTo>
                  <a:lnTo>
                    <a:pt x="2283" y="462"/>
                  </a:lnTo>
                  <a:lnTo>
                    <a:pt x="2220" y="294"/>
                  </a:lnTo>
                  <a:lnTo>
                    <a:pt x="2178" y="210"/>
                  </a:lnTo>
                  <a:lnTo>
                    <a:pt x="2115" y="147"/>
                  </a:lnTo>
                  <a:lnTo>
                    <a:pt x="2053" y="105"/>
                  </a:lnTo>
                  <a:lnTo>
                    <a:pt x="1969" y="64"/>
                  </a:lnTo>
                  <a:lnTo>
                    <a:pt x="1822" y="22"/>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240;p56">
              <a:extLst>
                <a:ext uri="{FF2B5EF4-FFF2-40B4-BE49-F238E27FC236}">
                  <a16:creationId xmlns:a16="http://schemas.microsoft.com/office/drawing/2014/main" id="{5CEF03C7-3D5F-F745-A0BB-5463224843A5}"/>
                </a:ext>
              </a:extLst>
            </p:cNvPr>
            <p:cNvSpPr/>
            <p:nvPr/>
          </p:nvSpPr>
          <p:spPr>
            <a:xfrm>
              <a:off x="2159550" y="2230975"/>
              <a:ext cx="64950" cy="63400"/>
            </a:xfrm>
            <a:custGeom>
              <a:avLst/>
              <a:gdLst/>
              <a:ahLst/>
              <a:cxnLst/>
              <a:rect l="l" t="t" r="r" b="b"/>
              <a:pathLst>
                <a:path w="2598" h="2536" extrusionOk="0">
                  <a:moveTo>
                    <a:pt x="1090" y="1"/>
                  </a:moveTo>
                  <a:lnTo>
                    <a:pt x="943" y="22"/>
                  </a:lnTo>
                  <a:lnTo>
                    <a:pt x="796" y="64"/>
                  </a:lnTo>
                  <a:lnTo>
                    <a:pt x="650" y="127"/>
                  </a:lnTo>
                  <a:lnTo>
                    <a:pt x="524" y="189"/>
                  </a:lnTo>
                  <a:lnTo>
                    <a:pt x="398" y="294"/>
                  </a:lnTo>
                  <a:lnTo>
                    <a:pt x="294" y="399"/>
                  </a:lnTo>
                  <a:lnTo>
                    <a:pt x="210" y="524"/>
                  </a:lnTo>
                  <a:lnTo>
                    <a:pt x="126" y="650"/>
                  </a:lnTo>
                  <a:lnTo>
                    <a:pt x="42" y="818"/>
                  </a:lnTo>
                  <a:lnTo>
                    <a:pt x="0" y="985"/>
                  </a:lnTo>
                  <a:lnTo>
                    <a:pt x="0" y="1174"/>
                  </a:lnTo>
                  <a:lnTo>
                    <a:pt x="0" y="1341"/>
                  </a:lnTo>
                  <a:lnTo>
                    <a:pt x="42" y="1509"/>
                  </a:lnTo>
                  <a:lnTo>
                    <a:pt x="105" y="1655"/>
                  </a:lnTo>
                  <a:lnTo>
                    <a:pt x="210" y="1802"/>
                  </a:lnTo>
                  <a:lnTo>
                    <a:pt x="336" y="1928"/>
                  </a:lnTo>
                  <a:lnTo>
                    <a:pt x="482" y="2032"/>
                  </a:lnTo>
                  <a:lnTo>
                    <a:pt x="566" y="2074"/>
                  </a:lnTo>
                  <a:lnTo>
                    <a:pt x="650" y="2179"/>
                  </a:lnTo>
                  <a:lnTo>
                    <a:pt x="754" y="2326"/>
                  </a:lnTo>
                  <a:lnTo>
                    <a:pt x="838" y="2389"/>
                  </a:lnTo>
                  <a:lnTo>
                    <a:pt x="943" y="2451"/>
                  </a:lnTo>
                  <a:lnTo>
                    <a:pt x="1048" y="2493"/>
                  </a:lnTo>
                  <a:lnTo>
                    <a:pt x="1152" y="2514"/>
                  </a:lnTo>
                  <a:lnTo>
                    <a:pt x="1278" y="2535"/>
                  </a:lnTo>
                  <a:lnTo>
                    <a:pt x="1529" y="2535"/>
                  </a:lnTo>
                  <a:lnTo>
                    <a:pt x="1655" y="2493"/>
                  </a:lnTo>
                  <a:lnTo>
                    <a:pt x="1885" y="2409"/>
                  </a:lnTo>
                  <a:lnTo>
                    <a:pt x="2011" y="2368"/>
                  </a:lnTo>
                  <a:lnTo>
                    <a:pt x="2116" y="2284"/>
                  </a:lnTo>
                  <a:lnTo>
                    <a:pt x="2221" y="2200"/>
                  </a:lnTo>
                  <a:lnTo>
                    <a:pt x="2325" y="2074"/>
                  </a:lnTo>
                  <a:lnTo>
                    <a:pt x="2409" y="1970"/>
                  </a:lnTo>
                  <a:lnTo>
                    <a:pt x="2493" y="1844"/>
                  </a:lnTo>
                  <a:lnTo>
                    <a:pt x="2535" y="1718"/>
                  </a:lnTo>
                  <a:lnTo>
                    <a:pt x="2577" y="1593"/>
                  </a:lnTo>
                  <a:lnTo>
                    <a:pt x="2598" y="1446"/>
                  </a:lnTo>
                  <a:lnTo>
                    <a:pt x="2598" y="1320"/>
                  </a:lnTo>
                  <a:lnTo>
                    <a:pt x="2598" y="1174"/>
                  </a:lnTo>
                  <a:lnTo>
                    <a:pt x="2577" y="1048"/>
                  </a:lnTo>
                  <a:lnTo>
                    <a:pt x="2535" y="901"/>
                  </a:lnTo>
                  <a:lnTo>
                    <a:pt x="2472" y="776"/>
                  </a:lnTo>
                  <a:lnTo>
                    <a:pt x="2409" y="650"/>
                  </a:lnTo>
                  <a:lnTo>
                    <a:pt x="2325" y="545"/>
                  </a:lnTo>
                  <a:lnTo>
                    <a:pt x="2221" y="420"/>
                  </a:lnTo>
                  <a:lnTo>
                    <a:pt x="2116" y="315"/>
                  </a:lnTo>
                  <a:lnTo>
                    <a:pt x="1990" y="231"/>
                  </a:lnTo>
                  <a:lnTo>
                    <a:pt x="1844" y="147"/>
                  </a:lnTo>
                  <a:lnTo>
                    <a:pt x="1697" y="85"/>
                  </a:lnTo>
                  <a:lnTo>
                    <a:pt x="1550" y="43"/>
                  </a:lnTo>
                  <a:lnTo>
                    <a:pt x="1404" y="22"/>
                  </a:lnTo>
                  <a:lnTo>
                    <a:pt x="1236"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241;p56">
              <a:extLst>
                <a:ext uri="{FF2B5EF4-FFF2-40B4-BE49-F238E27FC236}">
                  <a16:creationId xmlns:a16="http://schemas.microsoft.com/office/drawing/2014/main" id="{89F42402-1797-97F2-DA2A-B68ED6A7EBD8}"/>
                </a:ext>
              </a:extLst>
            </p:cNvPr>
            <p:cNvSpPr/>
            <p:nvPr/>
          </p:nvSpPr>
          <p:spPr>
            <a:xfrm>
              <a:off x="2159550" y="2230975"/>
              <a:ext cx="64950" cy="63400"/>
            </a:xfrm>
            <a:custGeom>
              <a:avLst/>
              <a:gdLst/>
              <a:ahLst/>
              <a:cxnLst/>
              <a:rect l="l" t="t" r="r" b="b"/>
              <a:pathLst>
                <a:path w="2598" h="2536" extrusionOk="0">
                  <a:moveTo>
                    <a:pt x="1090" y="1"/>
                  </a:moveTo>
                  <a:lnTo>
                    <a:pt x="943" y="22"/>
                  </a:lnTo>
                  <a:lnTo>
                    <a:pt x="796" y="64"/>
                  </a:lnTo>
                  <a:lnTo>
                    <a:pt x="650" y="127"/>
                  </a:lnTo>
                  <a:lnTo>
                    <a:pt x="524" y="189"/>
                  </a:lnTo>
                  <a:lnTo>
                    <a:pt x="398" y="294"/>
                  </a:lnTo>
                  <a:lnTo>
                    <a:pt x="294" y="399"/>
                  </a:lnTo>
                  <a:lnTo>
                    <a:pt x="210" y="524"/>
                  </a:lnTo>
                  <a:lnTo>
                    <a:pt x="126" y="650"/>
                  </a:lnTo>
                  <a:lnTo>
                    <a:pt x="42" y="818"/>
                  </a:lnTo>
                  <a:lnTo>
                    <a:pt x="0" y="985"/>
                  </a:lnTo>
                  <a:lnTo>
                    <a:pt x="0" y="1174"/>
                  </a:lnTo>
                  <a:lnTo>
                    <a:pt x="0" y="1341"/>
                  </a:lnTo>
                  <a:lnTo>
                    <a:pt x="42" y="1509"/>
                  </a:lnTo>
                  <a:lnTo>
                    <a:pt x="105" y="1655"/>
                  </a:lnTo>
                  <a:lnTo>
                    <a:pt x="210" y="1802"/>
                  </a:lnTo>
                  <a:lnTo>
                    <a:pt x="336" y="1928"/>
                  </a:lnTo>
                  <a:lnTo>
                    <a:pt x="482" y="2032"/>
                  </a:lnTo>
                  <a:lnTo>
                    <a:pt x="566" y="2074"/>
                  </a:lnTo>
                  <a:lnTo>
                    <a:pt x="650" y="2179"/>
                  </a:lnTo>
                  <a:lnTo>
                    <a:pt x="754" y="2326"/>
                  </a:lnTo>
                  <a:lnTo>
                    <a:pt x="838" y="2389"/>
                  </a:lnTo>
                  <a:lnTo>
                    <a:pt x="943" y="2451"/>
                  </a:lnTo>
                  <a:lnTo>
                    <a:pt x="1048" y="2493"/>
                  </a:lnTo>
                  <a:lnTo>
                    <a:pt x="1152" y="2514"/>
                  </a:lnTo>
                  <a:lnTo>
                    <a:pt x="1278" y="2535"/>
                  </a:lnTo>
                  <a:lnTo>
                    <a:pt x="1529" y="2535"/>
                  </a:lnTo>
                  <a:lnTo>
                    <a:pt x="1655" y="2493"/>
                  </a:lnTo>
                  <a:lnTo>
                    <a:pt x="1885" y="2409"/>
                  </a:lnTo>
                  <a:lnTo>
                    <a:pt x="2011" y="2368"/>
                  </a:lnTo>
                  <a:lnTo>
                    <a:pt x="2116" y="2284"/>
                  </a:lnTo>
                  <a:lnTo>
                    <a:pt x="2221" y="2200"/>
                  </a:lnTo>
                  <a:lnTo>
                    <a:pt x="2325" y="2074"/>
                  </a:lnTo>
                  <a:lnTo>
                    <a:pt x="2409" y="1970"/>
                  </a:lnTo>
                  <a:lnTo>
                    <a:pt x="2493" y="1844"/>
                  </a:lnTo>
                  <a:lnTo>
                    <a:pt x="2535" y="1718"/>
                  </a:lnTo>
                  <a:lnTo>
                    <a:pt x="2577" y="1593"/>
                  </a:lnTo>
                  <a:lnTo>
                    <a:pt x="2598" y="1446"/>
                  </a:lnTo>
                  <a:lnTo>
                    <a:pt x="2598" y="1320"/>
                  </a:lnTo>
                  <a:lnTo>
                    <a:pt x="2598" y="1174"/>
                  </a:lnTo>
                  <a:lnTo>
                    <a:pt x="2577" y="1048"/>
                  </a:lnTo>
                  <a:lnTo>
                    <a:pt x="2535" y="901"/>
                  </a:lnTo>
                  <a:lnTo>
                    <a:pt x="2472" y="776"/>
                  </a:lnTo>
                  <a:lnTo>
                    <a:pt x="2409" y="650"/>
                  </a:lnTo>
                  <a:lnTo>
                    <a:pt x="2325" y="545"/>
                  </a:lnTo>
                  <a:lnTo>
                    <a:pt x="2221" y="420"/>
                  </a:lnTo>
                  <a:lnTo>
                    <a:pt x="2116" y="315"/>
                  </a:lnTo>
                  <a:lnTo>
                    <a:pt x="1990" y="231"/>
                  </a:lnTo>
                  <a:lnTo>
                    <a:pt x="1844" y="147"/>
                  </a:lnTo>
                  <a:lnTo>
                    <a:pt x="1697" y="85"/>
                  </a:lnTo>
                  <a:lnTo>
                    <a:pt x="1550" y="43"/>
                  </a:lnTo>
                  <a:lnTo>
                    <a:pt x="1404" y="22"/>
                  </a:lnTo>
                  <a:lnTo>
                    <a:pt x="1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242;p56">
              <a:extLst>
                <a:ext uri="{FF2B5EF4-FFF2-40B4-BE49-F238E27FC236}">
                  <a16:creationId xmlns:a16="http://schemas.microsoft.com/office/drawing/2014/main" id="{7D0945A1-6C38-B73D-1569-379C45F5C812}"/>
                </a:ext>
              </a:extLst>
            </p:cNvPr>
            <p:cNvSpPr/>
            <p:nvPr/>
          </p:nvSpPr>
          <p:spPr>
            <a:xfrm>
              <a:off x="2057450" y="2079650"/>
              <a:ext cx="57625" cy="57100"/>
            </a:xfrm>
            <a:custGeom>
              <a:avLst/>
              <a:gdLst/>
              <a:ahLst/>
              <a:cxnLst/>
              <a:rect l="l" t="t" r="r" b="b"/>
              <a:pathLst>
                <a:path w="2305" h="2284" extrusionOk="0">
                  <a:moveTo>
                    <a:pt x="1173" y="1"/>
                  </a:moveTo>
                  <a:lnTo>
                    <a:pt x="1048" y="22"/>
                  </a:lnTo>
                  <a:lnTo>
                    <a:pt x="817" y="85"/>
                  </a:lnTo>
                  <a:lnTo>
                    <a:pt x="608" y="168"/>
                  </a:lnTo>
                  <a:lnTo>
                    <a:pt x="524" y="252"/>
                  </a:lnTo>
                  <a:lnTo>
                    <a:pt x="419" y="336"/>
                  </a:lnTo>
                  <a:lnTo>
                    <a:pt x="335" y="420"/>
                  </a:lnTo>
                  <a:lnTo>
                    <a:pt x="252" y="545"/>
                  </a:lnTo>
                  <a:lnTo>
                    <a:pt x="168" y="713"/>
                  </a:lnTo>
                  <a:lnTo>
                    <a:pt x="105" y="922"/>
                  </a:lnTo>
                  <a:lnTo>
                    <a:pt x="84" y="1153"/>
                  </a:lnTo>
                  <a:lnTo>
                    <a:pt x="105" y="1383"/>
                  </a:lnTo>
                  <a:lnTo>
                    <a:pt x="42" y="1446"/>
                  </a:lnTo>
                  <a:lnTo>
                    <a:pt x="21" y="1530"/>
                  </a:lnTo>
                  <a:lnTo>
                    <a:pt x="0" y="1614"/>
                  </a:lnTo>
                  <a:lnTo>
                    <a:pt x="0" y="1718"/>
                  </a:lnTo>
                  <a:lnTo>
                    <a:pt x="21" y="1802"/>
                  </a:lnTo>
                  <a:lnTo>
                    <a:pt x="63" y="1886"/>
                  </a:lnTo>
                  <a:lnTo>
                    <a:pt x="105" y="1949"/>
                  </a:lnTo>
                  <a:lnTo>
                    <a:pt x="189" y="2012"/>
                  </a:lnTo>
                  <a:lnTo>
                    <a:pt x="377" y="2137"/>
                  </a:lnTo>
                  <a:lnTo>
                    <a:pt x="587" y="2200"/>
                  </a:lnTo>
                  <a:lnTo>
                    <a:pt x="817" y="2263"/>
                  </a:lnTo>
                  <a:lnTo>
                    <a:pt x="1027" y="2284"/>
                  </a:lnTo>
                  <a:lnTo>
                    <a:pt x="1257" y="2263"/>
                  </a:lnTo>
                  <a:lnTo>
                    <a:pt x="1466" y="2221"/>
                  </a:lnTo>
                  <a:lnTo>
                    <a:pt x="1676" y="2158"/>
                  </a:lnTo>
                  <a:lnTo>
                    <a:pt x="1864" y="2033"/>
                  </a:lnTo>
                  <a:lnTo>
                    <a:pt x="1969" y="1949"/>
                  </a:lnTo>
                  <a:lnTo>
                    <a:pt x="2053" y="1844"/>
                  </a:lnTo>
                  <a:lnTo>
                    <a:pt x="2137" y="1760"/>
                  </a:lnTo>
                  <a:lnTo>
                    <a:pt x="2199" y="1656"/>
                  </a:lnTo>
                  <a:lnTo>
                    <a:pt x="2241" y="1530"/>
                  </a:lnTo>
                  <a:lnTo>
                    <a:pt x="2283" y="1425"/>
                  </a:lnTo>
                  <a:lnTo>
                    <a:pt x="2304" y="1299"/>
                  </a:lnTo>
                  <a:lnTo>
                    <a:pt x="2304" y="1195"/>
                  </a:lnTo>
                  <a:lnTo>
                    <a:pt x="2283" y="943"/>
                  </a:lnTo>
                  <a:lnTo>
                    <a:pt x="2199" y="713"/>
                  </a:lnTo>
                  <a:lnTo>
                    <a:pt x="2095" y="504"/>
                  </a:lnTo>
                  <a:lnTo>
                    <a:pt x="2011" y="399"/>
                  </a:lnTo>
                  <a:lnTo>
                    <a:pt x="1927" y="294"/>
                  </a:lnTo>
                  <a:lnTo>
                    <a:pt x="1843" y="231"/>
                  </a:lnTo>
                  <a:lnTo>
                    <a:pt x="1739" y="148"/>
                  </a:lnTo>
                  <a:lnTo>
                    <a:pt x="1634" y="106"/>
                  </a:lnTo>
                  <a:lnTo>
                    <a:pt x="1529" y="43"/>
                  </a:lnTo>
                  <a:lnTo>
                    <a:pt x="1404" y="22"/>
                  </a:lnTo>
                  <a:lnTo>
                    <a:pt x="1299"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243;p56">
              <a:extLst>
                <a:ext uri="{FF2B5EF4-FFF2-40B4-BE49-F238E27FC236}">
                  <a16:creationId xmlns:a16="http://schemas.microsoft.com/office/drawing/2014/main" id="{C29076E2-AA58-3F9A-068C-3A73AD50E844}"/>
                </a:ext>
              </a:extLst>
            </p:cNvPr>
            <p:cNvSpPr/>
            <p:nvPr/>
          </p:nvSpPr>
          <p:spPr>
            <a:xfrm>
              <a:off x="2057450" y="2079650"/>
              <a:ext cx="57625" cy="57100"/>
            </a:xfrm>
            <a:custGeom>
              <a:avLst/>
              <a:gdLst/>
              <a:ahLst/>
              <a:cxnLst/>
              <a:rect l="l" t="t" r="r" b="b"/>
              <a:pathLst>
                <a:path w="2305" h="2284" extrusionOk="0">
                  <a:moveTo>
                    <a:pt x="1173" y="1"/>
                  </a:moveTo>
                  <a:lnTo>
                    <a:pt x="1048" y="22"/>
                  </a:lnTo>
                  <a:lnTo>
                    <a:pt x="817" y="85"/>
                  </a:lnTo>
                  <a:lnTo>
                    <a:pt x="608" y="168"/>
                  </a:lnTo>
                  <a:lnTo>
                    <a:pt x="524" y="252"/>
                  </a:lnTo>
                  <a:lnTo>
                    <a:pt x="419" y="336"/>
                  </a:lnTo>
                  <a:lnTo>
                    <a:pt x="335" y="420"/>
                  </a:lnTo>
                  <a:lnTo>
                    <a:pt x="252" y="545"/>
                  </a:lnTo>
                  <a:lnTo>
                    <a:pt x="168" y="713"/>
                  </a:lnTo>
                  <a:lnTo>
                    <a:pt x="105" y="922"/>
                  </a:lnTo>
                  <a:lnTo>
                    <a:pt x="84" y="1153"/>
                  </a:lnTo>
                  <a:lnTo>
                    <a:pt x="105" y="1383"/>
                  </a:lnTo>
                  <a:lnTo>
                    <a:pt x="42" y="1446"/>
                  </a:lnTo>
                  <a:lnTo>
                    <a:pt x="21" y="1530"/>
                  </a:lnTo>
                  <a:lnTo>
                    <a:pt x="0" y="1614"/>
                  </a:lnTo>
                  <a:lnTo>
                    <a:pt x="0" y="1718"/>
                  </a:lnTo>
                  <a:lnTo>
                    <a:pt x="21" y="1802"/>
                  </a:lnTo>
                  <a:lnTo>
                    <a:pt x="63" y="1886"/>
                  </a:lnTo>
                  <a:lnTo>
                    <a:pt x="105" y="1949"/>
                  </a:lnTo>
                  <a:lnTo>
                    <a:pt x="189" y="2012"/>
                  </a:lnTo>
                  <a:lnTo>
                    <a:pt x="377" y="2137"/>
                  </a:lnTo>
                  <a:lnTo>
                    <a:pt x="587" y="2200"/>
                  </a:lnTo>
                  <a:lnTo>
                    <a:pt x="817" y="2263"/>
                  </a:lnTo>
                  <a:lnTo>
                    <a:pt x="1027" y="2284"/>
                  </a:lnTo>
                  <a:lnTo>
                    <a:pt x="1257" y="2263"/>
                  </a:lnTo>
                  <a:lnTo>
                    <a:pt x="1466" y="2221"/>
                  </a:lnTo>
                  <a:lnTo>
                    <a:pt x="1676" y="2158"/>
                  </a:lnTo>
                  <a:lnTo>
                    <a:pt x="1864" y="2033"/>
                  </a:lnTo>
                  <a:lnTo>
                    <a:pt x="1969" y="1949"/>
                  </a:lnTo>
                  <a:lnTo>
                    <a:pt x="2053" y="1844"/>
                  </a:lnTo>
                  <a:lnTo>
                    <a:pt x="2137" y="1760"/>
                  </a:lnTo>
                  <a:lnTo>
                    <a:pt x="2199" y="1656"/>
                  </a:lnTo>
                  <a:lnTo>
                    <a:pt x="2241" y="1530"/>
                  </a:lnTo>
                  <a:lnTo>
                    <a:pt x="2283" y="1425"/>
                  </a:lnTo>
                  <a:lnTo>
                    <a:pt x="2304" y="1299"/>
                  </a:lnTo>
                  <a:lnTo>
                    <a:pt x="2304" y="1195"/>
                  </a:lnTo>
                  <a:lnTo>
                    <a:pt x="2283" y="943"/>
                  </a:lnTo>
                  <a:lnTo>
                    <a:pt x="2199" y="713"/>
                  </a:lnTo>
                  <a:lnTo>
                    <a:pt x="2095" y="504"/>
                  </a:lnTo>
                  <a:lnTo>
                    <a:pt x="2011" y="399"/>
                  </a:lnTo>
                  <a:lnTo>
                    <a:pt x="1927" y="294"/>
                  </a:lnTo>
                  <a:lnTo>
                    <a:pt x="1843" y="231"/>
                  </a:lnTo>
                  <a:lnTo>
                    <a:pt x="1739" y="148"/>
                  </a:lnTo>
                  <a:lnTo>
                    <a:pt x="1634" y="106"/>
                  </a:lnTo>
                  <a:lnTo>
                    <a:pt x="1529" y="43"/>
                  </a:lnTo>
                  <a:lnTo>
                    <a:pt x="1404" y="22"/>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244;p56">
              <a:extLst>
                <a:ext uri="{FF2B5EF4-FFF2-40B4-BE49-F238E27FC236}">
                  <a16:creationId xmlns:a16="http://schemas.microsoft.com/office/drawing/2014/main" id="{AEAF5FDA-DC4A-917F-717B-D327DAD26F92}"/>
                </a:ext>
              </a:extLst>
            </p:cNvPr>
            <p:cNvSpPr/>
            <p:nvPr/>
          </p:nvSpPr>
          <p:spPr>
            <a:xfrm>
              <a:off x="1886225" y="1924675"/>
              <a:ext cx="59200" cy="60225"/>
            </a:xfrm>
            <a:custGeom>
              <a:avLst/>
              <a:gdLst/>
              <a:ahLst/>
              <a:cxnLst/>
              <a:rect l="l" t="t" r="r" b="b"/>
              <a:pathLst>
                <a:path w="2368" h="2409" extrusionOk="0">
                  <a:moveTo>
                    <a:pt x="859" y="0"/>
                  </a:moveTo>
                  <a:lnTo>
                    <a:pt x="671" y="21"/>
                  </a:lnTo>
                  <a:lnTo>
                    <a:pt x="461" y="105"/>
                  </a:lnTo>
                  <a:lnTo>
                    <a:pt x="273" y="189"/>
                  </a:lnTo>
                  <a:lnTo>
                    <a:pt x="210" y="252"/>
                  </a:lnTo>
                  <a:lnTo>
                    <a:pt x="126" y="335"/>
                  </a:lnTo>
                  <a:lnTo>
                    <a:pt x="84" y="398"/>
                  </a:lnTo>
                  <a:lnTo>
                    <a:pt x="42" y="482"/>
                  </a:lnTo>
                  <a:lnTo>
                    <a:pt x="21" y="566"/>
                  </a:lnTo>
                  <a:lnTo>
                    <a:pt x="0" y="650"/>
                  </a:lnTo>
                  <a:lnTo>
                    <a:pt x="21" y="838"/>
                  </a:lnTo>
                  <a:lnTo>
                    <a:pt x="84" y="985"/>
                  </a:lnTo>
                  <a:lnTo>
                    <a:pt x="189" y="1131"/>
                  </a:lnTo>
                  <a:lnTo>
                    <a:pt x="252" y="1194"/>
                  </a:lnTo>
                  <a:lnTo>
                    <a:pt x="315" y="1236"/>
                  </a:lnTo>
                  <a:lnTo>
                    <a:pt x="398" y="1278"/>
                  </a:lnTo>
                  <a:lnTo>
                    <a:pt x="503" y="1320"/>
                  </a:lnTo>
                  <a:lnTo>
                    <a:pt x="503" y="1341"/>
                  </a:lnTo>
                  <a:lnTo>
                    <a:pt x="566" y="1487"/>
                  </a:lnTo>
                  <a:lnTo>
                    <a:pt x="608" y="1571"/>
                  </a:lnTo>
                  <a:lnTo>
                    <a:pt x="650" y="1655"/>
                  </a:lnTo>
                  <a:lnTo>
                    <a:pt x="713" y="1718"/>
                  </a:lnTo>
                  <a:lnTo>
                    <a:pt x="775" y="1781"/>
                  </a:lnTo>
                  <a:lnTo>
                    <a:pt x="838" y="1906"/>
                  </a:lnTo>
                  <a:lnTo>
                    <a:pt x="922" y="2053"/>
                  </a:lnTo>
                  <a:lnTo>
                    <a:pt x="985" y="2137"/>
                  </a:lnTo>
                  <a:lnTo>
                    <a:pt x="1069" y="2220"/>
                  </a:lnTo>
                  <a:lnTo>
                    <a:pt x="1173" y="2283"/>
                  </a:lnTo>
                  <a:lnTo>
                    <a:pt x="1278" y="2346"/>
                  </a:lnTo>
                  <a:lnTo>
                    <a:pt x="1383" y="2388"/>
                  </a:lnTo>
                  <a:lnTo>
                    <a:pt x="1488" y="2409"/>
                  </a:lnTo>
                  <a:lnTo>
                    <a:pt x="1718" y="2409"/>
                  </a:lnTo>
                  <a:lnTo>
                    <a:pt x="1844" y="2388"/>
                  </a:lnTo>
                  <a:lnTo>
                    <a:pt x="1948" y="2325"/>
                  </a:lnTo>
                  <a:lnTo>
                    <a:pt x="2032" y="2241"/>
                  </a:lnTo>
                  <a:lnTo>
                    <a:pt x="2116" y="2158"/>
                  </a:lnTo>
                  <a:lnTo>
                    <a:pt x="2200" y="2053"/>
                  </a:lnTo>
                  <a:lnTo>
                    <a:pt x="2262" y="1948"/>
                  </a:lnTo>
                  <a:lnTo>
                    <a:pt x="2304" y="1823"/>
                  </a:lnTo>
                  <a:lnTo>
                    <a:pt x="2325" y="1718"/>
                  </a:lnTo>
                  <a:lnTo>
                    <a:pt x="2367" y="1508"/>
                  </a:lnTo>
                  <a:lnTo>
                    <a:pt x="2346" y="1320"/>
                  </a:lnTo>
                  <a:lnTo>
                    <a:pt x="2304" y="1110"/>
                  </a:lnTo>
                  <a:lnTo>
                    <a:pt x="2242" y="922"/>
                  </a:lnTo>
                  <a:lnTo>
                    <a:pt x="2158" y="754"/>
                  </a:lnTo>
                  <a:lnTo>
                    <a:pt x="2053" y="587"/>
                  </a:lnTo>
                  <a:lnTo>
                    <a:pt x="1906" y="440"/>
                  </a:lnTo>
                  <a:lnTo>
                    <a:pt x="1760" y="314"/>
                  </a:lnTo>
                  <a:lnTo>
                    <a:pt x="1592" y="189"/>
                  </a:lnTo>
                  <a:lnTo>
                    <a:pt x="1425" y="105"/>
                  </a:lnTo>
                  <a:lnTo>
                    <a:pt x="1236" y="42"/>
                  </a:lnTo>
                  <a:lnTo>
                    <a:pt x="1048"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245;p56">
              <a:extLst>
                <a:ext uri="{FF2B5EF4-FFF2-40B4-BE49-F238E27FC236}">
                  <a16:creationId xmlns:a16="http://schemas.microsoft.com/office/drawing/2014/main" id="{684114B4-3707-CFF4-E717-0C8034529EA5}"/>
                </a:ext>
              </a:extLst>
            </p:cNvPr>
            <p:cNvSpPr/>
            <p:nvPr/>
          </p:nvSpPr>
          <p:spPr>
            <a:xfrm>
              <a:off x="1886225" y="1924675"/>
              <a:ext cx="59200" cy="60225"/>
            </a:xfrm>
            <a:custGeom>
              <a:avLst/>
              <a:gdLst/>
              <a:ahLst/>
              <a:cxnLst/>
              <a:rect l="l" t="t" r="r" b="b"/>
              <a:pathLst>
                <a:path w="2368" h="2409" extrusionOk="0">
                  <a:moveTo>
                    <a:pt x="859" y="0"/>
                  </a:moveTo>
                  <a:lnTo>
                    <a:pt x="671" y="21"/>
                  </a:lnTo>
                  <a:lnTo>
                    <a:pt x="461" y="105"/>
                  </a:lnTo>
                  <a:lnTo>
                    <a:pt x="273" y="189"/>
                  </a:lnTo>
                  <a:lnTo>
                    <a:pt x="210" y="252"/>
                  </a:lnTo>
                  <a:lnTo>
                    <a:pt x="126" y="335"/>
                  </a:lnTo>
                  <a:lnTo>
                    <a:pt x="84" y="398"/>
                  </a:lnTo>
                  <a:lnTo>
                    <a:pt x="42" y="482"/>
                  </a:lnTo>
                  <a:lnTo>
                    <a:pt x="21" y="566"/>
                  </a:lnTo>
                  <a:lnTo>
                    <a:pt x="0" y="650"/>
                  </a:lnTo>
                  <a:lnTo>
                    <a:pt x="21" y="838"/>
                  </a:lnTo>
                  <a:lnTo>
                    <a:pt x="84" y="985"/>
                  </a:lnTo>
                  <a:lnTo>
                    <a:pt x="189" y="1131"/>
                  </a:lnTo>
                  <a:lnTo>
                    <a:pt x="252" y="1194"/>
                  </a:lnTo>
                  <a:lnTo>
                    <a:pt x="315" y="1236"/>
                  </a:lnTo>
                  <a:lnTo>
                    <a:pt x="398" y="1278"/>
                  </a:lnTo>
                  <a:lnTo>
                    <a:pt x="503" y="1320"/>
                  </a:lnTo>
                  <a:lnTo>
                    <a:pt x="503" y="1341"/>
                  </a:lnTo>
                  <a:lnTo>
                    <a:pt x="566" y="1487"/>
                  </a:lnTo>
                  <a:lnTo>
                    <a:pt x="608" y="1571"/>
                  </a:lnTo>
                  <a:lnTo>
                    <a:pt x="650" y="1655"/>
                  </a:lnTo>
                  <a:lnTo>
                    <a:pt x="713" y="1718"/>
                  </a:lnTo>
                  <a:lnTo>
                    <a:pt x="775" y="1781"/>
                  </a:lnTo>
                  <a:lnTo>
                    <a:pt x="838" y="1906"/>
                  </a:lnTo>
                  <a:lnTo>
                    <a:pt x="922" y="2053"/>
                  </a:lnTo>
                  <a:lnTo>
                    <a:pt x="985" y="2137"/>
                  </a:lnTo>
                  <a:lnTo>
                    <a:pt x="1069" y="2220"/>
                  </a:lnTo>
                  <a:lnTo>
                    <a:pt x="1173" y="2283"/>
                  </a:lnTo>
                  <a:lnTo>
                    <a:pt x="1278" y="2346"/>
                  </a:lnTo>
                  <a:lnTo>
                    <a:pt x="1383" y="2388"/>
                  </a:lnTo>
                  <a:lnTo>
                    <a:pt x="1488" y="2409"/>
                  </a:lnTo>
                  <a:lnTo>
                    <a:pt x="1718" y="2409"/>
                  </a:lnTo>
                  <a:lnTo>
                    <a:pt x="1844" y="2388"/>
                  </a:lnTo>
                  <a:lnTo>
                    <a:pt x="1948" y="2325"/>
                  </a:lnTo>
                  <a:lnTo>
                    <a:pt x="2032" y="2241"/>
                  </a:lnTo>
                  <a:lnTo>
                    <a:pt x="2116" y="2158"/>
                  </a:lnTo>
                  <a:lnTo>
                    <a:pt x="2200" y="2053"/>
                  </a:lnTo>
                  <a:lnTo>
                    <a:pt x="2262" y="1948"/>
                  </a:lnTo>
                  <a:lnTo>
                    <a:pt x="2304" y="1823"/>
                  </a:lnTo>
                  <a:lnTo>
                    <a:pt x="2325" y="1718"/>
                  </a:lnTo>
                  <a:lnTo>
                    <a:pt x="2367" y="1508"/>
                  </a:lnTo>
                  <a:lnTo>
                    <a:pt x="2346" y="1320"/>
                  </a:lnTo>
                  <a:lnTo>
                    <a:pt x="2304" y="1110"/>
                  </a:lnTo>
                  <a:lnTo>
                    <a:pt x="2242" y="922"/>
                  </a:lnTo>
                  <a:lnTo>
                    <a:pt x="2158" y="754"/>
                  </a:lnTo>
                  <a:lnTo>
                    <a:pt x="2053" y="587"/>
                  </a:lnTo>
                  <a:lnTo>
                    <a:pt x="1906" y="440"/>
                  </a:lnTo>
                  <a:lnTo>
                    <a:pt x="1760" y="314"/>
                  </a:lnTo>
                  <a:lnTo>
                    <a:pt x="1592" y="189"/>
                  </a:lnTo>
                  <a:lnTo>
                    <a:pt x="1425" y="105"/>
                  </a:lnTo>
                  <a:lnTo>
                    <a:pt x="1236" y="42"/>
                  </a:lnTo>
                  <a:lnTo>
                    <a:pt x="1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246;p56">
              <a:extLst>
                <a:ext uri="{FF2B5EF4-FFF2-40B4-BE49-F238E27FC236}">
                  <a16:creationId xmlns:a16="http://schemas.microsoft.com/office/drawing/2014/main" id="{1ED11347-3F82-53BD-8C8A-64E94254384F}"/>
                </a:ext>
              </a:extLst>
            </p:cNvPr>
            <p:cNvSpPr/>
            <p:nvPr/>
          </p:nvSpPr>
          <p:spPr>
            <a:xfrm>
              <a:off x="1749550" y="1808950"/>
              <a:ext cx="55550" cy="55525"/>
            </a:xfrm>
            <a:custGeom>
              <a:avLst/>
              <a:gdLst/>
              <a:ahLst/>
              <a:cxnLst/>
              <a:rect l="l" t="t" r="r" b="b"/>
              <a:pathLst>
                <a:path w="2222" h="2221" extrusionOk="0">
                  <a:moveTo>
                    <a:pt x="650" y="1"/>
                  </a:moveTo>
                  <a:lnTo>
                    <a:pt x="546" y="22"/>
                  </a:lnTo>
                  <a:lnTo>
                    <a:pt x="420" y="42"/>
                  </a:lnTo>
                  <a:lnTo>
                    <a:pt x="315" y="105"/>
                  </a:lnTo>
                  <a:lnTo>
                    <a:pt x="231" y="168"/>
                  </a:lnTo>
                  <a:lnTo>
                    <a:pt x="148" y="252"/>
                  </a:lnTo>
                  <a:lnTo>
                    <a:pt x="85" y="357"/>
                  </a:lnTo>
                  <a:lnTo>
                    <a:pt x="43" y="482"/>
                  </a:lnTo>
                  <a:lnTo>
                    <a:pt x="22" y="629"/>
                  </a:lnTo>
                  <a:lnTo>
                    <a:pt x="1" y="776"/>
                  </a:lnTo>
                  <a:lnTo>
                    <a:pt x="22" y="922"/>
                  </a:lnTo>
                  <a:lnTo>
                    <a:pt x="43" y="1048"/>
                  </a:lnTo>
                  <a:lnTo>
                    <a:pt x="85" y="1194"/>
                  </a:lnTo>
                  <a:lnTo>
                    <a:pt x="148" y="1320"/>
                  </a:lnTo>
                  <a:lnTo>
                    <a:pt x="231" y="1446"/>
                  </a:lnTo>
                  <a:lnTo>
                    <a:pt x="315" y="1571"/>
                  </a:lnTo>
                  <a:lnTo>
                    <a:pt x="315" y="1592"/>
                  </a:lnTo>
                  <a:lnTo>
                    <a:pt x="378" y="1718"/>
                  </a:lnTo>
                  <a:lnTo>
                    <a:pt x="462" y="1823"/>
                  </a:lnTo>
                  <a:lnTo>
                    <a:pt x="546" y="1927"/>
                  </a:lnTo>
                  <a:lnTo>
                    <a:pt x="650" y="2011"/>
                  </a:lnTo>
                  <a:lnTo>
                    <a:pt x="755" y="2095"/>
                  </a:lnTo>
                  <a:lnTo>
                    <a:pt x="881" y="2137"/>
                  </a:lnTo>
                  <a:lnTo>
                    <a:pt x="1006" y="2200"/>
                  </a:lnTo>
                  <a:lnTo>
                    <a:pt x="1132" y="2221"/>
                  </a:lnTo>
                  <a:lnTo>
                    <a:pt x="1404" y="2221"/>
                  </a:lnTo>
                  <a:lnTo>
                    <a:pt x="1530" y="2200"/>
                  </a:lnTo>
                  <a:lnTo>
                    <a:pt x="1656" y="2158"/>
                  </a:lnTo>
                  <a:lnTo>
                    <a:pt x="1781" y="2116"/>
                  </a:lnTo>
                  <a:lnTo>
                    <a:pt x="1886" y="2032"/>
                  </a:lnTo>
                  <a:lnTo>
                    <a:pt x="1991" y="1948"/>
                  </a:lnTo>
                  <a:lnTo>
                    <a:pt x="2095" y="1823"/>
                  </a:lnTo>
                  <a:lnTo>
                    <a:pt x="2179" y="1676"/>
                  </a:lnTo>
                  <a:lnTo>
                    <a:pt x="2221" y="1509"/>
                  </a:lnTo>
                  <a:lnTo>
                    <a:pt x="2221" y="1341"/>
                  </a:lnTo>
                  <a:lnTo>
                    <a:pt x="2179" y="1173"/>
                  </a:lnTo>
                  <a:lnTo>
                    <a:pt x="2116" y="1027"/>
                  </a:lnTo>
                  <a:lnTo>
                    <a:pt x="2033" y="859"/>
                  </a:lnTo>
                  <a:lnTo>
                    <a:pt x="1928" y="734"/>
                  </a:lnTo>
                  <a:lnTo>
                    <a:pt x="1802" y="587"/>
                  </a:lnTo>
                  <a:lnTo>
                    <a:pt x="1697" y="482"/>
                  </a:lnTo>
                  <a:lnTo>
                    <a:pt x="1593" y="399"/>
                  </a:lnTo>
                  <a:lnTo>
                    <a:pt x="1341" y="231"/>
                  </a:lnTo>
                  <a:lnTo>
                    <a:pt x="1069" y="105"/>
                  </a:lnTo>
                  <a:lnTo>
                    <a:pt x="776" y="22"/>
                  </a:lnTo>
                  <a:lnTo>
                    <a:pt x="650"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247;p56">
              <a:extLst>
                <a:ext uri="{FF2B5EF4-FFF2-40B4-BE49-F238E27FC236}">
                  <a16:creationId xmlns:a16="http://schemas.microsoft.com/office/drawing/2014/main" id="{2B9ACF85-CE44-6278-B1CB-9DEED905372C}"/>
                </a:ext>
              </a:extLst>
            </p:cNvPr>
            <p:cNvSpPr/>
            <p:nvPr/>
          </p:nvSpPr>
          <p:spPr>
            <a:xfrm>
              <a:off x="1749550" y="1808950"/>
              <a:ext cx="55550" cy="55525"/>
            </a:xfrm>
            <a:custGeom>
              <a:avLst/>
              <a:gdLst/>
              <a:ahLst/>
              <a:cxnLst/>
              <a:rect l="l" t="t" r="r" b="b"/>
              <a:pathLst>
                <a:path w="2222" h="2221" extrusionOk="0">
                  <a:moveTo>
                    <a:pt x="650" y="1"/>
                  </a:moveTo>
                  <a:lnTo>
                    <a:pt x="546" y="22"/>
                  </a:lnTo>
                  <a:lnTo>
                    <a:pt x="420" y="42"/>
                  </a:lnTo>
                  <a:lnTo>
                    <a:pt x="315" y="105"/>
                  </a:lnTo>
                  <a:lnTo>
                    <a:pt x="231" y="168"/>
                  </a:lnTo>
                  <a:lnTo>
                    <a:pt x="148" y="252"/>
                  </a:lnTo>
                  <a:lnTo>
                    <a:pt x="85" y="357"/>
                  </a:lnTo>
                  <a:lnTo>
                    <a:pt x="43" y="482"/>
                  </a:lnTo>
                  <a:lnTo>
                    <a:pt x="22" y="629"/>
                  </a:lnTo>
                  <a:lnTo>
                    <a:pt x="1" y="776"/>
                  </a:lnTo>
                  <a:lnTo>
                    <a:pt x="22" y="922"/>
                  </a:lnTo>
                  <a:lnTo>
                    <a:pt x="43" y="1048"/>
                  </a:lnTo>
                  <a:lnTo>
                    <a:pt x="85" y="1194"/>
                  </a:lnTo>
                  <a:lnTo>
                    <a:pt x="148" y="1320"/>
                  </a:lnTo>
                  <a:lnTo>
                    <a:pt x="231" y="1446"/>
                  </a:lnTo>
                  <a:lnTo>
                    <a:pt x="315" y="1571"/>
                  </a:lnTo>
                  <a:lnTo>
                    <a:pt x="315" y="1592"/>
                  </a:lnTo>
                  <a:lnTo>
                    <a:pt x="378" y="1718"/>
                  </a:lnTo>
                  <a:lnTo>
                    <a:pt x="462" y="1823"/>
                  </a:lnTo>
                  <a:lnTo>
                    <a:pt x="546" y="1927"/>
                  </a:lnTo>
                  <a:lnTo>
                    <a:pt x="650" y="2011"/>
                  </a:lnTo>
                  <a:lnTo>
                    <a:pt x="755" y="2095"/>
                  </a:lnTo>
                  <a:lnTo>
                    <a:pt x="881" y="2137"/>
                  </a:lnTo>
                  <a:lnTo>
                    <a:pt x="1006" y="2200"/>
                  </a:lnTo>
                  <a:lnTo>
                    <a:pt x="1132" y="2221"/>
                  </a:lnTo>
                  <a:lnTo>
                    <a:pt x="1404" y="2221"/>
                  </a:lnTo>
                  <a:lnTo>
                    <a:pt x="1530" y="2200"/>
                  </a:lnTo>
                  <a:lnTo>
                    <a:pt x="1656" y="2158"/>
                  </a:lnTo>
                  <a:lnTo>
                    <a:pt x="1781" y="2116"/>
                  </a:lnTo>
                  <a:lnTo>
                    <a:pt x="1886" y="2032"/>
                  </a:lnTo>
                  <a:lnTo>
                    <a:pt x="1991" y="1948"/>
                  </a:lnTo>
                  <a:lnTo>
                    <a:pt x="2095" y="1823"/>
                  </a:lnTo>
                  <a:lnTo>
                    <a:pt x="2179" y="1676"/>
                  </a:lnTo>
                  <a:lnTo>
                    <a:pt x="2221" y="1509"/>
                  </a:lnTo>
                  <a:lnTo>
                    <a:pt x="2221" y="1341"/>
                  </a:lnTo>
                  <a:lnTo>
                    <a:pt x="2179" y="1173"/>
                  </a:lnTo>
                  <a:lnTo>
                    <a:pt x="2116" y="1027"/>
                  </a:lnTo>
                  <a:lnTo>
                    <a:pt x="2033" y="859"/>
                  </a:lnTo>
                  <a:lnTo>
                    <a:pt x="1928" y="734"/>
                  </a:lnTo>
                  <a:lnTo>
                    <a:pt x="1802" y="587"/>
                  </a:lnTo>
                  <a:lnTo>
                    <a:pt x="1697" y="482"/>
                  </a:lnTo>
                  <a:lnTo>
                    <a:pt x="1593" y="399"/>
                  </a:lnTo>
                  <a:lnTo>
                    <a:pt x="1341" y="231"/>
                  </a:lnTo>
                  <a:lnTo>
                    <a:pt x="1069" y="105"/>
                  </a:lnTo>
                  <a:lnTo>
                    <a:pt x="776" y="22"/>
                  </a:lnTo>
                  <a:lnTo>
                    <a:pt x="6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248;p56">
              <a:extLst>
                <a:ext uri="{FF2B5EF4-FFF2-40B4-BE49-F238E27FC236}">
                  <a16:creationId xmlns:a16="http://schemas.microsoft.com/office/drawing/2014/main" id="{04DEEDD6-84B7-819B-3A59-E7DCDD51FEB1}"/>
                </a:ext>
              </a:extLst>
            </p:cNvPr>
            <p:cNvSpPr/>
            <p:nvPr/>
          </p:nvSpPr>
          <p:spPr>
            <a:xfrm>
              <a:off x="1620750" y="1731975"/>
              <a:ext cx="45050" cy="41400"/>
            </a:xfrm>
            <a:custGeom>
              <a:avLst/>
              <a:gdLst/>
              <a:ahLst/>
              <a:cxnLst/>
              <a:rect l="l" t="t" r="r" b="b"/>
              <a:pathLst>
                <a:path w="1802" h="1656" extrusionOk="0">
                  <a:moveTo>
                    <a:pt x="671" y="1"/>
                  </a:moveTo>
                  <a:lnTo>
                    <a:pt x="482" y="43"/>
                  </a:lnTo>
                  <a:lnTo>
                    <a:pt x="315" y="105"/>
                  </a:lnTo>
                  <a:lnTo>
                    <a:pt x="252" y="168"/>
                  </a:lnTo>
                  <a:lnTo>
                    <a:pt x="168" y="231"/>
                  </a:lnTo>
                  <a:lnTo>
                    <a:pt x="105" y="315"/>
                  </a:lnTo>
                  <a:lnTo>
                    <a:pt x="63" y="399"/>
                  </a:lnTo>
                  <a:lnTo>
                    <a:pt x="1" y="524"/>
                  </a:lnTo>
                  <a:lnTo>
                    <a:pt x="1" y="650"/>
                  </a:lnTo>
                  <a:lnTo>
                    <a:pt x="1" y="776"/>
                  </a:lnTo>
                  <a:lnTo>
                    <a:pt x="42" y="922"/>
                  </a:lnTo>
                  <a:lnTo>
                    <a:pt x="105" y="1048"/>
                  </a:lnTo>
                  <a:lnTo>
                    <a:pt x="168" y="1153"/>
                  </a:lnTo>
                  <a:lnTo>
                    <a:pt x="252" y="1278"/>
                  </a:lnTo>
                  <a:lnTo>
                    <a:pt x="336" y="1362"/>
                  </a:lnTo>
                  <a:lnTo>
                    <a:pt x="419" y="1446"/>
                  </a:lnTo>
                  <a:lnTo>
                    <a:pt x="524" y="1509"/>
                  </a:lnTo>
                  <a:lnTo>
                    <a:pt x="629" y="1572"/>
                  </a:lnTo>
                  <a:lnTo>
                    <a:pt x="734" y="1613"/>
                  </a:lnTo>
                  <a:lnTo>
                    <a:pt x="838" y="1655"/>
                  </a:lnTo>
                  <a:lnTo>
                    <a:pt x="1069" y="1655"/>
                  </a:lnTo>
                  <a:lnTo>
                    <a:pt x="1194" y="1613"/>
                  </a:lnTo>
                  <a:lnTo>
                    <a:pt x="1362" y="1593"/>
                  </a:lnTo>
                  <a:lnTo>
                    <a:pt x="1530" y="1509"/>
                  </a:lnTo>
                  <a:lnTo>
                    <a:pt x="1613" y="1446"/>
                  </a:lnTo>
                  <a:lnTo>
                    <a:pt x="1676" y="1362"/>
                  </a:lnTo>
                  <a:lnTo>
                    <a:pt x="1718" y="1299"/>
                  </a:lnTo>
                  <a:lnTo>
                    <a:pt x="1760" y="1216"/>
                  </a:lnTo>
                  <a:lnTo>
                    <a:pt x="1781" y="1111"/>
                  </a:lnTo>
                  <a:lnTo>
                    <a:pt x="1802" y="1027"/>
                  </a:lnTo>
                  <a:lnTo>
                    <a:pt x="1781" y="839"/>
                  </a:lnTo>
                  <a:lnTo>
                    <a:pt x="1739" y="650"/>
                  </a:lnTo>
                  <a:lnTo>
                    <a:pt x="1634" y="462"/>
                  </a:lnTo>
                  <a:lnTo>
                    <a:pt x="1530" y="315"/>
                  </a:lnTo>
                  <a:lnTo>
                    <a:pt x="1383" y="189"/>
                  </a:lnTo>
                  <a:lnTo>
                    <a:pt x="1236" y="105"/>
                  </a:lnTo>
                  <a:lnTo>
                    <a:pt x="1048" y="22"/>
                  </a:lnTo>
                  <a:lnTo>
                    <a:pt x="859"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249;p56">
              <a:extLst>
                <a:ext uri="{FF2B5EF4-FFF2-40B4-BE49-F238E27FC236}">
                  <a16:creationId xmlns:a16="http://schemas.microsoft.com/office/drawing/2014/main" id="{4E24A7A9-B79A-837D-8883-F6358C1F011E}"/>
                </a:ext>
              </a:extLst>
            </p:cNvPr>
            <p:cNvSpPr/>
            <p:nvPr/>
          </p:nvSpPr>
          <p:spPr>
            <a:xfrm>
              <a:off x="1620750" y="1731975"/>
              <a:ext cx="45050" cy="41400"/>
            </a:xfrm>
            <a:custGeom>
              <a:avLst/>
              <a:gdLst/>
              <a:ahLst/>
              <a:cxnLst/>
              <a:rect l="l" t="t" r="r" b="b"/>
              <a:pathLst>
                <a:path w="1802" h="1656" extrusionOk="0">
                  <a:moveTo>
                    <a:pt x="671" y="1"/>
                  </a:moveTo>
                  <a:lnTo>
                    <a:pt x="482" y="43"/>
                  </a:lnTo>
                  <a:lnTo>
                    <a:pt x="315" y="105"/>
                  </a:lnTo>
                  <a:lnTo>
                    <a:pt x="252" y="168"/>
                  </a:lnTo>
                  <a:lnTo>
                    <a:pt x="168" y="231"/>
                  </a:lnTo>
                  <a:lnTo>
                    <a:pt x="105" y="315"/>
                  </a:lnTo>
                  <a:lnTo>
                    <a:pt x="63" y="399"/>
                  </a:lnTo>
                  <a:lnTo>
                    <a:pt x="1" y="524"/>
                  </a:lnTo>
                  <a:lnTo>
                    <a:pt x="1" y="650"/>
                  </a:lnTo>
                  <a:lnTo>
                    <a:pt x="1" y="776"/>
                  </a:lnTo>
                  <a:lnTo>
                    <a:pt x="42" y="922"/>
                  </a:lnTo>
                  <a:lnTo>
                    <a:pt x="105" y="1048"/>
                  </a:lnTo>
                  <a:lnTo>
                    <a:pt x="168" y="1153"/>
                  </a:lnTo>
                  <a:lnTo>
                    <a:pt x="252" y="1278"/>
                  </a:lnTo>
                  <a:lnTo>
                    <a:pt x="336" y="1362"/>
                  </a:lnTo>
                  <a:lnTo>
                    <a:pt x="419" y="1446"/>
                  </a:lnTo>
                  <a:lnTo>
                    <a:pt x="524" y="1509"/>
                  </a:lnTo>
                  <a:lnTo>
                    <a:pt x="629" y="1572"/>
                  </a:lnTo>
                  <a:lnTo>
                    <a:pt x="734" y="1613"/>
                  </a:lnTo>
                  <a:lnTo>
                    <a:pt x="838" y="1655"/>
                  </a:lnTo>
                  <a:lnTo>
                    <a:pt x="1069" y="1655"/>
                  </a:lnTo>
                  <a:lnTo>
                    <a:pt x="1194" y="1613"/>
                  </a:lnTo>
                  <a:lnTo>
                    <a:pt x="1362" y="1593"/>
                  </a:lnTo>
                  <a:lnTo>
                    <a:pt x="1530" y="1509"/>
                  </a:lnTo>
                  <a:lnTo>
                    <a:pt x="1613" y="1446"/>
                  </a:lnTo>
                  <a:lnTo>
                    <a:pt x="1676" y="1362"/>
                  </a:lnTo>
                  <a:lnTo>
                    <a:pt x="1718" y="1299"/>
                  </a:lnTo>
                  <a:lnTo>
                    <a:pt x="1760" y="1216"/>
                  </a:lnTo>
                  <a:lnTo>
                    <a:pt x="1781" y="1111"/>
                  </a:lnTo>
                  <a:lnTo>
                    <a:pt x="1802" y="1027"/>
                  </a:lnTo>
                  <a:lnTo>
                    <a:pt x="1781" y="839"/>
                  </a:lnTo>
                  <a:lnTo>
                    <a:pt x="1739" y="650"/>
                  </a:lnTo>
                  <a:lnTo>
                    <a:pt x="1634" y="462"/>
                  </a:lnTo>
                  <a:lnTo>
                    <a:pt x="1530" y="315"/>
                  </a:lnTo>
                  <a:lnTo>
                    <a:pt x="1383" y="189"/>
                  </a:lnTo>
                  <a:lnTo>
                    <a:pt x="1236" y="105"/>
                  </a:lnTo>
                  <a:lnTo>
                    <a:pt x="1048" y="22"/>
                  </a:lnTo>
                  <a:lnTo>
                    <a:pt x="859" y="1"/>
                  </a:lnTo>
                  <a:close/>
                </a:path>
              </a:pathLst>
            </a:custGeom>
            <a:solidFill>
              <a:srgbClr val="FF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250;p56">
              <a:extLst>
                <a:ext uri="{FF2B5EF4-FFF2-40B4-BE49-F238E27FC236}">
                  <a16:creationId xmlns:a16="http://schemas.microsoft.com/office/drawing/2014/main" id="{67EC97A9-E0F5-14C5-26A7-1BF11D3DE414}"/>
                </a:ext>
              </a:extLst>
            </p:cNvPr>
            <p:cNvSpPr/>
            <p:nvPr/>
          </p:nvSpPr>
          <p:spPr>
            <a:xfrm>
              <a:off x="1620750" y="1731975"/>
              <a:ext cx="45050" cy="41400"/>
            </a:xfrm>
            <a:custGeom>
              <a:avLst/>
              <a:gdLst/>
              <a:ahLst/>
              <a:cxnLst/>
              <a:rect l="l" t="t" r="r" b="b"/>
              <a:pathLst>
                <a:path w="1802" h="1656" extrusionOk="0">
                  <a:moveTo>
                    <a:pt x="671" y="1"/>
                  </a:moveTo>
                  <a:lnTo>
                    <a:pt x="482" y="43"/>
                  </a:lnTo>
                  <a:lnTo>
                    <a:pt x="315" y="105"/>
                  </a:lnTo>
                  <a:lnTo>
                    <a:pt x="252" y="168"/>
                  </a:lnTo>
                  <a:lnTo>
                    <a:pt x="168" y="231"/>
                  </a:lnTo>
                  <a:lnTo>
                    <a:pt x="105" y="315"/>
                  </a:lnTo>
                  <a:lnTo>
                    <a:pt x="63" y="399"/>
                  </a:lnTo>
                  <a:lnTo>
                    <a:pt x="1" y="524"/>
                  </a:lnTo>
                  <a:lnTo>
                    <a:pt x="1" y="650"/>
                  </a:lnTo>
                  <a:lnTo>
                    <a:pt x="1" y="776"/>
                  </a:lnTo>
                  <a:lnTo>
                    <a:pt x="42" y="922"/>
                  </a:lnTo>
                  <a:lnTo>
                    <a:pt x="105" y="1048"/>
                  </a:lnTo>
                  <a:lnTo>
                    <a:pt x="168" y="1153"/>
                  </a:lnTo>
                  <a:lnTo>
                    <a:pt x="252" y="1278"/>
                  </a:lnTo>
                  <a:lnTo>
                    <a:pt x="336" y="1362"/>
                  </a:lnTo>
                  <a:lnTo>
                    <a:pt x="419" y="1446"/>
                  </a:lnTo>
                  <a:lnTo>
                    <a:pt x="524" y="1509"/>
                  </a:lnTo>
                  <a:lnTo>
                    <a:pt x="629" y="1572"/>
                  </a:lnTo>
                  <a:lnTo>
                    <a:pt x="734" y="1613"/>
                  </a:lnTo>
                  <a:lnTo>
                    <a:pt x="838" y="1655"/>
                  </a:lnTo>
                  <a:lnTo>
                    <a:pt x="1069" y="1655"/>
                  </a:lnTo>
                  <a:lnTo>
                    <a:pt x="1194" y="1613"/>
                  </a:lnTo>
                  <a:lnTo>
                    <a:pt x="1362" y="1593"/>
                  </a:lnTo>
                  <a:lnTo>
                    <a:pt x="1530" y="1509"/>
                  </a:lnTo>
                  <a:lnTo>
                    <a:pt x="1613" y="1446"/>
                  </a:lnTo>
                  <a:lnTo>
                    <a:pt x="1676" y="1362"/>
                  </a:lnTo>
                  <a:lnTo>
                    <a:pt x="1718" y="1299"/>
                  </a:lnTo>
                  <a:lnTo>
                    <a:pt x="1760" y="1216"/>
                  </a:lnTo>
                  <a:lnTo>
                    <a:pt x="1781" y="1111"/>
                  </a:lnTo>
                  <a:lnTo>
                    <a:pt x="1802" y="1027"/>
                  </a:lnTo>
                  <a:lnTo>
                    <a:pt x="1781" y="839"/>
                  </a:lnTo>
                  <a:lnTo>
                    <a:pt x="1739" y="650"/>
                  </a:lnTo>
                  <a:lnTo>
                    <a:pt x="1634" y="462"/>
                  </a:lnTo>
                  <a:lnTo>
                    <a:pt x="1530" y="315"/>
                  </a:lnTo>
                  <a:lnTo>
                    <a:pt x="1383" y="189"/>
                  </a:lnTo>
                  <a:lnTo>
                    <a:pt x="1236" y="105"/>
                  </a:lnTo>
                  <a:lnTo>
                    <a:pt x="1048" y="22"/>
                  </a:lnTo>
                  <a:lnTo>
                    <a:pt x="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251;p56">
              <a:extLst>
                <a:ext uri="{FF2B5EF4-FFF2-40B4-BE49-F238E27FC236}">
                  <a16:creationId xmlns:a16="http://schemas.microsoft.com/office/drawing/2014/main" id="{6CB973BA-100A-3B09-B29F-ABDC3559E4A0}"/>
                </a:ext>
              </a:extLst>
            </p:cNvPr>
            <p:cNvSpPr/>
            <p:nvPr/>
          </p:nvSpPr>
          <p:spPr>
            <a:xfrm>
              <a:off x="2481575" y="1520975"/>
              <a:ext cx="1441000" cy="1210600"/>
            </a:xfrm>
            <a:custGeom>
              <a:avLst/>
              <a:gdLst/>
              <a:ahLst/>
              <a:cxnLst/>
              <a:rect l="l" t="t" r="r" b="b"/>
              <a:pathLst>
                <a:path w="57640" h="48424" extrusionOk="0">
                  <a:moveTo>
                    <a:pt x="44759" y="0"/>
                  </a:moveTo>
                  <a:lnTo>
                    <a:pt x="44193" y="42"/>
                  </a:lnTo>
                  <a:lnTo>
                    <a:pt x="43628" y="84"/>
                  </a:lnTo>
                  <a:lnTo>
                    <a:pt x="43062" y="147"/>
                  </a:lnTo>
                  <a:lnTo>
                    <a:pt x="42497" y="210"/>
                  </a:lnTo>
                  <a:lnTo>
                    <a:pt x="41387" y="377"/>
                  </a:lnTo>
                  <a:lnTo>
                    <a:pt x="40256" y="607"/>
                  </a:lnTo>
                  <a:lnTo>
                    <a:pt x="39146" y="880"/>
                  </a:lnTo>
                  <a:lnTo>
                    <a:pt x="38056" y="1173"/>
                  </a:lnTo>
                  <a:lnTo>
                    <a:pt x="36967" y="1529"/>
                  </a:lnTo>
                  <a:lnTo>
                    <a:pt x="35878" y="1885"/>
                  </a:lnTo>
                  <a:lnTo>
                    <a:pt x="34831" y="2304"/>
                  </a:lnTo>
                  <a:lnTo>
                    <a:pt x="33784" y="2723"/>
                  </a:lnTo>
                  <a:lnTo>
                    <a:pt x="32758" y="3163"/>
                  </a:lnTo>
                  <a:lnTo>
                    <a:pt x="31752" y="3623"/>
                  </a:lnTo>
                  <a:lnTo>
                    <a:pt x="30663" y="4147"/>
                  </a:lnTo>
                  <a:lnTo>
                    <a:pt x="29574" y="4692"/>
                  </a:lnTo>
                  <a:lnTo>
                    <a:pt x="28506" y="5257"/>
                  </a:lnTo>
                  <a:lnTo>
                    <a:pt x="27438" y="5823"/>
                  </a:lnTo>
                  <a:lnTo>
                    <a:pt x="26369" y="6430"/>
                  </a:lnTo>
                  <a:lnTo>
                    <a:pt x="25322" y="7037"/>
                  </a:lnTo>
                  <a:lnTo>
                    <a:pt x="24275" y="7666"/>
                  </a:lnTo>
                  <a:lnTo>
                    <a:pt x="23249" y="8315"/>
                  </a:lnTo>
                  <a:lnTo>
                    <a:pt x="22222" y="8964"/>
                  </a:lnTo>
                  <a:lnTo>
                    <a:pt x="21196" y="9656"/>
                  </a:lnTo>
                  <a:lnTo>
                    <a:pt x="20191" y="10326"/>
                  </a:lnTo>
                  <a:lnTo>
                    <a:pt x="19206" y="11038"/>
                  </a:lnTo>
                  <a:lnTo>
                    <a:pt x="18201" y="11729"/>
                  </a:lnTo>
                  <a:lnTo>
                    <a:pt x="17238" y="12462"/>
                  </a:lnTo>
                  <a:lnTo>
                    <a:pt x="16274" y="13174"/>
                  </a:lnTo>
                  <a:lnTo>
                    <a:pt x="15311" y="13928"/>
                  </a:lnTo>
                  <a:lnTo>
                    <a:pt x="14368" y="14661"/>
                  </a:lnTo>
                  <a:lnTo>
                    <a:pt x="13426" y="15436"/>
                  </a:lnTo>
                  <a:lnTo>
                    <a:pt x="12483" y="16232"/>
                  </a:lnTo>
                  <a:lnTo>
                    <a:pt x="11562" y="17028"/>
                  </a:lnTo>
                  <a:lnTo>
                    <a:pt x="10661" y="17866"/>
                  </a:lnTo>
                  <a:lnTo>
                    <a:pt x="9760" y="18704"/>
                  </a:lnTo>
                  <a:lnTo>
                    <a:pt x="8881" y="19583"/>
                  </a:lnTo>
                  <a:lnTo>
                    <a:pt x="8043" y="20463"/>
                  </a:lnTo>
                  <a:lnTo>
                    <a:pt x="7205" y="21384"/>
                  </a:lnTo>
                  <a:lnTo>
                    <a:pt x="6409" y="22306"/>
                  </a:lnTo>
                  <a:lnTo>
                    <a:pt x="5634" y="23269"/>
                  </a:lnTo>
                  <a:lnTo>
                    <a:pt x="4880" y="24233"/>
                  </a:lnTo>
                  <a:lnTo>
                    <a:pt x="4168" y="25238"/>
                  </a:lnTo>
                  <a:lnTo>
                    <a:pt x="3498" y="26244"/>
                  </a:lnTo>
                  <a:lnTo>
                    <a:pt x="2870" y="27291"/>
                  </a:lnTo>
                  <a:lnTo>
                    <a:pt x="2283" y="28338"/>
                  </a:lnTo>
                  <a:lnTo>
                    <a:pt x="1823" y="29260"/>
                  </a:lnTo>
                  <a:lnTo>
                    <a:pt x="1613" y="29720"/>
                  </a:lnTo>
                  <a:lnTo>
                    <a:pt x="1404" y="30202"/>
                  </a:lnTo>
                  <a:lnTo>
                    <a:pt x="1215" y="30684"/>
                  </a:lnTo>
                  <a:lnTo>
                    <a:pt x="1048" y="31166"/>
                  </a:lnTo>
                  <a:lnTo>
                    <a:pt x="880" y="31647"/>
                  </a:lnTo>
                  <a:lnTo>
                    <a:pt x="712" y="32150"/>
                  </a:lnTo>
                  <a:lnTo>
                    <a:pt x="587" y="32653"/>
                  </a:lnTo>
                  <a:lnTo>
                    <a:pt x="461" y="33155"/>
                  </a:lnTo>
                  <a:lnTo>
                    <a:pt x="335" y="33658"/>
                  </a:lnTo>
                  <a:lnTo>
                    <a:pt x="252" y="34161"/>
                  </a:lnTo>
                  <a:lnTo>
                    <a:pt x="168" y="34663"/>
                  </a:lnTo>
                  <a:lnTo>
                    <a:pt x="105" y="35187"/>
                  </a:lnTo>
                  <a:lnTo>
                    <a:pt x="42" y="35690"/>
                  </a:lnTo>
                  <a:lnTo>
                    <a:pt x="21" y="36192"/>
                  </a:lnTo>
                  <a:lnTo>
                    <a:pt x="0" y="36716"/>
                  </a:lnTo>
                  <a:lnTo>
                    <a:pt x="21" y="37219"/>
                  </a:lnTo>
                  <a:lnTo>
                    <a:pt x="42" y="37721"/>
                  </a:lnTo>
                  <a:lnTo>
                    <a:pt x="84" y="38224"/>
                  </a:lnTo>
                  <a:lnTo>
                    <a:pt x="147" y="38727"/>
                  </a:lnTo>
                  <a:lnTo>
                    <a:pt x="231" y="39229"/>
                  </a:lnTo>
                  <a:lnTo>
                    <a:pt x="335" y="39732"/>
                  </a:lnTo>
                  <a:lnTo>
                    <a:pt x="461" y="40214"/>
                  </a:lnTo>
                  <a:lnTo>
                    <a:pt x="608" y="40695"/>
                  </a:lnTo>
                  <a:lnTo>
                    <a:pt x="775" y="41177"/>
                  </a:lnTo>
                  <a:lnTo>
                    <a:pt x="964" y="41659"/>
                  </a:lnTo>
                  <a:lnTo>
                    <a:pt x="1173" y="42120"/>
                  </a:lnTo>
                  <a:lnTo>
                    <a:pt x="1425" y="42580"/>
                  </a:lnTo>
                  <a:lnTo>
                    <a:pt x="1676" y="43041"/>
                  </a:lnTo>
                  <a:lnTo>
                    <a:pt x="1969" y="43481"/>
                  </a:lnTo>
                  <a:lnTo>
                    <a:pt x="2283" y="43921"/>
                  </a:lnTo>
                  <a:lnTo>
                    <a:pt x="2597" y="44319"/>
                  </a:lnTo>
                  <a:lnTo>
                    <a:pt x="2933" y="44696"/>
                  </a:lnTo>
                  <a:lnTo>
                    <a:pt x="3289" y="45052"/>
                  </a:lnTo>
                  <a:lnTo>
                    <a:pt x="3666" y="45387"/>
                  </a:lnTo>
                  <a:lnTo>
                    <a:pt x="4043" y="45722"/>
                  </a:lnTo>
                  <a:lnTo>
                    <a:pt x="4420" y="46015"/>
                  </a:lnTo>
                  <a:lnTo>
                    <a:pt x="4818" y="46308"/>
                  </a:lnTo>
                  <a:lnTo>
                    <a:pt x="5236" y="46560"/>
                  </a:lnTo>
                  <a:lnTo>
                    <a:pt x="5655" y="46811"/>
                  </a:lnTo>
                  <a:lnTo>
                    <a:pt x="6095" y="47042"/>
                  </a:lnTo>
                  <a:lnTo>
                    <a:pt x="6535" y="47251"/>
                  </a:lnTo>
                  <a:lnTo>
                    <a:pt x="6996" y="47439"/>
                  </a:lnTo>
                  <a:lnTo>
                    <a:pt x="7457" y="47607"/>
                  </a:lnTo>
                  <a:lnTo>
                    <a:pt x="7917" y="47775"/>
                  </a:lnTo>
                  <a:lnTo>
                    <a:pt x="8378" y="47921"/>
                  </a:lnTo>
                  <a:lnTo>
                    <a:pt x="8860" y="48026"/>
                  </a:lnTo>
                  <a:lnTo>
                    <a:pt x="9342" y="48131"/>
                  </a:lnTo>
                  <a:lnTo>
                    <a:pt x="9844" y="48235"/>
                  </a:lnTo>
                  <a:lnTo>
                    <a:pt x="10326" y="48298"/>
                  </a:lnTo>
                  <a:lnTo>
                    <a:pt x="10829" y="48361"/>
                  </a:lnTo>
                  <a:lnTo>
                    <a:pt x="11310" y="48382"/>
                  </a:lnTo>
                  <a:lnTo>
                    <a:pt x="11813" y="48424"/>
                  </a:lnTo>
                  <a:lnTo>
                    <a:pt x="12818" y="48424"/>
                  </a:lnTo>
                  <a:lnTo>
                    <a:pt x="13321" y="48382"/>
                  </a:lnTo>
                  <a:lnTo>
                    <a:pt x="13803" y="48361"/>
                  </a:lnTo>
                  <a:lnTo>
                    <a:pt x="14305" y="48298"/>
                  </a:lnTo>
                  <a:lnTo>
                    <a:pt x="14787" y="48235"/>
                  </a:lnTo>
                  <a:lnTo>
                    <a:pt x="15290" y="48152"/>
                  </a:lnTo>
                  <a:lnTo>
                    <a:pt x="15772" y="48047"/>
                  </a:lnTo>
                  <a:lnTo>
                    <a:pt x="16253" y="47942"/>
                  </a:lnTo>
                  <a:lnTo>
                    <a:pt x="16735" y="47816"/>
                  </a:lnTo>
                  <a:lnTo>
                    <a:pt x="17280" y="47670"/>
                  </a:lnTo>
                  <a:lnTo>
                    <a:pt x="17824" y="47481"/>
                  </a:lnTo>
                  <a:lnTo>
                    <a:pt x="18369" y="47293"/>
                  </a:lnTo>
                  <a:lnTo>
                    <a:pt x="18913" y="47104"/>
                  </a:lnTo>
                  <a:lnTo>
                    <a:pt x="19437" y="46895"/>
                  </a:lnTo>
                  <a:lnTo>
                    <a:pt x="19960" y="46665"/>
                  </a:lnTo>
                  <a:lnTo>
                    <a:pt x="20484" y="46413"/>
                  </a:lnTo>
                  <a:lnTo>
                    <a:pt x="21008" y="46162"/>
                  </a:lnTo>
                  <a:lnTo>
                    <a:pt x="21510" y="45911"/>
                  </a:lnTo>
                  <a:lnTo>
                    <a:pt x="22013" y="45638"/>
                  </a:lnTo>
                  <a:lnTo>
                    <a:pt x="23018" y="45052"/>
                  </a:lnTo>
                  <a:lnTo>
                    <a:pt x="23982" y="44423"/>
                  </a:lnTo>
                  <a:lnTo>
                    <a:pt x="24924" y="43774"/>
                  </a:lnTo>
                  <a:lnTo>
                    <a:pt x="25867" y="43083"/>
                  </a:lnTo>
                  <a:lnTo>
                    <a:pt x="26746" y="42350"/>
                  </a:lnTo>
                  <a:lnTo>
                    <a:pt x="27626" y="41596"/>
                  </a:lnTo>
                  <a:lnTo>
                    <a:pt x="28485" y="40821"/>
                  </a:lnTo>
                  <a:lnTo>
                    <a:pt x="29302" y="40004"/>
                  </a:lnTo>
                  <a:lnTo>
                    <a:pt x="30119" y="39187"/>
                  </a:lnTo>
                  <a:lnTo>
                    <a:pt x="30893" y="38329"/>
                  </a:lnTo>
                  <a:lnTo>
                    <a:pt x="31627" y="37491"/>
                  </a:lnTo>
                  <a:lnTo>
                    <a:pt x="32422" y="36527"/>
                  </a:lnTo>
                  <a:lnTo>
                    <a:pt x="33176" y="35564"/>
                  </a:lnTo>
                  <a:lnTo>
                    <a:pt x="33930" y="34580"/>
                  </a:lnTo>
                  <a:lnTo>
                    <a:pt x="34643" y="33574"/>
                  </a:lnTo>
                  <a:lnTo>
                    <a:pt x="35334" y="32548"/>
                  </a:lnTo>
                  <a:lnTo>
                    <a:pt x="36004" y="31522"/>
                  </a:lnTo>
                  <a:lnTo>
                    <a:pt x="36674" y="30474"/>
                  </a:lnTo>
                  <a:lnTo>
                    <a:pt x="37302" y="29427"/>
                  </a:lnTo>
                  <a:lnTo>
                    <a:pt x="37931" y="28359"/>
                  </a:lnTo>
                  <a:lnTo>
                    <a:pt x="38538" y="27291"/>
                  </a:lnTo>
                  <a:lnTo>
                    <a:pt x="39146" y="26223"/>
                  </a:lnTo>
                  <a:lnTo>
                    <a:pt x="39711" y="25134"/>
                  </a:lnTo>
                  <a:lnTo>
                    <a:pt x="40863" y="22934"/>
                  </a:lnTo>
                  <a:lnTo>
                    <a:pt x="41973" y="20735"/>
                  </a:lnTo>
                  <a:lnTo>
                    <a:pt x="44424" y="15771"/>
                  </a:lnTo>
                  <a:lnTo>
                    <a:pt x="45659" y="13279"/>
                  </a:lnTo>
                  <a:lnTo>
                    <a:pt x="46288" y="12064"/>
                  </a:lnTo>
                  <a:lnTo>
                    <a:pt x="46937" y="10828"/>
                  </a:lnTo>
                  <a:lnTo>
                    <a:pt x="47565" y="9656"/>
                  </a:lnTo>
                  <a:lnTo>
                    <a:pt x="47900" y="9069"/>
                  </a:lnTo>
                  <a:lnTo>
                    <a:pt x="48235" y="8483"/>
                  </a:lnTo>
                  <a:lnTo>
                    <a:pt x="48612" y="7917"/>
                  </a:lnTo>
                  <a:lnTo>
                    <a:pt x="49010" y="7373"/>
                  </a:lnTo>
                  <a:lnTo>
                    <a:pt x="49429" y="6870"/>
                  </a:lnTo>
                  <a:lnTo>
                    <a:pt x="49660" y="6619"/>
                  </a:lnTo>
                  <a:lnTo>
                    <a:pt x="49890" y="6388"/>
                  </a:lnTo>
                  <a:lnTo>
                    <a:pt x="50183" y="6137"/>
                  </a:lnTo>
                  <a:lnTo>
                    <a:pt x="50498" y="5906"/>
                  </a:lnTo>
                  <a:lnTo>
                    <a:pt x="50812" y="5697"/>
                  </a:lnTo>
                  <a:lnTo>
                    <a:pt x="51168" y="5529"/>
                  </a:lnTo>
                  <a:lnTo>
                    <a:pt x="51524" y="5383"/>
                  </a:lnTo>
                  <a:lnTo>
                    <a:pt x="51901" y="5257"/>
                  </a:lnTo>
                  <a:lnTo>
                    <a:pt x="52278" y="5173"/>
                  </a:lnTo>
                  <a:lnTo>
                    <a:pt x="52655" y="5132"/>
                  </a:lnTo>
                  <a:lnTo>
                    <a:pt x="53032" y="5132"/>
                  </a:lnTo>
                  <a:lnTo>
                    <a:pt x="53388" y="5152"/>
                  </a:lnTo>
                  <a:lnTo>
                    <a:pt x="53765" y="5236"/>
                  </a:lnTo>
                  <a:lnTo>
                    <a:pt x="53932" y="5299"/>
                  </a:lnTo>
                  <a:lnTo>
                    <a:pt x="54100" y="5362"/>
                  </a:lnTo>
                  <a:lnTo>
                    <a:pt x="54268" y="5446"/>
                  </a:lnTo>
                  <a:lnTo>
                    <a:pt x="54414" y="5550"/>
                  </a:lnTo>
                  <a:lnTo>
                    <a:pt x="54582" y="5655"/>
                  </a:lnTo>
                  <a:lnTo>
                    <a:pt x="54728" y="5781"/>
                  </a:lnTo>
                  <a:lnTo>
                    <a:pt x="54875" y="5906"/>
                  </a:lnTo>
                  <a:lnTo>
                    <a:pt x="55001" y="6053"/>
                  </a:lnTo>
                  <a:lnTo>
                    <a:pt x="55126" y="6221"/>
                  </a:lnTo>
                  <a:lnTo>
                    <a:pt x="55252" y="6409"/>
                  </a:lnTo>
                  <a:lnTo>
                    <a:pt x="55315" y="6514"/>
                  </a:lnTo>
                  <a:lnTo>
                    <a:pt x="55399" y="6577"/>
                  </a:lnTo>
                  <a:lnTo>
                    <a:pt x="55482" y="6640"/>
                  </a:lnTo>
                  <a:lnTo>
                    <a:pt x="55566" y="6702"/>
                  </a:lnTo>
                  <a:lnTo>
                    <a:pt x="55671" y="6723"/>
                  </a:lnTo>
                  <a:lnTo>
                    <a:pt x="55755" y="6744"/>
                  </a:lnTo>
                  <a:lnTo>
                    <a:pt x="55859" y="6765"/>
                  </a:lnTo>
                  <a:lnTo>
                    <a:pt x="55964" y="6765"/>
                  </a:lnTo>
                  <a:lnTo>
                    <a:pt x="56069" y="7163"/>
                  </a:lnTo>
                  <a:lnTo>
                    <a:pt x="56153" y="7582"/>
                  </a:lnTo>
                  <a:lnTo>
                    <a:pt x="56194" y="8001"/>
                  </a:lnTo>
                  <a:lnTo>
                    <a:pt x="56194" y="8420"/>
                  </a:lnTo>
                  <a:lnTo>
                    <a:pt x="56153" y="8839"/>
                  </a:lnTo>
                  <a:lnTo>
                    <a:pt x="56090" y="9258"/>
                  </a:lnTo>
                  <a:lnTo>
                    <a:pt x="55964" y="9656"/>
                  </a:lnTo>
                  <a:lnTo>
                    <a:pt x="55796" y="10053"/>
                  </a:lnTo>
                  <a:lnTo>
                    <a:pt x="55650" y="10347"/>
                  </a:lnTo>
                  <a:lnTo>
                    <a:pt x="55461" y="10640"/>
                  </a:lnTo>
                  <a:lnTo>
                    <a:pt x="55273" y="10891"/>
                  </a:lnTo>
                  <a:lnTo>
                    <a:pt x="55063" y="11143"/>
                  </a:lnTo>
                  <a:lnTo>
                    <a:pt x="54833" y="11352"/>
                  </a:lnTo>
                  <a:lnTo>
                    <a:pt x="54561" y="11541"/>
                  </a:lnTo>
                  <a:lnTo>
                    <a:pt x="54414" y="11624"/>
                  </a:lnTo>
                  <a:lnTo>
                    <a:pt x="54247" y="11687"/>
                  </a:lnTo>
                  <a:lnTo>
                    <a:pt x="54079" y="11729"/>
                  </a:lnTo>
                  <a:lnTo>
                    <a:pt x="53911" y="11771"/>
                  </a:lnTo>
                  <a:lnTo>
                    <a:pt x="53618" y="11813"/>
                  </a:lnTo>
                  <a:lnTo>
                    <a:pt x="53325" y="11813"/>
                  </a:lnTo>
                  <a:lnTo>
                    <a:pt x="53053" y="11771"/>
                  </a:lnTo>
                  <a:lnTo>
                    <a:pt x="52780" y="11687"/>
                  </a:lnTo>
                  <a:lnTo>
                    <a:pt x="52508" y="11561"/>
                  </a:lnTo>
                  <a:lnTo>
                    <a:pt x="52278" y="11415"/>
                  </a:lnTo>
                  <a:lnTo>
                    <a:pt x="52047" y="11247"/>
                  </a:lnTo>
                  <a:lnTo>
                    <a:pt x="51859" y="11059"/>
                  </a:lnTo>
                  <a:lnTo>
                    <a:pt x="51670" y="10828"/>
                  </a:lnTo>
                  <a:lnTo>
                    <a:pt x="51524" y="10598"/>
                  </a:lnTo>
                  <a:lnTo>
                    <a:pt x="51398" y="10347"/>
                  </a:lnTo>
                  <a:lnTo>
                    <a:pt x="51314" y="10074"/>
                  </a:lnTo>
                  <a:lnTo>
                    <a:pt x="51252" y="9802"/>
                  </a:lnTo>
                  <a:lnTo>
                    <a:pt x="51231" y="9509"/>
                  </a:lnTo>
                  <a:lnTo>
                    <a:pt x="51252" y="9216"/>
                  </a:lnTo>
                  <a:lnTo>
                    <a:pt x="51335" y="8943"/>
                  </a:lnTo>
                  <a:lnTo>
                    <a:pt x="51335" y="8860"/>
                  </a:lnTo>
                  <a:lnTo>
                    <a:pt x="51335" y="8776"/>
                  </a:lnTo>
                  <a:lnTo>
                    <a:pt x="51335" y="8713"/>
                  </a:lnTo>
                  <a:lnTo>
                    <a:pt x="51293" y="8650"/>
                  </a:lnTo>
                  <a:lnTo>
                    <a:pt x="51210" y="8545"/>
                  </a:lnTo>
                  <a:lnTo>
                    <a:pt x="51105" y="8462"/>
                  </a:lnTo>
                  <a:lnTo>
                    <a:pt x="50979" y="8420"/>
                  </a:lnTo>
                  <a:lnTo>
                    <a:pt x="50833" y="8420"/>
                  </a:lnTo>
                  <a:lnTo>
                    <a:pt x="50770" y="8462"/>
                  </a:lnTo>
                  <a:lnTo>
                    <a:pt x="50707" y="8483"/>
                  </a:lnTo>
                  <a:lnTo>
                    <a:pt x="50665" y="8545"/>
                  </a:lnTo>
                  <a:lnTo>
                    <a:pt x="50602" y="8608"/>
                  </a:lnTo>
                  <a:lnTo>
                    <a:pt x="50435" y="8943"/>
                  </a:lnTo>
                  <a:lnTo>
                    <a:pt x="50330" y="9279"/>
                  </a:lnTo>
                  <a:lnTo>
                    <a:pt x="50246" y="9614"/>
                  </a:lnTo>
                  <a:lnTo>
                    <a:pt x="50204" y="9949"/>
                  </a:lnTo>
                  <a:lnTo>
                    <a:pt x="50225" y="10284"/>
                  </a:lnTo>
                  <a:lnTo>
                    <a:pt x="50267" y="10598"/>
                  </a:lnTo>
                  <a:lnTo>
                    <a:pt x="50351" y="10912"/>
                  </a:lnTo>
                  <a:lnTo>
                    <a:pt x="50477" y="11226"/>
                  </a:lnTo>
                  <a:lnTo>
                    <a:pt x="50644" y="11520"/>
                  </a:lnTo>
                  <a:lnTo>
                    <a:pt x="50833" y="11792"/>
                  </a:lnTo>
                  <a:lnTo>
                    <a:pt x="51042" y="12043"/>
                  </a:lnTo>
                  <a:lnTo>
                    <a:pt x="51293" y="12274"/>
                  </a:lnTo>
                  <a:lnTo>
                    <a:pt x="51566" y="12504"/>
                  </a:lnTo>
                  <a:lnTo>
                    <a:pt x="51859" y="12692"/>
                  </a:lnTo>
                  <a:lnTo>
                    <a:pt x="52194" y="12860"/>
                  </a:lnTo>
                  <a:lnTo>
                    <a:pt x="52529" y="12986"/>
                  </a:lnTo>
                  <a:lnTo>
                    <a:pt x="52927" y="13090"/>
                  </a:lnTo>
                  <a:lnTo>
                    <a:pt x="53304" y="13153"/>
                  </a:lnTo>
                  <a:lnTo>
                    <a:pt x="53660" y="13153"/>
                  </a:lnTo>
                  <a:lnTo>
                    <a:pt x="54037" y="13111"/>
                  </a:lnTo>
                  <a:lnTo>
                    <a:pt x="54372" y="13049"/>
                  </a:lnTo>
                  <a:lnTo>
                    <a:pt x="54728" y="12923"/>
                  </a:lnTo>
                  <a:lnTo>
                    <a:pt x="55042" y="12776"/>
                  </a:lnTo>
                  <a:lnTo>
                    <a:pt x="55357" y="12609"/>
                  </a:lnTo>
                  <a:lnTo>
                    <a:pt x="55671" y="12378"/>
                  </a:lnTo>
                  <a:lnTo>
                    <a:pt x="55943" y="12148"/>
                  </a:lnTo>
                  <a:lnTo>
                    <a:pt x="56215" y="11897"/>
                  </a:lnTo>
                  <a:lnTo>
                    <a:pt x="56446" y="11603"/>
                  </a:lnTo>
                  <a:lnTo>
                    <a:pt x="56676" y="11289"/>
                  </a:lnTo>
                  <a:lnTo>
                    <a:pt x="56865" y="10975"/>
                  </a:lnTo>
                  <a:lnTo>
                    <a:pt x="57053" y="10640"/>
                  </a:lnTo>
                  <a:lnTo>
                    <a:pt x="57200" y="10305"/>
                  </a:lnTo>
                  <a:lnTo>
                    <a:pt x="57367" y="9823"/>
                  </a:lnTo>
                  <a:lnTo>
                    <a:pt x="57493" y="9341"/>
                  </a:lnTo>
                  <a:lnTo>
                    <a:pt x="57577" y="8860"/>
                  </a:lnTo>
                  <a:lnTo>
                    <a:pt x="57619" y="8399"/>
                  </a:lnTo>
                  <a:lnTo>
                    <a:pt x="57640" y="7959"/>
                  </a:lnTo>
                  <a:lnTo>
                    <a:pt x="57598" y="7519"/>
                  </a:lnTo>
                  <a:lnTo>
                    <a:pt x="57535" y="7079"/>
                  </a:lnTo>
                  <a:lnTo>
                    <a:pt x="57451" y="6660"/>
                  </a:lnTo>
                  <a:lnTo>
                    <a:pt x="57304" y="6242"/>
                  </a:lnTo>
                  <a:lnTo>
                    <a:pt x="57158" y="5844"/>
                  </a:lnTo>
                  <a:lnTo>
                    <a:pt x="56969" y="5446"/>
                  </a:lnTo>
                  <a:lnTo>
                    <a:pt x="56739" y="5069"/>
                  </a:lnTo>
                  <a:lnTo>
                    <a:pt x="56509" y="4713"/>
                  </a:lnTo>
                  <a:lnTo>
                    <a:pt x="56236" y="4357"/>
                  </a:lnTo>
                  <a:lnTo>
                    <a:pt x="55964" y="4021"/>
                  </a:lnTo>
                  <a:lnTo>
                    <a:pt x="55650" y="3686"/>
                  </a:lnTo>
                  <a:lnTo>
                    <a:pt x="55315" y="3372"/>
                  </a:lnTo>
                  <a:lnTo>
                    <a:pt x="54980" y="3058"/>
                  </a:lnTo>
                  <a:lnTo>
                    <a:pt x="54624" y="2786"/>
                  </a:lnTo>
                  <a:lnTo>
                    <a:pt x="54247" y="2492"/>
                  </a:lnTo>
                  <a:lnTo>
                    <a:pt x="53849" y="2241"/>
                  </a:lnTo>
                  <a:lnTo>
                    <a:pt x="53451" y="1990"/>
                  </a:lnTo>
                  <a:lnTo>
                    <a:pt x="53053" y="1759"/>
                  </a:lnTo>
                  <a:lnTo>
                    <a:pt x="52634" y="1529"/>
                  </a:lnTo>
                  <a:lnTo>
                    <a:pt x="52215" y="1341"/>
                  </a:lnTo>
                  <a:lnTo>
                    <a:pt x="51796" y="1131"/>
                  </a:lnTo>
                  <a:lnTo>
                    <a:pt x="51356" y="964"/>
                  </a:lnTo>
                  <a:lnTo>
                    <a:pt x="50937" y="817"/>
                  </a:lnTo>
                  <a:lnTo>
                    <a:pt x="50498" y="670"/>
                  </a:lnTo>
                  <a:lnTo>
                    <a:pt x="50079" y="545"/>
                  </a:lnTo>
                  <a:lnTo>
                    <a:pt x="49660" y="440"/>
                  </a:lnTo>
                  <a:lnTo>
                    <a:pt x="49241" y="335"/>
                  </a:lnTo>
                  <a:lnTo>
                    <a:pt x="48675" y="251"/>
                  </a:lnTo>
                  <a:lnTo>
                    <a:pt x="48131" y="168"/>
                  </a:lnTo>
                  <a:lnTo>
                    <a:pt x="47565" y="84"/>
                  </a:lnTo>
                  <a:lnTo>
                    <a:pt x="47000" y="42"/>
                  </a:lnTo>
                  <a:lnTo>
                    <a:pt x="46434" y="21"/>
                  </a:lnTo>
                  <a:lnTo>
                    <a:pt x="458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252;p56">
              <a:extLst>
                <a:ext uri="{FF2B5EF4-FFF2-40B4-BE49-F238E27FC236}">
                  <a16:creationId xmlns:a16="http://schemas.microsoft.com/office/drawing/2014/main" id="{EB4FD5F5-3CEE-7972-0CB7-27493F7CCA58}"/>
                </a:ext>
              </a:extLst>
            </p:cNvPr>
            <p:cNvSpPr/>
            <p:nvPr/>
          </p:nvSpPr>
          <p:spPr>
            <a:xfrm>
              <a:off x="2481575" y="1520975"/>
              <a:ext cx="1441000" cy="1210600"/>
            </a:xfrm>
            <a:custGeom>
              <a:avLst/>
              <a:gdLst/>
              <a:ahLst/>
              <a:cxnLst/>
              <a:rect l="l" t="t" r="r" b="b"/>
              <a:pathLst>
                <a:path w="57640" h="48424" extrusionOk="0">
                  <a:moveTo>
                    <a:pt x="46099" y="1445"/>
                  </a:moveTo>
                  <a:lnTo>
                    <a:pt x="46602" y="1466"/>
                  </a:lnTo>
                  <a:lnTo>
                    <a:pt x="47125" y="1508"/>
                  </a:lnTo>
                  <a:lnTo>
                    <a:pt x="47628" y="1550"/>
                  </a:lnTo>
                  <a:lnTo>
                    <a:pt x="48152" y="1613"/>
                  </a:lnTo>
                  <a:lnTo>
                    <a:pt x="48654" y="1697"/>
                  </a:lnTo>
                  <a:lnTo>
                    <a:pt x="49157" y="1801"/>
                  </a:lnTo>
                  <a:lnTo>
                    <a:pt x="49660" y="1906"/>
                  </a:lnTo>
                  <a:lnTo>
                    <a:pt x="50183" y="2053"/>
                  </a:lnTo>
                  <a:lnTo>
                    <a:pt x="50686" y="2220"/>
                  </a:lnTo>
                  <a:lnTo>
                    <a:pt x="51210" y="2388"/>
                  </a:lnTo>
                  <a:lnTo>
                    <a:pt x="51712" y="2597"/>
                  </a:lnTo>
                  <a:lnTo>
                    <a:pt x="52215" y="2828"/>
                  </a:lnTo>
                  <a:lnTo>
                    <a:pt x="52697" y="3079"/>
                  </a:lnTo>
                  <a:lnTo>
                    <a:pt x="53157" y="3372"/>
                  </a:lnTo>
                  <a:lnTo>
                    <a:pt x="53618" y="3686"/>
                  </a:lnTo>
                  <a:lnTo>
                    <a:pt x="53199" y="3644"/>
                  </a:lnTo>
                  <a:lnTo>
                    <a:pt x="52780" y="3665"/>
                  </a:lnTo>
                  <a:lnTo>
                    <a:pt x="52341" y="3707"/>
                  </a:lnTo>
                  <a:lnTo>
                    <a:pt x="51922" y="3791"/>
                  </a:lnTo>
                  <a:lnTo>
                    <a:pt x="51482" y="3917"/>
                  </a:lnTo>
                  <a:lnTo>
                    <a:pt x="51063" y="4084"/>
                  </a:lnTo>
                  <a:lnTo>
                    <a:pt x="50644" y="4273"/>
                  </a:lnTo>
                  <a:lnTo>
                    <a:pt x="50225" y="4482"/>
                  </a:lnTo>
                  <a:lnTo>
                    <a:pt x="49827" y="4734"/>
                  </a:lnTo>
                  <a:lnTo>
                    <a:pt x="49450" y="5006"/>
                  </a:lnTo>
                  <a:lnTo>
                    <a:pt x="49073" y="5278"/>
                  </a:lnTo>
                  <a:lnTo>
                    <a:pt x="48717" y="5592"/>
                  </a:lnTo>
                  <a:lnTo>
                    <a:pt x="48382" y="5927"/>
                  </a:lnTo>
                  <a:lnTo>
                    <a:pt x="48068" y="6263"/>
                  </a:lnTo>
                  <a:lnTo>
                    <a:pt x="47775" y="6619"/>
                  </a:lnTo>
                  <a:lnTo>
                    <a:pt x="47502" y="6975"/>
                  </a:lnTo>
                  <a:lnTo>
                    <a:pt x="46853" y="7959"/>
                  </a:lnTo>
                  <a:lnTo>
                    <a:pt x="46204" y="8964"/>
                  </a:lnTo>
                  <a:lnTo>
                    <a:pt x="45596" y="9991"/>
                  </a:lnTo>
                  <a:lnTo>
                    <a:pt x="45010" y="11038"/>
                  </a:lnTo>
                  <a:lnTo>
                    <a:pt x="44445" y="12085"/>
                  </a:lnTo>
                  <a:lnTo>
                    <a:pt x="43900" y="13153"/>
                  </a:lnTo>
                  <a:lnTo>
                    <a:pt x="43376" y="14242"/>
                  </a:lnTo>
                  <a:lnTo>
                    <a:pt x="42853" y="15331"/>
                  </a:lnTo>
                  <a:lnTo>
                    <a:pt x="41826" y="17510"/>
                  </a:lnTo>
                  <a:lnTo>
                    <a:pt x="40800" y="19709"/>
                  </a:lnTo>
                  <a:lnTo>
                    <a:pt x="39774" y="21866"/>
                  </a:lnTo>
                  <a:lnTo>
                    <a:pt x="39229" y="22934"/>
                  </a:lnTo>
                  <a:lnTo>
                    <a:pt x="38685" y="23982"/>
                  </a:lnTo>
                  <a:lnTo>
                    <a:pt x="37763" y="25741"/>
                  </a:lnTo>
                  <a:lnTo>
                    <a:pt x="36758" y="27500"/>
                  </a:lnTo>
                  <a:lnTo>
                    <a:pt x="36255" y="28380"/>
                  </a:lnTo>
                  <a:lnTo>
                    <a:pt x="35711" y="29260"/>
                  </a:lnTo>
                  <a:lnTo>
                    <a:pt x="35166" y="30139"/>
                  </a:lnTo>
                  <a:lnTo>
                    <a:pt x="34622" y="31019"/>
                  </a:lnTo>
                  <a:lnTo>
                    <a:pt x="34056" y="31899"/>
                  </a:lnTo>
                  <a:lnTo>
                    <a:pt x="33449" y="32757"/>
                  </a:lnTo>
                  <a:lnTo>
                    <a:pt x="32862" y="33616"/>
                  </a:lnTo>
                  <a:lnTo>
                    <a:pt x="32234" y="34454"/>
                  </a:lnTo>
                  <a:lnTo>
                    <a:pt x="31606" y="35292"/>
                  </a:lnTo>
                  <a:lnTo>
                    <a:pt x="30956" y="36108"/>
                  </a:lnTo>
                  <a:lnTo>
                    <a:pt x="30286" y="36904"/>
                  </a:lnTo>
                  <a:lnTo>
                    <a:pt x="29595" y="37679"/>
                  </a:lnTo>
                  <a:lnTo>
                    <a:pt x="28883" y="38433"/>
                  </a:lnTo>
                  <a:lnTo>
                    <a:pt x="28171" y="39187"/>
                  </a:lnTo>
                  <a:lnTo>
                    <a:pt x="27438" y="39899"/>
                  </a:lnTo>
                  <a:lnTo>
                    <a:pt x="26663" y="40591"/>
                  </a:lnTo>
                  <a:lnTo>
                    <a:pt x="25888" y="41261"/>
                  </a:lnTo>
                  <a:lnTo>
                    <a:pt x="25092" y="41910"/>
                  </a:lnTo>
                  <a:lnTo>
                    <a:pt x="24296" y="42517"/>
                  </a:lnTo>
                  <a:lnTo>
                    <a:pt x="23458" y="43104"/>
                  </a:lnTo>
                  <a:lnTo>
                    <a:pt x="22599" y="43669"/>
                  </a:lnTo>
                  <a:lnTo>
                    <a:pt x="21720" y="44172"/>
                  </a:lnTo>
                  <a:lnTo>
                    <a:pt x="20819" y="44654"/>
                  </a:lnTo>
                  <a:lnTo>
                    <a:pt x="19919" y="45094"/>
                  </a:lnTo>
                  <a:lnTo>
                    <a:pt x="18976" y="45513"/>
                  </a:lnTo>
                  <a:lnTo>
                    <a:pt x="18013" y="45869"/>
                  </a:lnTo>
                  <a:lnTo>
                    <a:pt x="17028" y="46204"/>
                  </a:lnTo>
                  <a:lnTo>
                    <a:pt x="16023" y="46476"/>
                  </a:lnTo>
                  <a:lnTo>
                    <a:pt x="15499" y="46602"/>
                  </a:lnTo>
                  <a:lnTo>
                    <a:pt x="14955" y="46706"/>
                  </a:lnTo>
                  <a:lnTo>
                    <a:pt x="14389" y="46790"/>
                  </a:lnTo>
                  <a:lnTo>
                    <a:pt x="13845" y="46853"/>
                  </a:lnTo>
                  <a:lnTo>
                    <a:pt x="13300" y="46895"/>
                  </a:lnTo>
                  <a:lnTo>
                    <a:pt x="12735" y="46916"/>
                  </a:lnTo>
                  <a:lnTo>
                    <a:pt x="12190" y="46916"/>
                  </a:lnTo>
                  <a:lnTo>
                    <a:pt x="11645" y="46895"/>
                  </a:lnTo>
                  <a:lnTo>
                    <a:pt x="11080" y="46853"/>
                  </a:lnTo>
                  <a:lnTo>
                    <a:pt x="10535" y="46790"/>
                  </a:lnTo>
                  <a:lnTo>
                    <a:pt x="10012" y="46706"/>
                  </a:lnTo>
                  <a:lnTo>
                    <a:pt x="9467" y="46602"/>
                  </a:lnTo>
                  <a:lnTo>
                    <a:pt x="8944" y="46455"/>
                  </a:lnTo>
                  <a:lnTo>
                    <a:pt x="8420" y="46308"/>
                  </a:lnTo>
                  <a:lnTo>
                    <a:pt x="7917" y="46141"/>
                  </a:lnTo>
                  <a:lnTo>
                    <a:pt x="7415" y="45931"/>
                  </a:lnTo>
                  <a:lnTo>
                    <a:pt x="6933" y="45722"/>
                  </a:lnTo>
                  <a:lnTo>
                    <a:pt x="6472" y="45471"/>
                  </a:lnTo>
                  <a:lnTo>
                    <a:pt x="6011" y="45219"/>
                  </a:lnTo>
                  <a:lnTo>
                    <a:pt x="5572" y="44926"/>
                  </a:lnTo>
                  <a:lnTo>
                    <a:pt x="5132" y="44612"/>
                  </a:lnTo>
                  <a:lnTo>
                    <a:pt x="4734" y="44277"/>
                  </a:lnTo>
                  <a:lnTo>
                    <a:pt x="4336" y="43921"/>
                  </a:lnTo>
                  <a:lnTo>
                    <a:pt x="3980" y="43544"/>
                  </a:lnTo>
                  <a:lnTo>
                    <a:pt x="3624" y="43125"/>
                  </a:lnTo>
                  <a:lnTo>
                    <a:pt x="3289" y="42706"/>
                  </a:lnTo>
                  <a:lnTo>
                    <a:pt x="2995" y="42245"/>
                  </a:lnTo>
                  <a:lnTo>
                    <a:pt x="2702" y="41784"/>
                  </a:lnTo>
                  <a:lnTo>
                    <a:pt x="2451" y="41282"/>
                  </a:lnTo>
                  <a:lnTo>
                    <a:pt x="2241" y="40758"/>
                  </a:lnTo>
                  <a:lnTo>
                    <a:pt x="2032" y="40214"/>
                  </a:lnTo>
                  <a:lnTo>
                    <a:pt x="1864" y="39627"/>
                  </a:lnTo>
                  <a:lnTo>
                    <a:pt x="1739" y="39104"/>
                  </a:lnTo>
                  <a:lnTo>
                    <a:pt x="1634" y="38559"/>
                  </a:lnTo>
                  <a:lnTo>
                    <a:pt x="1550" y="38035"/>
                  </a:lnTo>
                  <a:lnTo>
                    <a:pt x="1508" y="37512"/>
                  </a:lnTo>
                  <a:lnTo>
                    <a:pt x="1487" y="36967"/>
                  </a:lnTo>
                  <a:lnTo>
                    <a:pt x="1466" y="36444"/>
                  </a:lnTo>
                  <a:lnTo>
                    <a:pt x="1487" y="35920"/>
                  </a:lnTo>
                  <a:lnTo>
                    <a:pt x="1529" y="35396"/>
                  </a:lnTo>
                  <a:lnTo>
                    <a:pt x="1592" y="34873"/>
                  </a:lnTo>
                  <a:lnTo>
                    <a:pt x="1676" y="34370"/>
                  </a:lnTo>
                  <a:lnTo>
                    <a:pt x="1781" y="33846"/>
                  </a:lnTo>
                  <a:lnTo>
                    <a:pt x="1906" y="33344"/>
                  </a:lnTo>
                  <a:lnTo>
                    <a:pt x="2032" y="32820"/>
                  </a:lnTo>
                  <a:lnTo>
                    <a:pt x="2200" y="32318"/>
                  </a:lnTo>
                  <a:lnTo>
                    <a:pt x="2367" y="31815"/>
                  </a:lnTo>
                  <a:lnTo>
                    <a:pt x="2556" y="31333"/>
                  </a:lnTo>
                  <a:lnTo>
                    <a:pt x="2744" y="30830"/>
                  </a:lnTo>
                  <a:lnTo>
                    <a:pt x="2974" y="30349"/>
                  </a:lnTo>
                  <a:lnTo>
                    <a:pt x="3205" y="29867"/>
                  </a:lnTo>
                  <a:lnTo>
                    <a:pt x="3435" y="29385"/>
                  </a:lnTo>
                  <a:lnTo>
                    <a:pt x="3959" y="28443"/>
                  </a:lnTo>
                  <a:lnTo>
                    <a:pt x="4503" y="27521"/>
                  </a:lnTo>
                  <a:lnTo>
                    <a:pt x="5090" y="26621"/>
                  </a:lnTo>
                  <a:lnTo>
                    <a:pt x="5697" y="25741"/>
                  </a:lnTo>
                  <a:lnTo>
                    <a:pt x="6326" y="24882"/>
                  </a:lnTo>
                  <a:lnTo>
                    <a:pt x="6954" y="24065"/>
                  </a:lnTo>
                  <a:lnTo>
                    <a:pt x="7624" y="23249"/>
                  </a:lnTo>
                  <a:lnTo>
                    <a:pt x="8315" y="22453"/>
                  </a:lnTo>
                  <a:lnTo>
                    <a:pt x="9027" y="21657"/>
                  </a:lnTo>
                  <a:lnTo>
                    <a:pt x="9740" y="20882"/>
                  </a:lnTo>
                  <a:lnTo>
                    <a:pt x="10494" y="20128"/>
                  </a:lnTo>
                  <a:lnTo>
                    <a:pt x="11248" y="19395"/>
                  </a:lnTo>
                  <a:lnTo>
                    <a:pt x="12022" y="18662"/>
                  </a:lnTo>
                  <a:lnTo>
                    <a:pt x="12797" y="17950"/>
                  </a:lnTo>
                  <a:lnTo>
                    <a:pt x="13593" y="17237"/>
                  </a:lnTo>
                  <a:lnTo>
                    <a:pt x="14389" y="16567"/>
                  </a:lnTo>
                  <a:lnTo>
                    <a:pt x="15227" y="15876"/>
                  </a:lnTo>
                  <a:lnTo>
                    <a:pt x="16044" y="15227"/>
                  </a:lnTo>
                  <a:lnTo>
                    <a:pt x="16882" y="14577"/>
                  </a:lnTo>
                  <a:lnTo>
                    <a:pt x="17719" y="13928"/>
                  </a:lnTo>
                  <a:lnTo>
                    <a:pt x="18578" y="13321"/>
                  </a:lnTo>
                  <a:lnTo>
                    <a:pt x="19437" y="12692"/>
                  </a:lnTo>
                  <a:lnTo>
                    <a:pt x="21112" y="11541"/>
                  </a:lnTo>
                  <a:lnTo>
                    <a:pt x="22809" y="10389"/>
                  </a:lnTo>
                  <a:lnTo>
                    <a:pt x="24526" y="9279"/>
                  </a:lnTo>
                  <a:lnTo>
                    <a:pt x="26265" y="8210"/>
                  </a:lnTo>
                  <a:lnTo>
                    <a:pt x="27144" y="7687"/>
                  </a:lnTo>
                  <a:lnTo>
                    <a:pt x="28024" y="7184"/>
                  </a:lnTo>
                  <a:lnTo>
                    <a:pt x="28925" y="6702"/>
                  </a:lnTo>
                  <a:lnTo>
                    <a:pt x="29825" y="6221"/>
                  </a:lnTo>
                  <a:lnTo>
                    <a:pt x="30726" y="5739"/>
                  </a:lnTo>
                  <a:lnTo>
                    <a:pt x="31647" y="5299"/>
                  </a:lnTo>
                  <a:lnTo>
                    <a:pt x="32569" y="4859"/>
                  </a:lnTo>
                  <a:lnTo>
                    <a:pt x="33491" y="4440"/>
                  </a:lnTo>
                  <a:lnTo>
                    <a:pt x="34433" y="4042"/>
                  </a:lnTo>
                  <a:lnTo>
                    <a:pt x="35376" y="3644"/>
                  </a:lnTo>
                  <a:lnTo>
                    <a:pt x="36339" y="3288"/>
                  </a:lnTo>
                  <a:lnTo>
                    <a:pt x="37344" y="2932"/>
                  </a:lnTo>
                  <a:lnTo>
                    <a:pt x="38329" y="2618"/>
                  </a:lnTo>
                  <a:lnTo>
                    <a:pt x="39355" y="2325"/>
                  </a:lnTo>
                  <a:lnTo>
                    <a:pt x="40381" y="2074"/>
                  </a:lnTo>
                  <a:lnTo>
                    <a:pt x="41408" y="1864"/>
                  </a:lnTo>
                  <a:lnTo>
                    <a:pt x="42455" y="1697"/>
                  </a:lnTo>
                  <a:lnTo>
                    <a:pt x="43481" y="1550"/>
                  </a:lnTo>
                  <a:lnTo>
                    <a:pt x="44005" y="1508"/>
                  </a:lnTo>
                  <a:lnTo>
                    <a:pt x="44528" y="1466"/>
                  </a:lnTo>
                  <a:lnTo>
                    <a:pt x="45052" y="1445"/>
                  </a:lnTo>
                  <a:close/>
                  <a:moveTo>
                    <a:pt x="44759" y="0"/>
                  </a:moveTo>
                  <a:lnTo>
                    <a:pt x="44193" y="42"/>
                  </a:lnTo>
                  <a:lnTo>
                    <a:pt x="43628" y="84"/>
                  </a:lnTo>
                  <a:lnTo>
                    <a:pt x="43062" y="147"/>
                  </a:lnTo>
                  <a:lnTo>
                    <a:pt x="42497" y="210"/>
                  </a:lnTo>
                  <a:lnTo>
                    <a:pt x="41387" y="377"/>
                  </a:lnTo>
                  <a:lnTo>
                    <a:pt x="40256" y="607"/>
                  </a:lnTo>
                  <a:lnTo>
                    <a:pt x="39146" y="880"/>
                  </a:lnTo>
                  <a:lnTo>
                    <a:pt x="38056" y="1173"/>
                  </a:lnTo>
                  <a:lnTo>
                    <a:pt x="36967" y="1529"/>
                  </a:lnTo>
                  <a:lnTo>
                    <a:pt x="35878" y="1885"/>
                  </a:lnTo>
                  <a:lnTo>
                    <a:pt x="34831" y="2304"/>
                  </a:lnTo>
                  <a:lnTo>
                    <a:pt x="33784" y="2723"/>
                  </a:lnTo>
                  <a:lnTo>
                    <a:pt x="32758" y="3163"/>
                  </a:lnTo>
                  <a:lnTo>
                    <a:pt x="31752" y="3623"/>
                  </a:lnTo>
                  <a:lnTo>
                    <a:pt x="30663" y="4147"/>
                  </a:lnTo>
                  <a:lnTo>
                    <a:pt x="29574" y="4692"/>
                  </a:lnTo>
                  <a:lnTo>
                    <a:pt x="28506" y="5257"/>
                  </a:lnTo>
                  <a:lnTo>
                    <a:pt x="27438" y="5823"/>
                  </a:lnTo>
                  <a:lnTo>
                    <a:pt x="26369" y="6430"/>
                  </a:lnTo>
                  <a:lnTo>
                    <a:pt x="25322" y="7037"/>
                  </a:lnTo>
                  <a:lnTo>
                    <a:pt x="24275" y="7666"/>
                  </a:lnTo>
                  <a:lnTo>
                    <a:pt x="23249" y="8315"/>
                  </a:lnTo>
                  <a:lnTo>
                    <a:pt x="22222" y="8964"/>
                  </a:lnTo>
                  <a:lnTo>
                    <a:pt x="21196" y="9656"/>
                  </a:lnTo>
                  <a:lnTo>
                    <a:pt x="20191" y="10326"/>
                  </a:lnTo>
                  <a:lnTo>
                    <a:pt x="19206" y="11038"/>
                  </a:lnTo>
                  <a:lnTo>
                    <a:pt x="18201" y="11729"/>
                  </a:lnTo>
                  <a:lnTo>
                    <a:pt x="17238" y="12462"/>
                  </a:lnTo>
                  <a:lnTo>
                    <a:pt x="16274" y="13174"/>
                  </a:lnTo>
                  <a:lnTo>
                    <a:pt x="15311" y="13928"/>
                  </a:lnTo>
                  <a:lnTo>
                    <a:pt x="14368" y="14661"/>
                  </a:lnTo>
                  <a:lnTo>
                    <a:pt x="13426" y="15436"/>
                  </a:lnTo>
                  <a:lnTo>
                    <a:pt x="12483" y="16232"/>
                  </a:lnTo>
                  <a:lnTo>
                    <a:pt x="11562" y="17028"/>
                  </a:lnTo>
                  <a:lnTo>
                    <a:pt x="10661" y="17866"/>
                  </a:lnTo>
                  <a:lnTo>
                    <a:pt x="9760" y="18704"/>
                  </a:lnTo>
                  <a:lnTo>
                    <a:pt x="8881" y="19583"/>
                  </a:lnTo>
                  <a:lnTo>
                    <a:pt x="8043" y="20463"/>
                  </a:lnTo>
                  <a:lnTo>
                    <a:pt x="7205" y="21384"/>
                  </a:lnTo>
                  <a:lnTo>
                    <a:pt x="6409" y="22306"/>
                  </a:lnTo>
                  <a:lnTo>
                    <a:pt x="5634" y="23269"/>
                  </a:lnTo>
                  <a:lnTo>
                    <a:pt x="4880" y="24233"/>
                  </a:lnTo>
                  <a:lnTo>
                    <a:pt x="4168" y="25238"/>
                  </a:lnTo>
                  <a:lnTo>
                    <a:pt x="3498" y="26244"/>
                  </a:lnTo>
                  <a:lnTo>
                    <a:pt x="2870" y="27291"/>
                  </a:lnTo>
                  <a:lnTo>
                    <a:pt x="2283" y="28338"/>
                  </a:lnTo>
                  <a:lnTo>
                    <a:pt x="1823" y="29260"/>
                  </a:lnTo>
                  <a:lnTo>
                    <a:pt x="1613" y="29720"/>
                  </a:lnTo>
                  <a:lnTo>
                    <a:pt x="1404" y="30202"/>
                  </a:lnTo>
                  <a:lnTo>
                    <a:pt x="1215" y="30684"/>
                  </a:lnTo>
                  <a:lnTo>
                    <a:pt x="1048" y="31166"/>
                  </a:lnTo>
                  <a:lnTo>
                    <a:pt x="880" y="31647"/>
                  </a:lnTo>
                  <a:lnTo>
                    <a:pt x="712" y="32150"/>
                  </a:lnTo>
                  <a:lnTo>
                    <a:pt x="587" y="32653"/>
                  </a:lnTo>
                  <a:lnTo>
                    <a:pt x="461" y="33155"/>
                  </a:lnTo>
                  <a:lnTo>
                    <a:pt x="335" y="33658"/>
                  </a:lnTo>
                  <a:lnTo>
                    <a:pt x="252" y="34161"/>
                  </a:lnTo>
                  <a:lnTo>
                    <a:pt x="168" y="34663"/>
                  </a:lnTo>
                  <a:lnTo>
                    <a:pt x="105" y="35187"/>
                  </a:lnTo>
                  <a:lnTo>
                    <a:pt x="42" y="35690"/>
                  </a:lnTo>
                  <a:lnTo>
                    <a:pt x="21" y="36192"/>
                  </a:lnTo>
                  <a:lnTo>
                    <a:pt x="0" y="36716"/>
                  </a:lnTo>
                  <a:lnTo>
                    <a:pt x="21" y="37219"/>
                  </a:lnTo>
                  <a:lnTo>
                    <a:pt x="42" y="37721"/>
                  </a:lnTo>
                  <a:lnTo>
                    <a:pt x="84" y="38224"/>
                  </a:lnTo>
                  <a:lnTo>
                    <a:pt x="147" y="38727"/>
                  </a:lnTo>
                  <a:lnTo>
                    <a:pt x="231" y="39229"/>
                  </a:lnTo>
                  <a:lnTo>
                    <a:pt x="335" y="39732"/>
                  </a:lnTo>
                  <a:lnTo>
                    <a:pt x="461" y="40214"/>
                  </a:lnTo>
                  <a:lnTo>
                    <a:pt x="608" y="40695"/>
                  </a:lnTo>
                  <a:lnTo>
                    <a:pt x="775" y="41177"/>
                  </a:lnTo>
                  <a:lnTo>
                    <a:pt x="964" y="41659"/>
                  </a:lnTo>
                  <a:lnTo>
                    <a:pt x="1173" y="42120"/>
                  </a:lnTo>
                  <a:lnTo>
                    <a:pt x="1425" y="42580"/>
                  </a:lnTo>
                  <a:lnTo>
                    <a:pt x="1676" y="43041"/>
                  </a:lnTo>
                  <a:lnTo>
                    <a:pt x="1969" y="43481"/>
                  </a:lnTo>
                  <a:lnTo>
                    <a:pt x="2283" y="43921"/>
                  </a:lnTo>
                  <a:lnTo>
                    <a:pt x="2597" y="44319"/>
                  </a:lnTo>
                  <a:lnTo>
                    <a:pt x="2933" y="44696"/>
                  </a:lnTo>
                  <a:lnTo>
                    <a:pt x="3289" y="45052"/>
                  </a:lnTo>
                  <a:lnTo>
                    <a:pt x="3666" y="45387"/>
                  </a:lnTo>
                  <a:lnTo>
                    <a:pt x="4043" y="45722"/>
                  </a:lnTo>
                  <a:lnTo>
                    <a:pt x="4420" y="46015"/>
                  </a:lnTo>
                  <a:lnTo>
                    <a:pt x="4818" y="46308"/>
                  </a:lnTo>
                  <a:lnTo>
                    <a:pt x="5236" y="46560"/>
                  </a:lnTo>
                  <a:lnTo>
                    <a:pt x="5655" y="46811"/>
                  </a:lnTo>
                  <a:lnTo>
                    <a:pt x="6095" y="47042"/>
                  </a:lnTo>
                  <a:lnTo>
                    <a:pt x="6535" y="47251"/>
                  </a:lnTo>
                  <a:lnTo>
                    <a:pt x="6996" y="47439"/>
                  </a:lnTo>
                  <a:lnTo>
                    <a:pt x="7457" y="47607"/>
                  </a:lnTo>
                  <a:lnTo>
                    <a:pt x="7917" y="47775"/>
                  </a:lnTo>
                  <a:lnTo>
                    <a:pt x="8378" y="47921"/>
                  </a:lnTo>
                  <a:lnTo>
                    <a:pt x="8860" y="48026"/>
                  </a:lnTo>
                  <a:lnTo>
                    <a:pt x="9342" y="48131"/>
                  </a:lnTo>
                  <a:lnTo>
                    <a:pt x="9844" y="48235"/>
                  </a:lnTo>
                  <a:lnTo>
                    <a:pt x="10326" y="48298"/>
                  </a:lnTo>
                  <a:lnTo>
                    <a:pt x="10829" y="48361"/>
                  </a:lnTo>
                  <a:lnTo>
                    <a:pt x="11310" y="48382"/>
                  </a:lnTo>
                  <a:lnTo>
                    <a:pt x="11813" y="48424"/>
                  </a:lnTo>
                  <a:lnTo>
                    <a:pt x="12818" y="48424"/>
                  </a:lnTo>
                  <a:lnTo>
                    <a:pt x="13321" y="48382"/>
                  </a:lnTo>
                  <a:lnTo>
                    <a:pt x="13803" y="48361"/>
                  </a:lnTo>
                  <a:lnTo>
                    <a:pt x="14305" y="48298"/>
                  </a:lnTo>
                  <a:lnTo>
                    <a:pt x="14787" y="48235"/>
                  </a:lnTo>
                  <a:lnTo>
                    <a:pt x="15290" y="48152"/>
                  </a:lnTo>
                  <a:lnTo>
                    <a:pt x="15772" y="48047"/>
                  </a:lnTo>
                  <a:lnTo>
                    <a:pt x="16253" y="47942"/>
                  </a:lnTo>
                  <a:lnTo>
                    <a:pt x="16735" y="47816"/>
                  </a:lnTo>
                  <a:lnTo>
                    <a:pt x="17280" y="47670"/>
                  </a:lnTo>
                  <a:lnTo>
                    <a:pt x="17824" y="47481"/>
                  </a:lnTo>
                  <a:lnTo>
                    <a:pt x="18369" y="47293"/>
                  </a:lnTo>
                  <a:lnTo>
                    <a:pt x="18913" y="47104"/>
                  </a:lnTo>
                  <a:lnTo>
                    <a:pt x="19437" y="46895"/>
                  </a:lnTo>
                  <a:lnTo>
                    <a:pt x="19960" y="46665"/>
                  </a:lnTo>
                  <a:lnTo>
                    <a:pt x="20484" y="46413"/>
                  </a:lnTo>
                  <a:lnTo>
                    <a:pt x="21008" y="46162"/>
                  </a:lnTo>
                  <a:lnTo>
                    <a:pt x="21510" y="45911"/>
                  </a:lnTo>
                  <a:lnTo>
                    <a:pt x="22013" y="45638"/>
                  </a:lnTo>
                  <a:lnTo>
                    <a:pt x="23018" y="45052"/>
                  </a:lnTo>
                  <a:lnTo>
                    <a:pt x="23982" y="44423"/>
                  </a:lnTo>
                  <a:lnTo>
                    <a:pt x="24924" y="43774"/>
                  </a:lnTo>
                  <a:lnTo>
                    <a:pt x="25867" y="43083"/>
                  </a:lnTo>
                  <a:lnTo>
                    <a:pt x="26746" y="42350"/>
                  </a:lnTo>
                  <a:lnTo>
                    <a:pt x="27626" y="41596"/>
                  </a:lnTo>
                  <a:lnTo>
                    <a:pt x="28485" y="40821"/>
                  </a:lnTo>
                  <a:lnTo>
                    <a:pt x="29302" y="40004"/>
                  </a:lnTo>
                  <a:lnTo>
                    <a:pt x="30119" y="39187"/>
                  </a:lnTo>
                  <a:lnTo>
                    <a:pt x="30893" y="38329"/>
                  </a:lnTo>
                  <a:lnTo>
                    <a:pt x="31627" y="37491"/>
                  </a:lnTo>
                  <a:lnTo>
                    <a:pt x="32422" y="36527"/>
                  </a:lnTo>
                  <a:lnTo>
                    <a:pt x="33176" y="35564"/>
                  </a:lnTo>
                  <a:lnTo>
                    <a:pt x="33930" y="34580"/>
                  </a:lnTo>
                  <a:lnTo>
                    <a:pt x="34643" y="33574"/>
                  </a:lnTo>
                  <a:lnTo>
                    <a:pt x="35334" y="32548"/>
                  </a:lnTo>
                  <a:lnTo>
                    <a:pt x="36004" y="31522"/>
                  </a:lnTo>
                  <a:lnTo>
                    <a:pt x="36674" y="30474"/>
                  </a:lnTo>
                  <a:lnTo>
                    <a:pt x="37302" y="29427"/>
                  </a:lnTo>
                  <a:lnTo>
                    <a:pt x="37931" y="28359"/>
                  </a:lnTo>
                  <a:lnTo>
                    <a:pt x="38538" y="27291"/>
                  </a:lnTo>
                  <a:lnTo>
                    <a:pt x="39146" y="26223"/>
                  </a:lnTo>
                  <a:lnTo>
                    <a:pt x="39711" y="25134"/>
                  </a:lnTo>
                  <a:lnTo>
                    <a:pt x="40863" y="22934"/>
                  </a:lnTo>
                  <a:lnTo>
                    <a:pt x="41973" y="20735"/>
                  </a:lnTo>
                  <a:lnTo>
                    <a:pt x="44424" y="15771"/>
                  </a:lnTo>
                  <a:lnTo>
                    <a:pt x="45659" y="13279"/>
                  </a:lnTo>
                  <a:lnTo>
                    <a:pt x="46288" y="12064"/>
                  </a:lnTo>
                  <a:lnTo>
                    <a:pt x="46937" y="10828"/>
                  </a:lnTo>
                  <a:lnTo>
                    <a:pt x="47565" y="9656"/>
                  </a:lnTo>
                  <a:lnTo>
                    <a:pt x="47900" y="9069"/>
                  </a:lnTo>
                  <a:lnTo>
                    <a:pt x="48235" y="8483"/>
                  </a:lnTo>
                  <a:lnTo>
                    <a:pt x="48612" y="7917"/>
                  </a:lnTo>
                  <a:lnTo>
                    <a:pt x="49010" y="7373"/>
                  </a:lnTo>
                  <a:lnTo>
                    <a:pt x="49429" y="6870"/>
                  </a:lnTo>
                  <a:lnTo>
                    <a:pt x="49660" y="6619"/>
                  </a:lnTo>
                  <a:lnTo>
                    <a:pt x="49890" y="6388"/>
                  </a:lnTo>
                  <a:lnTo>
                    <a:pt x="50183" y="6137"/>
                  </a:lnTo>
                  <a:lnTo>
                    <a:pt x="50498" y="5906"/>
                  </a:lnTo>
                  <a:lnTo>
                    <a:pt x="50812" y="5697"/>
                  </a:lnTo>
                  <a:lnTo>
                    <a:pt x="51168" y="5529"/>
                  </a:lnTo>
                  <a:lnTo>
                    <a:pt x="51524" y="5383"/>
                  </a:lnTo>
                  <a:lnTo>
                    <a:pt x="51901" y="5257"/>
                  </a:lnTo>
                  <a:lnTo>
                    <a:pt x="52278" y="5173"/>
                  </a:lnTo>
                  <a:lnTo>
                    <a:pt x="52655" y="5132"/>
                  </a:lnTo>
                  <a:lnTo>
                    <a:pt x="53032" y="5132"/>
                  </a:lnTo>
                  <a:lnTo>
                    <a:pt x="53388" y="5152"/>
                  </a:lnTo>
                  <a:lnTo>
                    <a:pt x="53765" y="5236"/>
                  </a:lnTo>
                  <a:lnTo>
                    <a:pt x="53932" y="5299"/>
                  </a:lnTo>
                  <a:lnTo>
                    <a:pt x="54100" y="5362"/>
                  </a:lnTo>
                  <a:lnTo>
                    <a:pt x="54268" y="5446"/>
                  </a:lnTo>
                  <a:lnTo>
                    <a:pt x="54414" y="5550"/>
                  </a:lnTo>
                  <a:lnTo>
                    <a:pt x="54582" y="5655"/>
                  </a:lnTo>
                  <a:lnTo>
                    <a:pt x="54728" y="5781"/>
                  </a:lnTo>
                  <a:lnTo>
                    <a:pt x="54875" y="5906"/>
                  </a:lnTo>
                  <a:lnTo>
                    <a:pt x="55001" y="6053"/>
                  </a:lnTo>
                  <a:lnTo>
                    <a:pt x="55126" y="6221"/>
                  </a:lnTo>
                  <a:lnTo>
                    <a:pt x="55252" y="6409"/>
                  </a:lnTo>
                  <a:lnTo>
                    <a:pt x="55315" y="6514"/>
                  </a:lnTo>
                  <a:lnTo>
                    <a:pt x="55399" y="6577"/>
                  </a:lnTo>
                  <a:lnTo>
                    <a:pt x="55482" y="6640"/>
                  </a:lnTo>
                  <a:lnTo>
                    <a:pt x="55566" y="6702"/>
                  </a:lnTo>
                  <a:lnTo>
                    <a:pt x="55671" y="6723"/>
                  </a:lnTo>
                  <a:lnTo>
                    <a:pt x="55755" y="6744"/>
                  </a:lnTo>
                  <a:lnTo>
                    <a:pt x="55859" y="6765"/>
                  </a:lnTo>
                  <a:lnTo>
                    <a:pt x="55964" y="6765"/>
                  </a:lnTo>
                  <a:lnTo>
                    <a:pt x="56069" y="7163"/>
                  </a:lnTo>
                  <a:lnTo>
                    <a:pt x="56153" y="7582"/>
                  </a:lnTo>
                  <a:lnTo>
                    <a:pt x="56194" y="8001"/>
                  </a:lnTo>
                  <a:lnTo>
                    <a:pt x="56194" y="8420"/>
                  </a:lnTo>
                  <a:lnTo>
                    <a:pt x="56153" y="8839"/>
                  </a:lnTo>
                  <a:lnTo>
                    <a:pt x="56090" y="9258"/>
                  </a:lnTo>
                  <a:lnTo>
                    <a:pt x="55964" y="9656"/>
                  </a:lnTo>
                  <a:lnTo>
                    <a:pt x="55796" y="10053"/>
                  </a:lnTo>
                  <a:lnTo>
                    <a:pt x="55650" y="10347"/>
                  </a:lnTo>
                  <a:lnTo>
                    <a:pt x="55461" y="10640"/>
                  </a:lnTo>
                  <a:lnTo>
                    <a:pt x="55273" y="10891"/>
                  </a:lnTo>
                  <a:lnTo>
                    <a:pt x="55063" y="11143"/>
                  </a:lnTo>
                  <a:lnTo>
                    <a:pt x="54833" y="11352"/>
                  </a:lnTo>
                  <a:lnTo>
                    <a:pt x="54561" y="11541"/>
                  </a:lnTo>
                  <a:lnTo>
                    <a:pt x="54414" y="11624"/>
                  </a:lnTo>
                  <a:lnTo>
                    <a:pt x="54247" y="11687"/>
                  </a:lnTo>
                  <a:lnTo>
                    <a:pt x="54079" y="11729"/>
                  </a:lnTo>
                  <a:lnTo>
                    <a:pt x="53911" y="11771"/>
                  </a:lnTo>
                  <a:lnTo>
                    <a:pt x="53618" y="11813"/>
                  </a:lnTo>
                  <a:lnTo>
                    <a:pt x="53325" y="11813"/>
                  </a:lnTo>
                  <a:lnTo>
                    <a:pt x="53053" y="11771"/>
                  </a:lnTo>
                  <a:lnTo>
                    <a:pt x="52780" y="11687"/>
                  </a:lnTo>
                  <a:lnTo>
                    <a:pt x="52508" y="11561"/>
                  </a:lnTo>
                  <a:lnTo>
                    <a:pt x="52278" y="11415"/>
                  </a:lnTo>
                  <a:lnTo>
                    <a:pt x="52047" y="11247"/>
                  </a:lnTo>
                  <a:lnTo>
                    <a:pt x="51859" y="11059"/>
                  </a:lnTo>
                  <a:lnTo>
                    <a:pt x="51670" y="10828"/>
                  </a:lnTo>
                  <a:lnTo>
                    <a:pt x="51524" y="10598"/>
                  </a:lnTo>
                  <a:lnTo>
                    <a:pt x="51398" y="10347"/>
                  </a:lnTo>
                  <a:lnTo>
                    <a:pt x="51314" y="10074"/>
                  </a:lnTo>
                  <a:lnTo>
                    <a:pt x="51252" y="9802"/>
                  </a:lnTo>
                  <a:lnTo>
                    <a:pt x="51231" y="9509"/>
                  </a:lnTo>
                  <a:lnTo>
                    <a:pt x="51252" y="9216"/>
                  </a:lnTo>
                  <a:lnTo>
                    <a:pt x="51335" y="8943"/>
                  </a:lnTo>
                  <a:lnTo>
                    <a:pt x="51335" y="8860"/>
                  </a:lnTo>
                  <a:lnTo>
                    <a:pt x="51335" y="8776"/>
                  </a:lnTo>
                  <a:lnTo>
                    <a:pt x="51335" y="8713"/>
                  </a:lnTo>
                  <a:lnTo>
                    <a:pt x="51293" y="8650"/>
                  </a:lnTo>
                  <a:lnTo>
                    <a:pt x="51210" y="8545"/>
                  </a:lnTo>
                  <a:lnTo>
                    <a:pt x="51105" y="8462"/>
                  </a:lnTo>
                  <a:lnTo>
                    <a:pt x="50979" y="8420"/>
                  </a:lnTo>
                  <a:lnTo>
                    <a:pt x="50833" y="8420"/>
                  </a:lnTo>
                  <a:lnTo>
                    <a:pt x="50770" y="8462"/>
                  </a:lnTo>
                  <a:lnTo>
                    <a:pt x="50707" y="8483"/>
                  </a:lnTo>
                  <a:lnTo>
                    <a:pt x="50665" y="8545"/>
                  </a:lnTo>
                  <a:lnTo>
                    <a:pt x="50602" y="8608"/>
                  </a:lnTo>
                  <a:lnTo>
                    <a:pt x="50435" y="8943"/>
                  </a:lnTo>
                  <a:lnTo>
                    <a:pt x="50330" y="9279"/>
                  </a:lnTo>
                  <a:lnTo>
                    <a:pt x="50246" y="9614"/>
                  </a:lnTo>
                  <a:lnTo>
                    <a:pt x="50204" y="9949"/>
                  </a:lnTo>
                  <a:lnTo>
                    <a:pt x="50225" y="10284"/>
                  </a:lnTo>
                  <a:lnTo>
                    <a:pt x="50267" y="10598"/>
                  </a:lnTo>
                  <a:lnTo>
                    <a:pt x="50351" y="10912"/>
                  </a:lnTo>
                  <a:lnTo>
                    <a:pt x="50477" y="11226"/>
                  </a:lnTo>
                  <a:lnTo>
                    <a:pt x="50644" y="11520"/>
                  </a:lnTo>
                  <a:lnTo>
                    <a:pt x="50833" y="11792"/>
                  </a:lnTo>
                  <a:lnTo>
                    <a:pt x="51042" y="12043"/>
                  </a:lnTo>
                  <a:lnTo>
                    <a:pt x="51293" y="12274"/>
                  </a:lnTo>
                  <a:lnTo>
                    <a:pt x="51566" y="12504"/>
                  </a:lnTo>
                  <a:lnTo>
                    <a:pt x="51859" y="12692"/>
                  </a:lnTo>
                  <a:lnTo>
                    <a:pt x="52194" y="12860"/>
                  </a:lnTo>
                  <a:lnTo>
                    <a:pt x="52529" y="12986"/>
                  </a:lnTo>
                  <a:lnTo>
                    <a:pt x="52927" y="13090"/>
                  </a:lnTo>
                  <a:lnTo>
                    <a:pt x="53304" y="13153"/>
                  </a:lnTo>
                  <a:lnTo>
                    <a:pt x="53660" y="13153"/>
                  </a:lnTo>
                  <a:lnTo>
                    <a:pt x="54037" y="13111"/>
                  </a:lnTo>
                  <a:lnTo>
                    <a:pt x="54372" y="13049"/>
                  </a:lnTo>
                  <a:lnTo>
                    <a:pt x="54728" y="12923"/>
                  </a:lnTo>
                  <a:lnTo>
                    <a:pt x="55042" y="12776"/>
                  </a:lnTo>
                  <a:lnTo>
                    <a:pt x="55357" y="12609"/>
                  </a:lnTo>
                  <a:lnTo>
                    <a:pt x="55671" y="12378"/>
                  </a:lnTo>
                  <a:lnTo>
                    <a:pt x="55943" y="12148"/>
                  </a:lnTo>
                  <a:lnTo>
                    <a:pt x="56215" y="11897"/>
                  </a:lnTo>
                  <a:lnTo>
                    <a:pt x="56446" y="11603"/>
                  </a:lnTo>
                  <a:lnTo>
                    <a:pt x="56676" y="11289"/>
                  </a:lnTo>
                  <a:lnTo>
                    <a:pt x="56865" y="10975"/>
                  </a:lnTo>
                  <a:lnTo>
                    <a:pt x="57053" y="10640"/>
                  </a:lnTo>
                  <a:lnTo>
                    <a:pt x="57200" y="10305"/>
                  </a:lnTo>
                  <a:lnTo>
                    <a:pt x="57367" y="9823"/>
                  </a:lnTo>
                  <a:lnTo>
                    <a:pt x="57493" y="9341"/>
                  </a:lnTo>
                  <a:lnTo>
                    <a:pt x="57577" y="8860"/>
                  </a:lnTo>
                  <a:lnTo>
                    <a:pt x="57619" y="8399"/>
                  </a:lnTo>
                  <a:lnTo>
                    <a:pt x="57640" y="7959"/>
                  </a:lnTo>
                  <a:lnTo>
                    <a:pt x="57598" y="7519"/>
                  </a:lnTo>
                  <a:lnTo>
                    <a:pt x="57535" y="7079"/>
                  </a:lnTo>
                  <a:lnTo>
                    <a:pt x="57451" y="6660"/>
                  </a:lnTo>
                  <a:lnTo>
                    <a:pt x="57304" y="6242"/>
                  </a:lnTo>
                  <a:lnTo>
                    <a:pt x="57158" y="5844"/>
                  </a:lnTo>
                  <a:lnTo>
                    <a:pt x="56969" y="5446"/>
                  </a:lnTo>
                  <a:lnTo>
                    <a:pt x="56739" y="5069"/>
                  </a:lnTo>
                  <a:lnTo>
                    <a:pt x="56509" y="4713"/>
                  </a:lnTo>
                  <a:lnTo>
                    <a:pt x="56236" y="4357"/>
                  </a:lnTo>
                  <a:lnTo>
                    <a:pt x="55964" y="4021"/>
                  </a:lnTo>
                  <a:lnTo>
                    <a:pt x="55650" y="3686"/>
                  </a:lnTo>
                  <a:lnTo>
                    <a:pt x="55315" y="3372"/>
                  </a:lnTo>
                  <a:lnTo>
                    <a:pt x="54980" y="3058"/>
                  </a:lnTo>
                  <a:lnTo>
                    <a:pt x="54624" y="2786"/>
                  </a:lnTo>
                  <a:lnTo>
                    <a:pt x="54247" y="2492"/>
                  </a:lnTo>
                  <a:lnTo>
                    <a:pt x="53849" y="2241"/>
                  </a:lnTo>
                  <a:lnTo>
                    <a:pt x="53451" y="1990"/>
                  </a:lnTo>
                  <a:lnTo>
                    <a:pt x="53053" y="1759"/>
                  </a:lnTo>
                  <a:lnTo>
                    <a:pt x="52634" y="1529"/>
                  </a:lnTo>
                  <a:lnTo>
                    <a:pt x="52215" y="1341"/>
                  </a:lnTo>
                  <a:lnTo>
                    <a:pt x="51796" y="1131"/>
                  </a:lnTo>
                  <a:lnTo>
                    <a:pt x="51356" y="964"/>
                  </a:lnTo>
                  <a:lnTo>
                    <a:pt x="50937" y="817"/>
                  </a:lnTo>
                  <a:lnTo>
                    <a:pt x="50498" y="670"/>
                  </a:lnTo>
                  <a:lnTo>
                    <a:pt x="50079" y="545"/>
                  </a:lnTo>
                  <a:lnTo>
                    <a:pt x="49660" y="440"/>
                  </a:lnTo>
                  <a:lnTo>
                    <a:pt x="49241" y="335"/>
                  </a:lnTo>
                  <a:lnTo>
                    <a:pt x="48675" y="251"/>
                  </a:lnTo>
                  <a:lnTo>
                    <a:pt x="48131" y="168"/>
                  </a:lnTo>
                  <a:lnTo>
                    <a:pt x="47565" y="84"/>
                  </a:lnTo>
                  <a:lnTo>
                    <a:pt x="47000" y="42"/>
                  </a:lnTo>
                  <a:lnTo>
                    <a:pt x="46434" y="21"/>
                  </a:lnTo>
                  <a:lnTo>
                    <a:pt x="45890"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253;p56">
              <a:extLst>
                <a:ext uri="{FF2B5EF4-FFF2-40B4-BE49-F238E27FC236}">
                  <a16:creationId xmlns:a16="http://schemas.microsoft.com/office/drawing/2014/main" id="{51E69AC5-D08B-DBAE-8B4A-D782257780B5}"/>
                </a:ext>
              </a:extLst>
            </p:cNvPr>
            <p:cNvSpPr/>
            <p:nvPr/>
          </p:nvSpPr>
          <p:spPr>
            <a:xfrm>
              <a:off x="2481575" y="1520975"/>
              <a:ext cx="1441000" cy="1210600"/>
            </a:xfrm>
            <a:custGeom>
              <a:avLst/>
              <a:gdLst/>
              <a:ahLst/>
              <a:cxnLst/>
              <a:rect l="l" t="t" r="r" b="b"/>
              <a:pathLst>
                <a:path w="57640" h="48424" extrusionOk="0">
                  <a:moveTo>
                    <a:pt x="46099" y="1445"/>
                  </a:moveTo>
                  <a:lnTo>
                    <a:pt x="46602" y="1466"/>
                  </a:lnTo>
                  <a:lnTo>
                    <a:pt x="47125" y="1508"/>
                  </a:lnTo>
                  <a:lnTo>
                    <a:pt x="47628" y="1550"/>
                  </a:lnTo>
                  <a:lnTo>
                    <a:pt x="48152" y="1613"/>
                  </a:lnTo>
                  <a:lnTo>
                    <a:pt x="48654" y="1697"/>
                  </a:lnTo>
                  <a:lnTo>
                    <a:pt x="49157" y="1801"/>
                  </a:lnTo>
                  <a:lnTo>
                    <a:pt x="49660" y="1906"/>
                  </a:lnTo>
                  <a:lnTo>
                    <a:pt x="50183" y="2053"/>
                  </a:lnTo>
                  <a:lnTo>
                    <a:pt x="50686" y="2220"/>
                  </a:lnTo>
                  <a:lnTo>
                    <a:pt x="51210" y="2388"/>
                  </a:lnTo>
                  <a:lnTo>
                    <a:pt x="51712" y="2597"/>
                  </a:lnTo>
                  <a:lnTo>
                    <a:pt x="52215" y="2828"/>
                  </a:lnTo>
                  <a:lnTo>
                    <a:pt x="52697" y="3079"/>
                  </a:lnTo>
                  <a:lnTo>
                    <a:pt x="53157" y="3372"/>
                  </a:lnTo>
                  <a:lnTo>
                    <a:pt x="53618" y="3686"/>
                  </a:lnTo>
                  <a:lnTo>
                    <a:pt x="53199" y="3644"/>
                  </a:lnTo>
                  <a:lnTo>
                    <a:pt x="52780" y="3665"/>
                  </a:lnTo>
                  <a:lnTo>
                    <a:pt x="52341" y="3707"/>
                  </a:lnTo>
                  <a:lnTo>
                    <a:pt x="51922" y="3791"/>
                  </a:lnTo>
                  <a:lnTo>
                    <a:pt x="51482" y="3917"/>
                  </a:lnTo>
                  <a:lnTo>
                    <a:pt x="51063" y="4084"/>
                  </a:lnTo>
                  <a:lnTo>
                    <a:pt x="50644" y="4273"/>
                  </a:lnTo>
                  <a:lnTo>
                    <a:pt x="50225" y="4482"/>
                  </a:lnTo>
                  <a:lnTo>
                    <a:pt x="49827" y="4734"/>
                  </a:lnTo>
                  <a:lnTo>
                    <a:pt x="49450" y="5006"/>
                  </a:lnTo>
                  <a:lnTo>
                    <a:pt x="49073" y="5278"/>
                  </a:lnTo>
                  <a:lnTo>
                    <a:pt x="48717" y="5592"/>
                  </a:lnTo>
                  <a:lnTo>
                    <a:pt x="48382" y="5927"/>
                  </a:lnTo>
                  <a:lnTo>
                    <a:pt x="48068" y="6263"/>
                  </a:lnTo>
                  <a:lnTo>
                    <a:pt x="47775" y="6619"/>
                  </a:lnTo>
                  <a:lnTo>
                    <a:pt x="47502" y="6975"/>
                  </a:lnTo>
                  <a:lnTo>
                    <a:pt x="46853" y="7959"/>
                  </a:lnTo>
                  <a:lnTo>
                    <a:pt x="46204" y="8964"/>
                  </a:lnTo>
                  <a:lnTo>
                    <a:pt x="45596" y="9991"/>
                  </a:lnTo>
                  <a:lnTo>
                    <a:pt x="45010" y="11038"/>
                  </a:lnTo>
                  <a:lnTo>
                    <a:pt x="44445" y="12085"/>
                  </a:lnTo>
                  <a:lnTo>
                    <a:pt x="43900" y="13153"/>
                  </a:lnTo>
                  <a:lnTo>
                    <a:pt x="43376" y="14242"/>
                  </a:lnTo>
                  <a:lnTo>
                    <a:pt x="42853" y="15331"/>
                  </a:lnTo>
                  <a:lnTo>
                    <a:pt x="41826" y="17510"/>
                  </a:lnTo>
                  <a:lnTo>
                    <a:pt x="40800" y="19709"/>
                  </a:lnTo>
                  <a:lnTo>
                    <a:pt x="39774" y="21866"/>
                  </a:lnTo>
                  <a:lnTo>
                    <a:pt x="39229" y="22934"/>
                  </a:lnTo>
                  <a:lnTo>
                    <a:pt x="38685" y="23982"/>
                  </a:lnTo>
                  <a:lnTo>
                    <a:pt x="37763" y="25741"/>
                  </a:lnTo>
                  <a:lnTo>
                    <a:pt x="36758" y="27500"/>
                  </a:lnTo>
                  <a:lnTo>
                    <a:pt x="36255" y="28380"/>
                  </a:lnTo>
                  <a:lnTo>
                    <a:pt x="35711" y="29260"/>
                  </a:lnTo>
                  <a:lnTo>
                    <a:pt x="35166" y="30139"/>
                  </a:lnTo>
                  <a:lnTo>
                    <a:pt x="34622" y="31019"/>
                  </a:lnTo>
                  <a:lnTo>
                    <a:pt x="34056" y="31899"/>
                  </a:lnTo>
                  <a:lnTo>
                    <a:pt x="33449" y="32757"/>
                  </a:lnTo>
                  <a:lnTo>
                    <a:pt x="32862" y="33616"/>
                  </a:lnTo>
                  <a:lnTo>
                    <a:pt x="32234" y="34454"/>
                  </a:lnTo>
                  <a:lnTo>
                    <a:pt x="31606" y="35292"/>
                  </a:lnTo>
                  <a:lnTo>
                    <a:pt x="30956" y="36108"/>
                  </a:lnTo>
                  <a:lnTo>
                    <a:pt x="30286" y="36904"/>
                  </a:lnTo>
                  <a:lnTo>
                    <a:pt x="29595" y="37679"/>
                  </a:lnTo>
                  <a:lnTo>
                    <a:pt x="28883" y="38433"/>
                  </a:lnTo>
                  <a:lnTo>
                    <a:pt x="28171" y="39187"/>
                  </a:lnTo>
                  <a:lnTo>
                    <a:pt x="27438" y="39899"/>
                  </a:lnTo>
                  <a:lnTo>
                    <a:pt x="26663" y="40591"/>
                  </a:lnTo>
                  <a:lnTo>
                    <a:pt x="25888" y="41261"/>
                  </a:lnTo>
                  <a:lnTo>
                    <a:pt x="25092" y="41910"/>
                  </a:lnTo>
                  <a:lnTo>
                    <a:pt x="24296" y="42517"/>
                  </a:lnTo>
                  <a:lnTo>
                    <a:pt x="23458" y="43104"/>
                  </a:lnTo>
                  <a:lnTo>
                    <a:pt x="22599" y="43669"/>
                  </a:lnTo>
                  <a:lnTo>
                    <a:pt x="21720" y="44172"/>
                  </a:lnTo>
                  <a:lnTo>
                    <a:pt x="20819" y="44654"/>
                  </a:lnTo>
                  <a:lnTo>
                    <a:pt x="19919" y="45094"/>
                  </a:lnTo>
                  <a:lnTo>
                    <a:pt x="18976" y="45513"/>
                  </a:lnTo>
                  <a:lnTo>
                    <a:pt x="18013" y="45869"/>
                  </a:lnTo>
                  <a:lnTo>
                    <a:pt x="17028" y="46204"/>
                  </a:lnTo>
                  <a:lnTo>
                    <a:pt x="16023" y="46476"/>
                  </a:lnTo>
                  <a:lnTo>
                    <a:pt x="15499" y="46602"/>
                  </a:lnTo>
                  <a:lnTo>
                    <a:pt x="14955" y="46706"/>
                  </a:lnTo>
                  <a:lnTo>
                    <a:pt x="14389" y="46790"/>
                  </a:lnTo>
                  <a:lnTo>
                    <a:pt x="13845" y="46853"/>
                  </a:lnTo>
                  <a:lnTo>
                    <a:pt x="13300" y="46895"/>
                  </a:lnTo>
                  <a:lnTo>
                    <a:pt x="12735" y="46916"/>
                  </a:lnTo>
                  <a:lnTo>
                    <a:pt x="12190" y="46916"/>
                  </a:lnTo>
                  <a:lnTo>
                    <a:pt x="11645" y="46895"/>
                  </a:lnTo>
                  <a:lnTo>
                    <a:pt x="11080" y="46853"/>
                  </a:lnTo>
                  <a:lnTo>
                    <a:pt x="10535" y="46790"/>
                  </a:lnTo>
                  <a:lnTo>
                    <a:pt x="10012" y="46706"/>
                  </a:lnTo>
                  <a:lnTo>
                    <a:pt x="9467" y="46602"/>
                  </a:lnTo>
                  <a:lnTo>
                    <a:pt x="8944" y="46455"/>
                  </a:lnTo>
                  <a:lnTo>
                    <a:pt x="8420" y="46308"/>
                  </a:lnTo>
                  <a:lnTo>
                    <a:pt x="7917" y="46141"/>
                  </a:lnTo>
                  <a:lnTo>
                    <a:pt x="7415" y="45931"/>
                  </a:lnTo>
                  <a:lnTo>
                    <a:pt x="6933" y="45722"/>
                  </a:lnTo>
                  <a:lnTo>
                    <a:pt x="6472" y="45471"/>
                  </a:lnTo>
                  <a:lnTo>
                    <a:pt x="6011" y="45219"/>
                  </a:lnTo>
                  <a:lnTo>
                    <a:pt x="5572" y="44926"/>
                  </a:lnTo>
                  <a:lnTo>
                    <a:pt x="5132" y="44612"/>
                  </a:lnTo>
                  <a:lnTo>
                    <a:pt x="4734" y="44277"/>
                  </a:lnTo>
                  <a:lnTo>
                    <a:pt x="4336" y="43921"/>
                  </a:lnTo>
                  <a:lnTo>
                    <a:pt x="3980" y="43544"/>
                  </a:lnTo>
                  <a:lnTo>
                    <a:pt x="3624" y="43125"/>
                  </a:lnTo>
                  <a:lnTo>
                    <a:pt x="3289" y="42706"/>
                  </a:lnTo>
                  <a:lnTo>
                    <a:pt x="2995" y="42245"/>
                  </a:lnTo>
                  <a:lnTo>
                    <a:pt x="2702" y="41784"/>
                  </a:lnTo>
                  <a:lnTo>
                    <a:pt x="2451" y="41282"/>
                  </a:lnTo>
                  <a:lnTo>
                    <a:pt x="2241" y="40758"/>
                  </a:lnTo>
                  <a:lnTo>
                    <a:pt x="2032" y="40214"/>
                  </a:lnTo>
                  <a:lnTo>
                    <a:pt x="1864" y="39627"/>
                  </a:lnTo>
                  <a:lnTo>
                    <a:pt x="1739" y="39104"/>
                  </a:lnTo>
                  <a:lnTo>
                    <a:pt x="1634" y="38559"/>
                  </a:lnTo>
                  <a:lnTo>
                    <a:pt x="1550" y="38035"/>
                  </a:lnTo>
                  <a:lnTo>
                    <a:pt x="1508" y="37512"/>
                  </a:lnTo>
                  <a:lnTo>
                    <a:pt x="1487" y="36967"/>
                  </a:lnTo>
                  <a:lnTo>
                    <a:pt x="1466" y="36444"/>
                  </a:lnTo>
                  <a:lnTo>
                    <a:pt x="1487" y="35920"/>
                  </a:lnTo>
                  <a:lnTo>
                    <a:pt x="1529" y="35396"/>
                  </a:lnTo>
                  <a:lnTo>
                    <a:pt x="1592" y="34873"/>
                  </a:lnTo>
                  <a:lnTo>
                    <a:pt x="1676" y="34370"/>
                  </a:lnTo>
                  <a:lnTo>
                    <a:pt x="1781" y="33846"/>
                  </a:lnTo>
                  <a:lnTo>
                    <a:pt x="1906" y="33344"/>
                  </a:lnTo>
                  <a:lnTo>
                    <a:pt x="2032" y="32820"/>
                  </a:lnTo>
                  <a:lnTo>
                    <a:pt x="2200" y="32318"/>
                  </a:lnTo>
                  <a:lnTo>
                    <a:pt x="2367" y="31815"/>
                  </a:lnTo>
                  <a:lnTo>
                    <a:pt x="2556" y="31333"/>
                  </a:lnTo>
                  <a:lnTo>
                    <a:pt x="2744" y="30830"/>
                  </a:lnTo>
                  <a:lnTo>
                    <a:pt x="2974" y="30349"/>
                  </a:lnTo>
                  <a:lnTo>
                    <a:pt x="3205" y="29867"/>
                  </a:lnTo>
                  <a:lnTo>
                    <a:pt x="3435" y="29385"/>
                  </a:lnTo>
                  <a:lnTo>
                    <a:pt x="3959" y="28443"/>
                  </a:lnTo>
                  <a:lnTo>
                    <a:pt x="4503" y="27521"/>
                  </a:lnTo>
                  <a:lnTo>
                    <a:pt x="5090" y="26621"/>
                  </a:lnTo>
                  <a:lnTo>
                    <a:pt x="5697" y="25741"/>
                  </a:lnTo>
                  <a:lnTo>
                    <a:pt x="6326" y="24882"/>
                  </a:lnTo>
                  <a:lnTo>
                    <a:pt x="6954" y="24065"/>
                  </a:lnTo>
                  <a:lnTo>
                    <a:pt x="7624" y="23249"/>
                  </a:lnTo>
                  <a:lnTo>
                    <a:pt x="8315" y="22453"/>
                  </a:lnTo>
                  <a:lnTo>
                    <a:pt x="9027" y="21657"/>
                  </a:lnTo>
                  <a:lnTo>
                    <a:pt x="9740" y="20882"/>
                  </a:lnTo>
                  <a:lnTo>
                    <a:pt x="10494" y="20128"/>
                  </a:lnTo>
                  <a:lnTo>
                    <a:pt x="11248" y="19395"/>
                  </a:lnTo>
                  <a:lnTo>
                    <a:pt x="12022" y="18662"/>
                  </a:lnTo>
                  <a:lnTo>
                    <a:pt x="12797" y="17950"/>
                  </a:lnTo>
                  <a:lnTo>
                    <a:pt x="13593" y="17237"/>
                  </a:lnTo>
                  <a:lnTo>
                    <a:pt x="14389" y="16567"/>
                  </a:lnTo>
                  <a:lnTo>
                    <a:pt x="15227" y="15876"/>
                  </a:lnTo>
                  <a:lnTo>
                    <a:pt x="16044" y="15227"/>
                  </a:lnTo>
                  <a:lnTo>
                    <a:pt x="16882" y="14577"/>
                  </a:lnTo>
                  <a:lnTo>
                    <a:pt x="17719" y="13928"/>
                  </a:lnTo>
                  <a:lnTo>
                    <a:pt x="18578" y="13321"/>
                  </a:lnTo>
                  <a:lnTo>
                    <a:pt x="19437" y="12692"/>
                  </a:lnTo>
                  <a:lnTo>
                    <a:pt x="21112" y="11541"/>
                  </a:lnTo>
                  <a:lnTo>
                    <a:pt x="22809" y="10389"/>
                  </a:lnTo>
                  <a:lnTo>
                    <a:pt x="24526" y="9279"/>
                  </a:lnTo>
                  <a:lnTo>
                    <a:pt x="26265" y="8210"/>
                  </a:lnTo>
                  <a:lnTo>
                    <a:pt x="27144" y="7687"/>
                  </a:lnTo>
                  <a:lnTo>
                    <a:pt x="28024" y="7184"/>
                  </a:lnTo>
                  <a:lnTo>
                    <a:pt x="28925" y="6702"/>
                  </a:lnTo>
                  <a:lnTo>
                    <a:pt x="29825" y="6221"/>
                  </a:lnTo>
                  <a:lnTo>
                    <a:pt x="30726" y="5739"/>
                  </a:lnTo>
                  <a:lnTo>
                    <a:pt x="31647" y="5299"/>
                  </a:lnTo>
                  <a:lnTo>
                    <a:pt x="32569" y="4859"/>
                  </a:lnTo>
                  <a:lnTo>
                    <a:pt x="33491" y="4440"/>
                  </a:lnTo>
                  <a:lnTo>
                    <a:pt x="34433" y="4042"/>
                  </a:lnTo>
                  <a:lnTo>
                    <a:pt x="35376" y="3644"/>
                  </a:lnTo>
                  <a:lnTo>
                    <a:pt x="36339" y="3288"/>
                  </a:lnTo>
                  <a:lnTo>
                    <a:pt x="37344" y="2932"/>
                  </a:lnTo>
                  <a:lnTo>
                    <a:pt x="38329" y="2618"/>
                  </a:lnTo>
                  <a:lnTo>
                    <a:pt x="39355" y="2325"/>
                  </a:lnTo>
                  <a:lnTo>
                    <a:pt x="40381" y="2074"/>
                  </a:lnTo>
                  <a:lnTo>
                    <a:pt x="41408" y="1864"/>
                  </a:lnTo>
                  <a:lnTo>
                    <a:pt x="42455" y="1697"/>
                  </a:lnTo>
                  <a:lnTo>
                    <a:pt x="43481" y="1550"/>
                  </a:lnTo>
                  <a:lnTo>
                    <a:pt x="44005" y="1508"/>
                  </a:lnTo>
                  <a:lnTo>
                    <a:pt x="44528" y="1466"/>
                  </a:lnTo>
                  <a:lnTo>
                    <a:pt x="45052" y="1445"/>
                  </a:lnTo>
                  <a:close/>
                  <a:moveTo>
                    <a:pt x="44759" y="0"/>
                  </a:moveTo>
                  <a:lnTo>
                    <a:pt x="44193" y="42"/>
                  </a:lnTo>
                  <a:lnTo>
                    <a:pt x="43628" y="84"/>
                  </a:lnTo>
                  <a:lnTo>
                    <a:pt x="43062" y="147"/>
                  </a:lnTo>
                  <a:lnTo>
                    <a:pt x="42497" y="210"/>
                  </a:lnTo>
                  <a:lnTo>
                    <a:pt x="41387" y="377"/>
                  </a:lnTo>
                  <a:lnTo>
                    <a:pt x="40256" y="607"/>
                  </a:lnTo>
                  <a:lnTo>
                    <a:pt x="39146" y="880"/>
                  </a:lnTo>
                  <a:lnTo>
                    <a:pt x="38056" y="1173"/>
                  </a:lnTo>
                  <a:lnTo>
                    <a:pt x="36967" y="1529"/>
                  </a:lnTo>
                  <a:lnTo>
                    <a:pt x="35878" y="1885"/>
                  </a:lnTo>
                  <a:lnTo>
                    <a:pt x="34831" y="2304"/>
                  </a:lnTo>
                  <a:lnTo>
                    <a:pt x="33784" y="2723"/>
                  </a:lnTo>
                  <a:lnTo>
                    <a:pt x="32758" y="3163"/>
                  </a:lnTo>
                  <a:lnTo>
                    <a:pt x="31752" y="3623"/>
                  </a:lnTo>
                  <a:lnTo>
                    <a:pt x="30663" y="4147"/>
                  </a:lnTo>
                  <a:lnTo>
                    <a:pt x="29574" y="4692"/>
                  </a:lnTo>
                  <a:lnTo>
                    <a:pt x="28506" y="5257"/>
                  </a:lnTo>
                  <a:lnTo>
                    <a:pt x="27438" y="5823"/>
                  </a:lnTo>
                  <a:lnTo>
                    <a:pt x="26369" y="6430"/>
                  </a:lnTo>
                  <a:lnTo>
                    <a:pt x="25322" y="7037"/>
                  </a:lnTo>
                  <a:lnTo>
                    <a:pt x="24275" y="7666"/>
                  </a:lnTo>
                  <a:lnTo>
                    <a:pt x="23249" y="8315"/>
                  </a:lnTo>
                  <a:lnTo>
                    <a:pt x="22222" y="8964"/>
                  </a:lnTo>
                  <a:lnTo>
                    <a:pt x="21196" y="9656"/>
                  </a:lnTo>
                  <a:lnTo>
                    <a:pt x="20191" y="10326"/>
                  </a:lnTo>
                  <a:lnTo>
                    <a:pt x="19206" y="11038"/>
                  </a:lnTo>
                  <a:lnTo>
                    <a:pt x="18201" y="11729"/>
                  </a:lnTo>
                  <a:lnTo>
                    <a:pt x="17238" y="12462"/>
                  </a:lnTo>
                  <a:lnTo>
                    <a:pt x="16274" y="13174"/>
                  </a:lnTo>
                  <a:lnTo>
                    <a:pt x="15311" y="13928"/>
                  </a:lnTo>
                  <a:lnTo>
                    <a:pt x="14368" y="14661"/>
                  </a:lnTo>
                  <a:lnTo>
                    <a:pt x="13426" y="15436"/>
                  </a:lnTo>
                  <a:lnTo>
                    <a:pt x="12483" y="16232"/>
                  </a:lnTo>
                  <a:lnTo>
                    <a:pt x="11562" y="17028"/>
                  </a:lnTo>
                  <a:lnTo>
                    <a:pt x="10661" y="17866"/>
                  </a:lnTo>
                  <a:lnTo>
                    <a:pt x="9760" y="18704"/>
                  </a:lnTo>
                  <a:lnTo>
                    <a:pt x="8881" y="19583"/>
                  </a:lnTo>
                  <a:lnTo>
                    <a:pt x="8043" y="20463"/>
                  </a:lnTo>
                  <a:lnTo>
                    <a:pt x="7205" y="21384"/>
                  </a:lnTo>
                  <a:lnTo>
                    <a:pt x="6409" y="22306"/>
                  </a:lnTo>
                  <a:lnTo>
                    <a:pt x="5634" y="23269"/>
                  </a:lnTo>
                  <a:lnTo>
                    <a:pt x="4880" y="24233"/>
                  </a:lnTo>
                  <a:lnTo>
                    <a:pt x="4168" y="25238"/>
                  </a:lnTo>
                  <a:lnTo>
                    <a:pt x="3498" y="26244"/>
                  </a:lnTo>
                  <a:lnTo>
                    <a:pt x="2870" y="27291"/>
                  </a:lnTo>
                  <a:lnTo>
                    <a:pt x="2283" y="28338"/>
                  </a:lnTo>
                  <a:lnTo>
                    <a:pt x="1823" y="29260"/>
                  </a:lnTo>
                  <a:lnTo>
                    <a:pt x="1613" y="29720"/>
                  </a:lnTo>
                  <a:lnTo>
                    <a:pt x="1404" y="30202"/>
                  </a:lnTo>
                  <a:lnTo>
                    <a:pt x="1215" y="30684"/>
                  </a:lnTo>
                  <a:lnTo>
                    <a:pt x="1048" y="31166"/>
                  </a:lnTo>
                  <a:lnTo>
                    <a:pt x="880" y="31647"/>
                  </a:lnTo>
                  <a:lnTo>
                    <a:pt x="712" y="32150"/>
                  </a:lnTo>
                  <a:lnTo>
                    <a:pt x="587" y="32653"/>
                  </a:lnTo>
                  <a:lnTo>
                    <a:pt x="461" y="33155"/>
                  </a:lnTo>
                  <a:lnTo>
                    <a:pt x="335" y="33658"/>
                  </a:lnTo>
                  <a:lnTo>
                    <a:pt x="252" y="34161"/>
                  </a:lnTo>
                  <a:lnTo>
                    <a:pt x="168" y="34663"/>
                  </a:lnTo>
                  <a:lnTo>
                    <a:pt x="105" y="35187"/>
                  </a:lnTo>
                  <a:lnTo>
                    <a:pt x="42" y="35690"/>
                  </a:lnTo>
                  <a:lnTo>
                    <a:pt x="21" y="36192"/>
                  </a:lnTo>
                  <a:lnTo>
                    <a:pt x="0" y="36716"/>
                  </a:lnTo>
                  <a:lnTo>
                    <a:pt x="21" y="37219"/>
                  </a:lnTo>
                  <a:lnTo>
                    <a:pt x="42" y="37721"/>
                  </a:lnTo>
                  <a:lnTo>
                    <a:pt x="84" y="38224"/>
                  </a:lnTo>
                  <a:lnTo>
                    <a:pt x="147" y="38727"/>
                  </a:lnTo>
                  <a:lnTo>
                    <a:pt x="231" y="39229"/>
                  </a:lnTo>
                  <a:lnTo>
                    <a:pt x="335" y="39732"/>
                  </a:lnTo>
                  <a:lnTo>
                    <a:pt x="461" y="40214"/>
                  </a:lnTo>
                  <a:lnTo>
                    <a:pt x="608" y="40695"/>
                  </a:lnTo>
                  <a:lnTo>
                    <a:pt x="775" y="41177"/>
                  </a:lnTo>
                  <a:lnTo>
                    <a:pt x="964" y="41659"/>
                  </a:lnTo>
                  <a:lnTo>
                    <a:pt x="1173" y="42120"/>
                  </a:lnTo>
                  <a:lnTo>
                    <a:pt x="1425" y="42580"/>
                  </a:lnTo>
                  <a:lnTo>
                    <a:pt x="1676" y="43041"/>
                  </a:lnTo>
                  <a:lnTo>
                    <a:pt x="1969" y="43481"/>
                  </a:lnTo>
                  <a:lnTo>
                    <a:pt x="2283" y="43921"/>
                  </a:lnTo>
                  <a:lnTo>
                    <a:pt x="2597" y="44319"/>
                  </a:lnTo>
                  <a:lnTo>
                    <a:pt x="2933" y="44696"/>
                  </a:lnTo>
                  <a:lnTo>
                    <a:pt x="3289" y="45052"/>
                  </a:lnTo>
                  <a:lnTo>
                    <a:pt x="3666" y="45387"/>
                  </a:lnTo>
                  <a:lnTo>
                    <a:pt x="4043" y="45722"/>
                  </a:lnTo>
                  <a:lnTo>
                    <a:pt x="4420" y="46015"/>
                  </a:lnTo>
                  <a:lnTo>
                    <a:pt x="4818" y="46308"/>
                  </a:lnTo>
                  <a:lnTo>
                    <a:pt x="5236" y="46560"/>
                  </a:lnTo>
                  <a:lnTo>
                    <a:pt x="5655" y="46811"/>
                  </a:lnTo>
                  <a:lnTo>
                    <a:pt x="6095" y="47042"/>
                  </a:lnTo>
                  <a:lnTo>
                    <a:pt x="6535" y="47251"/>
                  </a:lnTo>
                  <a:lnTo>
                    <a:pt x="6996" y="47439"/>
                  </a:lnTo>
                  <a:lnTo>
                    <a:pt x="7457" y="47607"/>
                  </a:lnTo>
                  <a:lnTo>
                    <a:pt x="7917" y="47775"/>
                  </a:lnTo>
                  <a:lnTo>
                    <a:pt x="8378" y="47921"/>
                  </a:lnTo>
                  <a:lnTo>
                    <a:pt x="8860" y="48026"/>
                  </a:lnTo>
                  <a:lnTo>
                    <a:pt x="9342" y="48131"/>
                  </a:lnTo>
                  <a:lnTo>
                    <a:pt x="9844" y="48235"/>
                  </a:lnTo>
                  <a:lnTo>
                    <a:pt x="10326" y="48298"/>
                  </a:lnTo>
                  <a:lnTo>
                    <a:pt x="10829" y="48361"/>
                  </a:lnTo>
                  <a:lnTo>
                    <a:pt x="11310" y="48382"/>
                  </a:lnTo>
                  <a:lnTo>
                    <a:pt x="11813" y="48424"/>
                  </a:lnTo>
                  <a:lnTo>
                    <a:pt x="12818" y="48424"/>
                  </a:lnTo>
                  <a:lnTo>
                    <a:pt x="13321" y="48382"/>
                  </a:lnTo>
                  <a:lnTo>
                    <a:pt x="13803" y="48361"/>
                  </a:lnTo>
                  <a:lnTo>
                    <a:pt x="14305" y="48298"/>
                  </a:lnTo>
                  <a:lnTo>
                    <a:pt x="14787" y="48235"/>
                  </a:lnTo>
                  <a:lnTo>
                    <a:pt x="15290" y="48152"/>
                  </a:lnTo>
                  <a:lnTo>
                    <a:pt x="15772" y="48047"/>
                  </a:lnTo>
                  <a:lnTo>
                    <a:pt x="16253" y="47942"/>
                  </a:lnTo>
                  <a:lnTo>
                    <a:pt x="16735" y="47816"/>
                  </a:lnTo>
                  <a:lnTo>
                    <a:pt x="17280" y="47670"/>
                  </a:lnTo>
                  <a:lnTo>
                    <a:pt x="17824" y="47481"/>
                  </a:lnTo>
                  <a:lnTo>
                    <a:pt x="18369" y="47293"/>
                  </a:lnTo>
                  <a:lnTo>
                    <a:pt x="18913" y="47104"/>
                  </a:lnTo>
                  <a:lnTo>
                    <a:pt x="19437" y="46895"/>
                  </a:lnTo>
                  <a:lnTo>
                    <a:pt x="19960" y="46665"/>
                  </a:lnTo>
                  <a:lnTo>
                    <a:pt x="20484" y="46413"/>
                  </a:lnTo>
                  <a:lnTo>
                    <a:pt x="21008" y="46162"/>
                  </a:lnTo>
                  <a:lnTo>
                    <a:pt x="21510" y="45911"/>
                  </a:lnTo>
                  <a:lnTo>
                    <a:pt x="22013" y="45638"/>
                  </a:lnTo>
                  <a:lnTo>
                    <a:pt x="23018" y="45052"/>
                  </a:lnTo>
                  <a:lnTo>
                    <a:pt x="23982" y="44423"/>
                  </a:lnTo>
                  <a:lnTo>
                    <a:pt x="24924" y="43774"/>
                  </a:lnTo>
                  <a:lnTo>
                    <a:pt x="25867" y="43083"/>
                  </a:lnTo>
                  <a:lnTo>
                    <a:pt x="26746" y="42350"/>
                  </a:lnTo>
                  <a:lnTo>
                    <a:pt x="27626" y="41596"/>
                  </a:lnTo>
                  <a:lnTo>
                    <a:pt x="28485" y="40821"/>
                  </a:lnTo>
                  <a:lnTo>
                    <a:pt x="29302" y="40004"/>
                  </a:lnTo>
                  <a:lnTo>
                    <a:pt x="30119" y="39187"/>
                  </a:lnTo>
                  <a:lnTo>
                    <a:pt x="30893" y="38329"/>
                  </a:lnTo>
                  <a:lnTo>
                    <a:pt x="31627" y="37491"/>
                  </a:lnTo>
                  <a:lnTo>
                    <a:pt x="32422" y="36527"/>
                  </a:lnTo>
                  <a:lnTo>
                    <a:pt x="33176" y="35564"/>
                  </a:lnTo>
                  <a:lnTo>
                    <a:pt x="33930" y="34580"/>
                  </a:lnTo>
                  <a:lnTo>
                    <a:pt x="34643" y="33574"/>
                  </a:lnTo>
                  <a:lnTo>
                    <a:pt x="35334" y="32548"/>
                  </a:lnTo>
                  <a:lnTo>
                    <a:pt x="36004" y="31522"/>
                  </a:lnTo>
                  <a:lnTo>
                    <a:pt x="36674" y="30474"/>
                  </a:lnTo>
                  <a:lnTo>
                    <a:pt x="37302" y="29427"/>
                  </a:lnTo>
                  <a:lnTo>
                    <a:pt x="37931" y="28359"/>
                  </a:lnTo>
                  <a:lnTo>
                    <a:pt x="38538" y="27291"/>
                  </a:lnTo>
                  <a:lnTo>
                    <a:pt x="39146" y="26223"/>
                  </a:lnTo>
                  <a:lnTo>
                    <a:pt x="39711" y="25134"/>
                  </a:lnTo>
                  <a:lnTo>
                    <a:pt x="40863" y="22934"/>
                  </a:lnTo>
                  <a:lnTo>
                    <a:pt x="41973" y="20735"/>
                  </a:lnTo>
                  <a:lnTo>
                    <a:pt x="44424" y="15771"/>
                  </a:lnTo>
                  <a:lnTo>
                    <a:pt x="45659" y="13279"/>
                  </a:lnTo>
                  <a:lnTo>
                    <a:pt x="46288" y="12064"/>
                  </a:lnTo>
                  <a:lnTo>
                    <a:pt x="46937" y="10828"/>
                  </a:lnTo>
                  <a:lnTo>
                    <a:pt x="47565" y="9656"/>
                  </a:lnTo>
                  <a:lnTo>
                    <a:pt x="47900" y="9069"/>
                  </a:lnTo>
                  <a:lnTo>
                    <a:pt x="48235" y="8483"/>
                  </a:lnTo>
                  <a:lnTo>
                    <a:pt x="48612" y="7917"/>
                  </a:lnTo>
                  <a:lnTo>
                    <a:pt x="49010" y="7373"/>
                  </a:lnTo>
                  <a:lnTo>
                    <a:pt x="49429" y="6870"/>
                  </a:lnTo>
                  <a:lnTo>
                    <a:pt x="49660" y="6619"/>
                  </a:lnTo>
                  <a:lnTo>
                    <a:pt x="49890" y="6388"/>
                  </a:lnTo>
                  <a:lnTo>
                    <a:pt x="50183" y="6137"/>
                  </a:lnTo>
                  <a:lnTo>
                    <a:pt x="50498" y="5906"/>
                  </a:lnTo>
                  <a:lnTo>
                    <a:pt x="50812" y="5697"/>
                  </a:lnTo>
                  <a:lnTo>
                    <a:pt x="51168" y="5529"/>
                  </a:lnTo>
                  <a:lnTo>
                    <a:pt x="51524" y="5383"/>
                  </a:lnTo>
                  <a:lnTo>
                    <a:pt x="51901" y="5257"/>
                  </a:lnTo>
                  <a:lnTo>
                    <a:pt x="52278" y="5173"/>
                  </a:lnTo>
                  <a:lnTo>
                    <a:pt x="52655" y="5132"/>
                  </a:lnTo>
                  <a:lnTo>
                    <a:pt x="53032" y="5132"/>
                  </a:lnTo>
                  <a:lnTo>
                    <a:pt x="53388" y="5152"/>
                  </a:lnTo>
                  <a:lnTo>
                    <a:pt x="53765" y="5236"/>
                  </a:lnTo>
                  <a:lnTo>
                    <a:pt x="53932" y="5299"/>
                  </a:lnTo>
                  <a:lnTo>
                    <a:pt x="54100" y="5362"/>
                  </a:lnTo>
                  <a:lnTo>
                    <a:pt x="54268" y="5446"/>
                  </a:lnTo>
                  <a:lnTo>
                    <a:pt x="54414" y="5550"/>
                  </a:lnTo>
                  <a:lnTo>
                    <a:pt x="54582" y="5655"/>
                  </a:lnTo>
                  <a:lnTo>
                    <a:pt x="54728" y="5781"/>
                  </a:lnTo>
                  <a:lnTo>
                    <a:pt x="54875" y="5906"/>
                  </a:lnTo>
                  <a:lnTo>
                    <a:pt x="55001" y="6053"/>
                  </a:lnTo>
                  <a:lnTo>
                    <a:pt x="55126" y="6221"/>
                  </a:lnTo>
                  <a:lnTo>
                    <a:pt x="55252" y="6409"/>
                  </a:lnTo>
                  <a:lnTo>
                    <a:pt x="55315" y="6514"/>
                  </a:lnTo>
                  <a:lnTo>
                    <a:pt x="55399" y="6577"/>
                  </a:lnTo>
                  <a:lnTo>
                    <a:pt x="55482" y="6640"/>
                  </a:lnTo>
                  <a:lnTo>
                    <a:pt x="55566" y="6702"/>
                  </a:lnTo>
                  <a:lnTo>
                    <a:pt x="55671" y="6723"/>
                  </a:lnTo>
                  <a:lnTo>
                    <a:pt x="55755" y="6744"/>
                  </a:lnTo>
                  <a:lnTo>
                    <a:pt x="55859" y="6765"/>
                  </a:lnTo>
                  <a:lnTo>
                    <a:pt x="55964" y="6765"/>
                  </a:lnTo>
                  <a:lnTo>
                    <a:pt x="56069" y="7163"/>
                  </a:lnTo>
                  <a:lnTo>
                    <a:pt x="56153" y="7582"/>
                  </a:lnTo>
                  <a:lnTo>
                    <a:pt x="56194" y="8001"/>
                  </a:lnTo>
                  <a:lnTo>
                    <a:pt x="56194" y="8420"/>
                  </a:lnTo>
                  <a:lnTo>
                    <a:pt x="56153" y="8839"/>
                  </a:lnTo>
                  <a:lnTo>
                    <a:pt x="56090" y="9258"/>
                  </a:lnTo>
                  <a:lnTo>
                    <a:pt x="55964" y="9656"/>
                  </a:lnTo>
                  <a:lnTo>
                    <a:pt x="55796" y="10053"/>
                  </a:lnTo>
                  <a:lnTo>
                    <a:pt x="55650" y="10347"/>
                  </a:lnTo>
                  <a:lnTo>
                    <a:pt x="55461" y="10640"/>
                  </a:lnTo>
                  <a:lnTo>
                    <a:pt x="55273" y="10891"/>
                  </a:lnTo>
                  <a:lnTo>
                    <a:pt x="55063" y="11143"/>
                  </a:lnTo>
                  <a:lnTo>
                    <a:pt x="54833" y="11352"/>
                  </a:lnTo>
                  <a:lnTo>
                    <a:pt x="54561" y="11541"/>
                  </a:lnTo>
                  <a:lnTo>
                    <a:pt x="54414" y="11624"/>
                  </a:lnTo>
                  <a:lnTo>
                    <a:pt x="54247" y="11687"/>
                  </a:lnTo>
                  <a:lnTo>
                    <a:pt x="54079" y="11729"/>
                  </a:lnTo>
                  <a:lnTo>
                    <a:pt x="53911" y="11771"/>
                  </a:lnTo>
                  <a:lnTo>
                    <a:pt x="53618" y="11813"/>
                  </a:lnTo>
                  <a:lnTo>
                    <a:pt x="53325" y="11813"/>
                  </a:lnTo>
                  <a:lnTo>
                    <a:pt x="53053" y="11771"/>
                  </a:lnTo>
                  <a:lnTo>
                    <a:pt x="52780" y="11687"/>
                  </a:lnTo>
                  <a:lnTo>
                    <a:pt x="52508" y="11561"/>
                  </a:lnTo>
                  <a:lnTo>
                    <a:pt x="52278" y="11415"/>
                  </a:lnTo>
                  <a:lnTo>
                    <a:pt x="52047" y="11247"/>
                  </a:lnTo>
                  <a:lnTo>
                    <a:pt x="51859" y="11059"/>
                  </a:lnTo>
                  <a:lnTo>
                    <a:pt x="51670" y="10828"/>
                  </a:lnTo>
                  <a:lnTo>
                    <a:pt x="51524" y="10598"/>
                  </a:lnTo>
                  <a:lnTo>
                    <a:pt x="51398" y="10347"/>
                  </a:lnTo>
                  <a:lnTo>
                    <a:pt x="51314" y="10074"/>
                  </a:lnTo>
                  <a:lnTo>
                    <a:pt x="51252" y="9802"/>
                  </a:lnTo>
                  <a:lnTo>
                    <a:pt x="51231" y="9509"/>
                  </a:lnTo>
                  <a:lnTo>
                    <a:pt x="51252" y="9216"/>
                  </a:lnTo>
                  <a:lnTo>
                    <a:pt x="51335" y="8943"/>
                  </a:lnTo>
                  <a:lnTo>
                    <a:pt x="51335" y="8860"/>
                  </a:lnTo>
                  <a:lnTo>
                    <a:pt x="51335" y="8776"/>
                  </a:lnTo>
                  <a:lnTo>
                    <a:pt x="51335" y="8713"/>
                  </a:lnTo>
                  <a:lnTo>
                    <a:pt x="51293" y="8650"/>
                  </a:lnTo>
                  <a:lnTo>
                    <a:pt x="51210" y="8545"/>
                  </a:lnTo>
                  <a:lnTo>
                    <a:pt x="51105" y="8462"/>
                  </a:lnTo>
                  <a:lnTo>
                    <a:pt x="50979" y="8420"/>
                  </a:lnTo>
                  <a:lnTo>
                    <a:pt x="50833" y="8420"/>
                  </a:lnTo>
                  <a:lnTo>
                    <a:pt x="50770" y="8462"/>
                  </a:lnTo>
                  <a:lnTo>
                    <a:pt x="50707" y="8483"/>
                  </a:lnTo>
                  <a:lnTo>
                    <a:pt x="50665" y="8545"/>
                  </a:lnTo>
                  <a:lnTo>
                    <a:pt x="50602" y="8608"/>
                  </a:lnTo>
                  <a:lnTo>
                    <a:pt x="50435" y="8943"/>
                  </a:lnTo>
                  <a:lnTo>
                    <a:pt x="50330" y="9279"/>
                  </a:lnTo>
                  <a:lnTo>
                    <a:pt x="50246" y="9614"/>
                  </a:lnTo>
                  <a:lnTo>
                    <a:pt x="50204" y="9949"/>
                  </a:lnTo>
                  <a:lnTo>
                    <a:pt x="50225" y="10284"/>
                  </a:lnTo>
                  <a:lnTo>
                    <a:pt x="50267" y="10598"/>
                  </a:lnTo>
                  <a:lnTo>
                    <a:pt x="50351" y="10912"/>
                  </a:lnTo>
                  <a:lnTo>
                    <a:pt x="50477" y="11226"/>
                  </a:lnTo>
                  <a:lnTo>
                    <a:pt x="50644" y="11520"/>
                  </a:lnTo>
                  <a:lnTo>
                    <a:pt x="50833" y="11792"/>
                  </a:lnTo>
                  <a:lnTo>
                    <a:pt x="51042" y="12043"/>
                  </a:lnTo>
                  <a:lnTo>
                    <a:pt x="51293" y="12274"/>
                  </a:lnTo>
                  <a:lnTo>
                    <a:pt x="51566" y="12504"/>
                  </a:lnTo>
                  <a:lnTo>
                    <a:pt x="51859" y="12692"/>
                  </a:lnTo>
                  <a:lnTo>
                    <a:pt x="52194" y="12860"/>
                  </a:lnTo>
                  <a:lnTo>
                    <a:pt x="52529" y="12986"/>
                  </a:lnTo>
                  <a:lnTo>
                    <a:pt x="52927" y="13090"/>
                  </a:lnTo>
                  <a:lnTo>
                    <a:pt x="53304" y="13153"/>
                  </a:lnTo>
                  <a:lnTo>
                    <a:pt x="53660" y="13153"/>
                  </a:lnTo>
                  <a:lnTo>
                    <a:pt x="54037" y="13111"/>
                  </a:lnTo>
                  <a:lnTo>
                    <a:pt x="54372" y="13049"/>
                  </a:lnTo>
                  <a:lnTo>
                    <a:pt x="54728" y="12923"/>
                  </a:lnTo>
                  <a:lnTo>
                    <a:pt x="55042" y="12776"/>
                  </a:lnTo>
                  <a:lnTo>
                    <a:pt x="55357" y="12609"/>
                  </a:lnTo>
                  <a:lnTo>
                    <a:pt x="55671" y="12378"/>
                  </a:lnTo>
                  <a:lnTo>
                    <a:pt x="55943" y="12148"/>
                  </a:lnTo>
                  <a:lnTo>
                    <a:pt x="56215" y="11897"/>
                  </a:lnTo>
                  <a:lnTo>
                    <a:pt x="56446" y="11603"/>
                  </a:lnTo>
                  <a:lnTo>
                    <a:pt x="56676" y="11289"/>
                  </a:lnTo>
                  <a:lnTo>
                    <a:pt x="56865" y="10975"/>
                  </a:lnTo>
                  <a:lnTo>
                    <a:pt x="57053" y="10640"/>
                  </a:lnTo>
                  <a:lnTo>
                    <a:pt x="57200" y="10305"/>
                  </a:lnTo>
                  <a:lnTo>
                    <a:pt x="57367" y="9823"/>
                  </a:lnTo>
                  <a:lnTo>
                    <a:pt x="57493" y="9341"/>
                  </a:lnTo>
                  <a:lnTo>
                    <a:pt x="57577" y="8860"/>
                  </a:lnTo>
                  <a:lnTo>
                    <a:pt x="57619" y="8399"/>
                  </a:lnTo>
                  <a:lnTo>
                    <a:pt x="57640" y="7959"/>
                  </a:lnTo>
                  <a:lnTo>
                    <a:pt x="57598" y="7519"/>
                  </a:lnTo>
                  <a:lnTo>
                    <a:pt x="57535" y="7079"/>
                  </a:lnTo>
                  <a:lnTo>
                    <a:pt x="57451" y="6660"/>
                  </a:lnTo>
                  <a:lnTo>
                    <a:pt x="57304" y="6242"/>
                  </a:lnTo>
                  <a:lnTo>
                    <a:pt x="57158" y="5844"/>
                  </a:lnTo>
                  <a:lnTo>
                    <a:pt x="56969" y="5446"/>
                  </a:lnTo>
                  <a:lnTo>
                    <a:pt x="56739" y="5069"/>
                  </a:lnTo>
                  <a:lnTo>
                    <a:pt x="56509" y="4713"/>
                  </a:lnTo>
                  <a:lnTo>
                    <a:pt x="56236" y="4357"/>
                  </a:lnTo>
                  <a:lnTo>
                    <a:pt x="55964" y="4021"/>
                  </a:lnTo>
                  <a:lnTo>
                    <a:pt x="55650" y="3686"/>
                  </a:lnTo>
                  <a:lnTo>
                    <a:pt x="55315" y="3372"/>
                  </a:lnTo>
                  <a:lnTo>
                    <a:pt x="54980" y="3058"/>
                  </a:lnTo>
                  <a:lnTo>
                    <a:pt x="54624" y="2786"/>
                  </a:lnTo>
                  <a:lnTo>
                    <a:pt x="54247" y="2492"/>
                  </a:lnTo>
                  <a:lnTo>
                    <a:pt x="53849" y="2241"/>
                  </a:lnTo>
                  <a:lnTo>
                    <a:pt x="53451" y="1990"/>
                  </a:lnTo>
                  <a:lnTo>
                    <a:pt x="53053" y="1759"/>
                  </a:lnTo>
                  <a:lnTo>
                    <a:pt x="52634" y="1529"/>
                  </a:lnTo>
                  <a:lnTo>
                    <a:pt x="52215" y="1341"/>
                  </a:lnTo>
                  <a:lnTo>
                    <a:pt x="51796" y="1131"/>
                  </a:lnTo>
                  <a:lnTo>
                    <a:pt x="51356" y="964"/>
                  </a:lnTo>
                  <a:lnTo>
                    <a:pt x="50937" y="817"/>
                  </a:lnTo>
                  <a:lnTo>
                    <a:pt x="50498" y="670"/>
                  </a:lnTo>
                  <a:lnTo>
                    <a:pt x="50079" y="545"/>
                  </a:lnTo>
                  <a:lnTo>
                    <a:pt x="49660" y="440"/>
                  </a:lnTo>
                  <a:lnTo>
                    <a:pt x="49241" y="335"/>
                  </a:lnTo>
                  <a:lnTo>
                    <a:pt x="48675" y="251"/>
                  </a:lnTo>
                  <a:lnTo>
                    <a:pt x="48131" y="168"/>
                  </a:lnTo>
                  <a:lnTo>
                    <a:pt x="47565" y="84"/>
                  </a:lnTo>
                  <a:lnTo>
                    <a:pt x="47000" y="42"/>
                  </a:lnTo>
                  <a:lnTo>
                    <a:pt x="46434" y="21"/>
                  </a:lnTo>
                  <a:lnTo>
                    <a:pt x="458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254;p56">
              <a:extLst>
                <a:ext uri="{FF2B5EF4-FFF2-40B4-BE49-F238E27FC236}">
                  <a16:creationId xmlns:a16="http://schemas.microsoft.com/office/drawing/2014/main" id="{54F8D15F-B112-E977-8CFA-2F4D317DA708}"/>
                </a:ext>
              </a:extLst>
            </p:cNvPr>
            <p:cNvSpPr/>
            <p:nvPr/>
          </p:nvSpPr>
          <p:spPr>
            <a:xfrm>
              <a:off x="2578450" y="1585900"/>
              <a:ext cx="1095925" cy="1037825"/>
            </a:xfrm>
            <a:custGeom>
              <a:avLst/>
              <a:gdLst/>
              <a:ahLst/>
              <a:cxnLst/>
              <a:rect l="l" t="t" r="r" b="b"/>
              <a:pathLst>
                <a:path w="43837" h="41513" extrusionOk="0">
                  <a:moveTo>
                    <a:pt x="40193" y="2681"/>
                  </a:moveTo>
                  <a:lnTo>
                    <a:pt x="39878" y="3163"/>
                  </a:lnTo>
                  <a:lnTo>
                    <a:pt x="39585" y="3645"/>
                  </a:lnTo>
                  <a:lnTo>
                    <a:pt x="39313" y="4126"/>
                  </a:lnTo>
                  <a:lnTo>
                    <a:pt x="39041" y="4629"/>
                  </a:lnTo>
                  <a:lnTo>
                    <a:pt x="38789" y="5132"/>
                  </a:lnTo>
                  <a:lnTo>
                    <a:pt x="38559" y="5655"/>
                  </a:lnTo>
                  <a:lnTo>
                    <a:pt x="38119" y="6702"/>
                  </a:lnTo>
                  <a:lnTo>
                    <a:pt x="37721" y="6598"/>
                  </a:lnTo>
                  <a:lnTo>
                    <a:pt x="37323" y="6514"/>
                  </a:lnTo>
                  <a:lnTo>
                    <a:pt x="36925" y="6472"/>
                  </a:lnTo>
                  <a:lnTo>
                    <a:pt x="36527" y="6430"/>
                  </a:lnTo>
                  <a:lnTo>
                    <a:pt x="36108" y="6430"/>
                  </a:lnTo>
                  <a:lnTo>
                    <a:pt x="35710" y="6451"/>
                  </a:lnTo>
                  <a:lnTo>
                    <a:pt x="35312" y="6493"/>
                  </a:lnTo>
                  <a:lnTo>
                    <a:pt x="34915" y="6556"/>
                  </a:lnTo>
                  <a:lnTo>
                    <a:pt x="36213" y="5571"/>
                  </a:lnTo>
                  <a:lnTo>
                    <a:pt x="37533" y="4608"/>
                  </a:lnTo>
                  <a:lnTo>
                    <a:pt x="40193" y="2681"/>
                  </a:lnTo>
                  <a:close/>
                  <a:moveTo>
                    <a:pt x="33972" y="7268"/>
                  </a:moveTo>
                  <a:lnTo>
                    <a:pt x="34035" y="7352"/>
                  </a:lnTo>
                  <a:lnTo>
                    <a:pt x="34119" y="7436"/>
                  </a:lnTo>
                  <a:lnTo>
                    <a:pt x="34244" y="7456"/>
                  </a:lnTo>
                  <a:lnTo>
                    <a:pt x="34370" y="7456"/>
                  </a:lnTo>
                  <a:lnTo>
                    <a:pt x="34810" y="7394"/>
                  </a:lnTo>
                  <a:lnTo>
                    <a:pt x="35250" y="7352"/>
                  </a:lnTo>
                  <a:lnTo>
                    <a:pt x="35669" y="7352"/>
                  </a:lnTo>
                  <a:lnTo>
                    <a:pt x="36087" y="7373"/>
                  </a:lnTo>
                  <a:lnTo>
                    <a:pt x="36506" y="7415"/>
                  </a:lnTo>
                  <a:lnTo>
                    <a:pt x="36904" y="7477"/>
                  </a:lnTo>
                  <a:lnTo>
                    <a:pt x="37323" y="7582"/>
                  </a:lnTo>
                  <a:lnTo>
                    <a:pt x="37721" y="7708"/>
                  </a:lnTo>
                  <a:lnTo>
                    <a:pt x="37407" y="8587"/>
                  </a:lnTo>
                  <a:lnTo>
                    <a:pt x="37093" y="9488"/>
                  </a:lnTo>
                  <a:lnTo>
                    <a:pt x="36800" y="9362"/>
                  </a:lnTo>
                  <a:lnTo>
                    <a:pt x="36485" y="9258"/>
                  </a:lnTo>
                  <a:lnTo>
                    <a:pt x="35836" y="9090"/>
                  </a:lnTo>
                  <a:lnTo>
                    <a:pt x="35187" y="8944"/>
                  </a:lnTo>
                  <a:lnTo>
                    <a:pt x="34538" y="8860"/>
                  </a:lnTo>
                  <a:lnTo>
                    <a:pt x="33867" y="8818"/>
                  </a:lnTo>
                  <a:lnTo>
                    <a:pt x="33197" y="8797"/>
                  </a:lnTo>
                  <a:lnTo>
                    <a:pt x="32527" y="8839"/>
                  </a:lnTo>
                  <a:lnTo>
                    <a:pt x="31857" y="8923"/>
                  </a:lnTo>
                  <a:lnTo>
                    <a:pt x="32904" y="8085"/>
                  </a:lnTo>
                  <a:lnTo>
                    <a:pt x="33972" y="7268"/>
                  </a:lnTo>
                  <a:close/>
                  <a:moveTo>
                    <a:pt x="32506" y="9593"/>
                  </a:moveTo>
                  <a:lnTo>
                    <a:pt x="33218" y="9614"/>
                  </a:lnTo>
                  <a:lnTo>
                    <a:pt x="33930" y="9698"/>
                  </a:lnTo>
                  <a:lnTo>
                    <a:pt x="34642" y="9802"/>
                  </a:lnTo>
                  <a:lnTo>
                    <a:pt x="35354" y="9949"/>
                  </a:lnTo>
                  <a:lnTo>
                    <a:pt x="36087" y="10116"/>
                  </a:lnTo>
                  <a:lnTo>
                    <a:pt x="36800" y="10326"/>
                  </a:lnTo>
                  <a:lnTo>
                    <a:pt x="36779" y="10410"/>
                  </a:lnTo>
                  <a:lnTo>
                    <a:pt x="36464" y="11310"/>
                  </a:lnTo>
                  <a:lnTo>
                    <a:pt x="36129" y="12232"/>
                  </a:lnTo>
                  <a:lnTo>
                    <a:pt x="35731" y="12043"/>
                  </a:lnTo>
                  <a:lnTo>
                    <a:pt x="35312" y="11855"/>
                  </a:lnTo>
                  <a:lnTo>
                    <a:pt x="34894" y="11708"/>
                  </a:lnTo>
                  <a:lnTo>
                    <a:pt x="34475" y="11562"/>
                  </a:lnTo>
                  <a:lnTo>
                    <a:pt x="34035" y="11436"/>
                  </a:lnTo>
                  <a:lnTo>
                    <a:pt x="33616" y="11310"/>
                  </a:lnTo>
                  <a:lnTo>
                    <a:pt x="33176" y="11226"/>
                  </a:lnTo>
                  <a:lnTo>
                    <a:pt x="32736" y="11143"/>
                  </a:lnTo>
                  <a:lnTo>
                    <a:pt x="32276" y="11080"/>
                  </a:lnTo>
                  <a:lnTo>
                    <a:pt x="31836" y="11038"/>
                  </a:lnTo>
                  <a:lnTo>
                    <a:pt x="31396" y="11017"/>
                  </a:lnTo>
                  <a:lnTo>
                    <a:pt x="30935" y="10996"/>
                  </a:lnTo>
                  <a:lnTo>
                    <a:pt x="30495" y="10996"/>
                  </a:lnTo>
                  <a:lnTo>
                    <a:pt x="30055" y="11038"/>
                  </a:lnTo>
                  <a:lnTo>
                    <a:pt x="29595" y="11080"/>
                  </a:lnTo>
                  <a:lnTo>
                    <a:pt x="29155" y="11143"/>
                  </a:lnTo>
                  <a:lnTo>
                    <a:pt x="29155" y="11143"/>
                  </a:lnTo>
                  <a:lnTo>
                    <a:pt x="30076" y="10368"/>
                  </a:lnTo>
                  <a:lnTo>
                    <a:pt x="30998" y="9635"/>
                  </a:lnTo>
                  <a:lnTo>
                    <a:pt x="31752" y="9593"/>
                  </a:lnTo>
                  <a:close/>
                  <a:moveTo>
                    <a:pt x="28296" y="11876"/>
                  </a:moveTo>
                  <a:lnTo>
                    <a:pt x="28380" y="11939"/>
                  </a:lnTo>
                  <a:lnTo>
                    <a:pt x="28443" y="11939"/>
                  </a:lnTo>
                  <a:lnTo>
                    <a:pt x="28506" y="11960"/>
                  </a:lnTo>
                  <a:lnTo>
                    <a:pt x="28987" y="11918"/>
                  </a:lnTo>
                  <a:lnTo>
                    <a:pt x="29469" y="11897"/>
                  </a:lnTo>
                  <a:lnTo>
                    <a:pt x="30411" y="11897"/>
                  </a:lnTo>
                  <a:lnTo>
                    <a:pt x="30872" y="11918"/>
                  </a:lnTo>
                  <a:lnTo>
                    <a:pt x="31333" y="11960"/>
                  </a:lnTo>
                  <a:lnTo>
                    <a:pt x="31794" y="12001"/>
                  </a:lnTo>
                  <a:lnTo>
                    <a:pt x="32255" y="12085"/>
                  </a:lnTo>
                  <a:lnTo>
                    <a:pt x="32694" y="12169"/>
                  </a:lnTo>
                  <a:lnTo>
                    <a:pt x="33134" y="12253"/>
                  </a:lnTo>
                  <a:lnTo>
                    <a:pt x="33595" y="12378"/>
                  </a:lnTo>
                  <a:lnTo>
                    <a:pt x="34035" y="12504"/>
                  </a:lnTo>
                  <a:lnTo>
                    <a:pt x="34475" y="12651"/>
                  </a:lnTo>
                  <a:lnTo>
                    <a:pt x="34894" y="12818"/>
                  </a:lnTo>
                  <a:lnTo>
                    <a:pt x="35333" y="13007"/>
                  </a:lnTo>
                  <a:lnTo>
                    <a:pt x="35773" y="13195"/>
                  </a:lnTo>
                  <a:lnTo>
                    <a:pt x="35417" y="14117"/>
                  </a:lnTo>
                  <a:lnTo>
                    <a:pt x="35061" y="15017"/>
                  </a:lnTo>
                  <a:lnTo>
                    <a:pt x="34621" y="14703"/>
                  </a:lnTo>
                  <a:lnTo>
                    <a:pt x="34140" y="14431"/>
                  </a:lnTo>
                  <a:lnTo>
                    <a:pt x="33658" y="14201"/>
                  </a:lnTo>
                  <a:lnTo>
                    <a:pt x="33134" y="13991"/>
                  </a:lnTo>
                  <a:lnTo>
                    <a:pt x="32611" y="13803"/>
                  </a:lnTo>
                  <a:lnTo>
                    <a:pt x="32087" y="13656"/>
                  </a:lnTo>
                  <a:lnTo>
                    <a:pt x="31542" y="13530"/>
                  </a:lnTo>
                  <a:lnTo>
                    <a:pt x="30977" y="13426"/>
                  </a:lnTo>
                  <a:lnTo>
                    <a:pt x="30411" y="13363"/>
                  </a:lnTo>
                  <a:lnTo>
                    <a:pt x="29867" y="13300"/>
                  </a:lnTo>
                  <a:lnTo>
                    <a:pt x="29301" y="13279"/>
                  </a:lnTo>
                  <a:lnTo>
                    <a:pt x="28170" y="13279"/>
                  </a:lnTo>
                  <a:lnTo>
                    <a:pt x="27605" y="13321"/>
                  </a:lnTo>
                  <a:lnTo>
                    <a:pt x="27060" y="13384"/>
                  </a:lnTo>
                  <a:lnTo>
                    <a:pt x="26516" y="13447"/>
                  </a:lnTo>
                  <a:lnTo>
                    <a:pt x="27395" y="12651"/>
                  </a:lnTo>
                  <a:lnTo>
                    <a:pt x="28296" y="11876"/>
                  </a:lnTo>
                  <a:close/>
                  <a:moveTo>
                    <a:pt x="28212" y="14180"/>
                  </a:moveTo>
                  <a:lnTo>
                    <a:pt x="28778" y="14222"/>
                  </a:lnTo>
                  <a:lnTo>
                    <a:pt x="29322" y="14284"/>
                  </a:lnTo>
                  <a:lnTo>
                    <a:pt x="29867" y="14368"/>
                  </a:lnTo>
                  <a:lnTo>
                    <a:pt x="30391" y="14473"/>
                  </a:lnTo>
                  <a:lnTo>
                    <a:pt x="30935" y="14599"/>
                  </a:lnTo>
                  <a:lnTo>
                    <a:pt x="31459" y="14724"/>
                  </a:lnTo>
                  <a:lnTo>
                    <a:pt x="32003" y="14892"/>
                  </a:lnTo>
                  <a:lnTo>
                    <a:pt x="32527" y="15038"/>
                  </a:lnTo>
                  <a:lnTo>
                    <a:pt x="33616" y="15415"/>
                  </a:lnTo>
                  <a:lnTo>
                    <a:pt x="34747" y="15813"/>
                  </a:lnTo>
                  <a:lnTo>
                    <a:pt x="34370" y="16672"/>
                  </a:lnTo>
                  <a:lnTo>
                    <a:pt x="33972" y="17531"/>
                  </a:lnTo>
                  <a:lnTo>
                    <a:pt x="33407" y="17196"/>
                  </a:lnTo>
                  <a:lnTo>
                    <a:pt x="32820" y="16902"/>
                  </a:lnTo>
                  <a:lnTo>
                    <a:pt x="32234" y="16630"/>
                  </a:lnTo>
                  <a:lnTo>
                    <a:pt x="31626" y="16379"/>
                  </a:lnTo>
                  <a:lnTo>
                    <a:pt x="30998" y="16169"/>
                  </a:lnTo>
                  <a:lnTo>
                    <a:pt x="30370" y="16002"/>
                  </a:lnTo>
                  <a:lnTo>
                    <a:pt x="29741" y="15834"/>
                  </a:lnTo>
                  <a:lnTo>
                    <a:pt x="29092" y="15730"/>
                  </a:lnTo>
                  <a:lnTo>
                    <a:pt x="28464" y="15646"/>
                  </a:lnTo>
                  <a:lnTo>
                    <a:pt x="27793" y="15583"/>
                  </a:lnTo>
                  <a:lnTo>
                    <a:pt x="27144" y="15562"/>
                  </a:lnTo>
                  <a:lnTo>
                    <a:pt x="26495" y="15583"/>
                  </a:lnTo>
                  <a:lnTo>
                    <a:pt x="25846" y="15625"/>
                  </a:lnTo>
                  <a:lnTo>
                    <a:pt x="25196" y="15709"/>
                  </a:lnTo>
                  <a:lnTo>
                    <a:pt x="24547" y="15813"/>
                  </a:lnTo>
                  <a:lnTo>
                    <a:pt x="23898" y="15939"/>
                  </a:lnTo>
                  <a:lnTo>
                    <a:pt x="24756" y="15101"/>
                  </a:lnTo>
                  <a:lnTo>
                    <a:pt x="25636" y="14263"/>
                  </a:lnTo>
                  <a:lnTo>
                    <a:pt x="25741" y="14284"/>
                  </a:lnTo>
                  <a:lnTo>
                    <a:pt x="25867" y="14305"/>
                  </a:lnTo>
                  <a:lnTo>
                    <a:pt x="26474" y="14222"/>
                  </a:lnTo>
                  <a:lnTo>
                    <a:pt x="27060" y="14180"/>
                  </a:lnTo>
                  <a:close/>
                  <a:moveTo>
                    <a:pt x="26767" y="16484"/>
                  </a:moveTo>
                  <a:lnTo>
                    <a:pt x="27416" y="16505"/>
                  </a:lnTo>
                  <a:lnTo>
                    <a:pt x="28045" y="16567"/>
                  </a:lnTo>
                  <a:lnTo>
                    <a:pt x="28673" y="16672"/>
                  </a:lnTo>
                  <a:lnTo>
                    <a:pt x="29301" y="16798"/>
                  </a:lnTo>
                  <a:lnTo>
                    <a:pt x="29930" y="16944"/>
                  </a:lnTo>
                  <a:lnTo>
                    <a:pt x="30537" y="17133"/>
                  </a:lnTo>
                  <a:lnTo>
                    <a:pt x="31145" y="17342"/>
                  </a:lnTo>
                  <a:lnTo>
                    <a:pt x="31752" y="17573"/>
                  </a:lnTo>
                  <a:lnTo>
                    <a:pt x="32359" y="17845"/>
                  </a:lnTo>
                  <a:lnTo>
                    <a:pt x="32946" y="18159"/>
                  </a:lnTo>
                  <a:lnTo>
                    <a:pt x="33532" y="18473"/>
                  </a:lnTo>
                  <a:lnTo>
                    <a:pt x="32988" y="19604"/>
                  </a:lnTo>
                  <a:lnTo>
                    <a:pt x="32401" y="20735"/>
                  </a:lnTo>
                  <a:lnTo>
                    <a:pt x="32129" y="20526"/>
                  </a:lnTo>
                  <a:lnTo>
                    <a:pt x="31857" y="20316"/>
                  </a:lnTo>
                  <a:lnTo>
                    <a:pt x="31563" y="20128"/>
                  </a:lnTo>
                  <a:lnTo>
                    <a:pt x="31249" y="19960"/>
                  </a:lnTo>
                  <a:lnTo>
                    <a:pt x="30621" y="19625"/>
                  </a:lnTo>
                  <a:lnTo>
                    <a:pt x="29972" y="19353"/>
                  </a:lnTo>
                  <a:lnTo>
                    <a:pt x="29301" y="19102"/>
                  </a:lnTo>
                  <a:lnTo>
                    <a:pt x="28610" y="18892"/>
                  </a:lnTo>
                  <a:lnTo>
                    <a:pt x="27898" y="18704"/>
                  </a:lnTo>
                  <a:lnTo>
                    <a:pt x="27165" y="18557"/>
                  </a:lnTo>
                  <a:lnTo>
                    <a:pt x="26432" y="18452"/>
                  </a:lnTo>
                  <a:lnTo>
                    <a:pt x="25699" y="18369"/>
                  </a:lnTo>
                  <a:lnTo>
                    <a:pt x="24966" y="18327"/>
                  </a:lnTo>
                  <a:lnTo>
                    <a:pt x="23521" y="18327"/>
                  </a:lnTo>
                  <a:lnTo>
                    <a:pt x="22809" y="18369"/>
                  </a:lnTo>
                  <a:lnTo>
                    <a:pt x="22117" y="18452"/>
                  </a:lnTo>
                  <a:lnTo>
                    <a:pt x="21426" y="18536"/>
                  </a:lnTo>
                  <a:lnTo>
                    <a:pt x="21426" y="18536"/>
                  </a:lnTo>
                  <a:lnTo>
                    <a:pt x="22243" y="17656"/>
                  </a:lnTo>
                  <a:lnTo>
                    <a:pt x="23165" y="16693"/>
                  </a:lnTo>
                  <a:lnTo>
                    <a:pt x="23228" y="16735"/>
                  </a:lnTo>
                  <a:lnTo>
                    <a:pt x="23290" y="16777"/>
                  </a:lnTo>
                  <a:lnTo>
                    <a:pt x="23458" y="16777"/>
                  </a:lnTo>
                  <a:lnTo>
                    <a:pt x="24149" y="16651"/>
                  </a:lnTo>
                  <a:lnTo>
                    <a:pt x="24819" y="16567"/>
                  </a:lnTo>
                  <a:lnTo>
                    <a:pt x="25469" y="16505"/>
                  </a:lnTo>
                  <a:lnTo>
                    <a:pt x="26118" y="16484"/>
                  </a:lnTo>
                  <a:close/>
                  <a:moveTo>
                    <a:pt x="23269" y="19185"/>
                  </a:moveTo>
                  <a:lnTo>
                    <a:pt x="24044" y="19206"/>
                  </a:lnTo>
                  <a:lnTo>
                    <a:pt x="24819" y="19248"/>
                  </a:lnTo>
                  <a:lnTo>
                    <a:pt x="25594" y="19332"/>
                  </a:lnTo>
                  <a:lnTo>
                    <a:pt x="26390" y="19458"/>
                  </a:lnTo>
                  <a:lnTo>
                    <a:pt x="27165" y="19646"/>
                  </a:lnTo>
                  <a:lnTo>
                    <a:pt x="27793" y="19814"/>
                  </a:lnTo>
                  <a:lnTo>
                    <a:pt x="28422" y="20023"/>
                  </a:lnTo>
                  <a:lnTo>
                    <a:pt x="29008" y="20254"/>
                  </a:lnTo>
                  <a:lnTo>
                    <a:pt x="29595" y="20505"/>
                  </a:lnTo>
                  <a:lnTo>
                    <a:pt x="30768" y="21049"/>
                  </a:lnTo>
                  <a:lnTo>
                    <a:pt x="31354" y="21322"/>
                  </a:lnTo>
                  <a:lnTo>
                    <a:pt x="31940" y="21573"/>
                  </a:lnTo>
                  <a:lnTo>
                    <a:pt x="31459" y="22432"/>
                  </a:lnTo>
                  <a:lnTo>
                    <a:pt x="30893" y="23374"/>
                  </a:lnTo>
                  <a:lnTo>
                    <a:pt x="30600" y="23165"/>
                  </a:lnTo>
                  <a:lnTo>
                    <a:pt x="30307" y="22955"/>
                  </a:lnTo>
                  <a:lnTo>
                    <a:pt x="29678" y="22557"/>
                  </a:lnTo>
                  <a:lnTo>
                    <a:pt x="29029" y="22201"/>
                  </a:lnTo>
                  <a:lnTo>
                    <a:pt x="28338" y="21887"/>
                  </a:lnTo>
                  <a:lnTo>
                    <a:pt x="27605" y="21594"/>
                  </a:lnTo>
                  <a:lnTo>
                    <a:pt x="26872" y="21343"/>
                  </a:lnTo>
                  <a:lnTo>
                    <a:pt x="26118" y="21154"/>
                  </a:lnTo>
                  <a:lnTo>
                    <a:pt x="25364" y="20987"/>
                  </a:lnTo>
                  <a:lnTo>
                    <a:pt x="24589" y="20840"/>
                  </a:lnTo>
                  <a:lnTo>
                    <a:pt x="23793" y="20756"/>
                  </a:lnTo>
                  <a:lnTo>
                    <a:pt x="23018" y="20693"/>
                  </a:lnTo>
                  <a:lnTo>
                    <a:pt x="22243" y="20693"/>
                  </a:lnTo>
                  <a:lnTo>
                    <a:pt x="21468" y="20714"/>
                  </a:lnTo>
                  <a:lnTo>
                    <a:pt x="20714" y="20777"/>
                  </a:lnTo>
                  <a:lnTo>
                    <a:pt x="19960" y="20882"/>
                  </a:lnTo>
                  <a:lnTo>
                    <a:pt x="19248" y="21029"/>
                  </a:lnTo>
                  <a:lnTo>
                    <a:pt x="20002" y="20149"/>
                  </a:lnTo>
                  <a:lnTo>
                    <a:pt x="20756" y="19290"/>
                  </a:lnTo>
                  <a:lnTo>
                    <a:pt x="20819" y="19311"/>
                  </a:lnTo>
                  <a:lnTo>
                    <a:pt x="20882" y="19311"/>
                  </a:lnTo>
                  <a:lnTo>
                    <a:pt x="21678" y="19248"/>
                  </a:lnTo>
                  <a:lnTo>
                    <a:pt x="22474" y="19206"/>
                  </a:lnTo>
                  <a:lnTo>
                    <a:pt x="23269" y="19185"/>
                  </a:lnTo>
                  <a:close/>
                  <a:moveTo>
                    <a:pt x="21824" y="21720"/>
                  </a:moveTo>
                  <a:lnTo>
                    <a:pt x="22620" y="21741"/>
                  </a:lnTo>
                  <a:lnTo>
                    <a:pt x="23416" y="21803"/>
                  </a:lnTo>
                  <a:lnTo>
                    <a:pt x="24233" y="21887"/>
                  </a:lnTo>
                  <a:lnTo>
                    <a:pt x="25050" y="22034"/>
                  </a:lnTo>
                  <a:lnTo>
                    <a:pt x="25762" y="22222"/>
                  </a:lnTo>
                  <a:lnTo>
                    <a:pt x="26453" y="22432"/>
                  </a:lnTo>
                  <a:lnTo>
                    <a:pt x="27123" y="22683"/>
                  </a:lnTo>
                  <a:lnTo>
                    <a:pt x="27793" y="22955"/>
                  </a:lnTo>
                  <a:lnTo>
                    <a:pt x="28443" y="23249"/>
                  </a:lnTo>
                  <a:lnTo>
                    <a:pt x="29092" y="23542"/>
                  </a:lnTo>
                  <a:lnTo>
                    <a:pt x="30391" y="24170"/>
                  </a:lnTo>
                  <a:lnTo>
                    <a:pt x="29511" y="25511"/>
                  </a:lnTo>
                  <a:lnTo>
                    <a:pt x="29050" y="26160"/>
                  </a:lnTo>
                  <a:lnTo>
                    <a:pt x="28589" y="26809"/>
                  </a:lnTo>
                  <a:lnTo>
                    <a:pt x="27940" y="26348"/>
                  </a:lnTo>
                  <a:lnTo>
                    <a:pt x="27291" y="25909"/>
                  </a:lnTo>
                  <a:lnTo>
                    <a:pt x="26621" y="25511"/>
                  </a:lnTo>
                  <a:lnTo>
                    <a:pt x="25929" y="25155"/>
                  </a:lnTo>
                  <a:lnTo>
                    <a:pt x="25217" y="24840"/>
                  </a:lnTo>
                  <a:lnTo>
                    <a:pt x="24484" y="24547"/>
                  </a:lnTo>
                  <a:lnTo>
                    <a:pt x="23751" y="24317"/>
                  </a:lnTo>
                  <a:lnTo>
                    <a:pt x="23018" y="24107"/>
                  </a:lnTo>
                  <a:lnTo>
                    <a:pt x="22264" y="23940"/>
                  </a:lnTo>
                  <a:lnTo>
                    <a:pt x="21489" y="23835"/>
                  </a:lnTo>
                  <a:lnTo>
                    <a:pt x="20714" y="23751"/>
                  </a:lnTo>
                  <a:lnTo>
                    <a:pt x="19939" y="23709"/>
                  </a:lnTo>
                  <a:lnTo>
                    <a:pt x="19164" y="23730"/>
                  </a:lnTo>
                  <a:lnTo>
                    <a:pt x="18389" y="23772"/>
                  </a:lnTo>
                  <a:lnTo>
                    <a:pt x="17593" y="23877"/>
                  </a:lnTo>
                  <a:lnTo>
                    <a:pt x="16818" y="24024"/>
                  </a:lnTo>
                  <a:lnTo>
                    <a:pt x="17698" y="22914"/>
                  </a:lnTo>
                  <a:lnTo>
                    <a:pt x="18578" y="21845"/>
                  </a:lnTo>
                  <a:lnTo>
                    <a:pt x="20212" y="21741"/>
                  </a:lnTo>
                  <a:lnTo>
                    <a:pt x="21007" y="21720"/>
                  </a:lnTo>
                  <a:close/>
                  <a:moveTo>
                    <a:pt x="16504" y="24422"/>
                  </a:moveTo>
                  <a:lnTo>
                    <a:pt x="16546" y="24547"/>
                  </a:lnTo>
                  <a:lnTo>
                    <a:pt x="16588" y="24610"/>
                  </a:lnTo>
                  <a:lnTo>
                    <a:pt x="16651" y="24673"/>
                  </a:lnTo>
                  <a:lnTo>
                    <a:pt x="16714" y="24715"/>
                  </a:lnTo>
                  <a:lnTo>
                    <a:pt x="16777" y="24736"/>
                  </a:lnTo>
                  <a:lnTo>
                    <a:pt x="16860" y="24757"/>
                  </a:lnTo>
                  <a:lnTo>
                    <a:pt x="16944" y="24757"/>
                  </a:lnTo>
                  <a:lnTo>
                    <a:pt x="17698" y="24673"/>
                  </a:lnTo>
                  <a:lnTo>
                    <a:pt x="18431" y="24631"/>
                  </a:lnTo>
                  <a:lnTo>
                    <a:pt x="19185" y="24631"/>
                  </a:lnTo>
                  <a:lnTo>
                    <a:pt x="19897" y="24673"/>
                  </a:lnTo>
                  <a:lnTo>
                    <a:pt x="20630" y="24736"/>
                  </a:lnTo>
                  <a:lnTo>
                    <a:pt x="21343" y="24840"/>
                  </a:lnTo>
                  <a:lnTo>
                    <a:pt x="22034" y="24966"/>
                  </a:lnTo>
                  <a:lnTo>
                    <a:pt x="22725" y="25134"/>
                  </a:lnTo>
                  <a:lnTo>
                    <a:pt x="23416" y="25322"/>
                  </a:lnTo>
                  <a:lnTo>
                    <a:pt x="24086" y="25553"/>
                  </a:lnTo>
                  <a:lnTo>
                    <a:pt x="24756" y="25825"/>
                  </a:lnTo>
                  <a:lnTo>
                    <a:pt x="25406" y="26139"/>
                  </a:lnTo>
                  <a:lnTo>
                    <a:pt x="26055" y="26474"/>
                  </a:lnTo>
                  <a:lnTo>
                    <a:pt x="26683" y="26851"/>
                  </a:lnTo>
                  <a:lnTo>
                    <a:pt x="27312" y="27249"/>
                  </a:lnTo>
                  <a:lnTo>
                    <a:pt x="27919" y="27710"/>
                  </a:lnTo>
                  <a:lnTo>
                    <a:pt x="27102" y="28736"/>
                  </a:lnTo>
                  <a:lnTo>
                    <a:pt x="26264" y="29741"/>
                  </a:lnTo>
                  <a:lnTo>
                    <a:pt x="25971" y="29490"/>
                  </a:lnTo>
                  <a:lnTo>
                    <a:pt x="25678" y="29239"/>
                  </a:lnTo>
                  <a:lnTo>
                    <a:pt x="25364" y="29029"/>
                  </a:lnTo>
                  <a:lnTo>
                    <a:pt x="25029" y="28799"/>
                  </a:lnTo>
                  <a:lnTo>
                    <a:pt x="24715" y="28610"/>
                  </a:lnTo>
                  <a:lnTo>
                    <a:pt x="24359" y="28422"/>
                  </a:lnTo>
                  <a:lnTo>
                    <a:pt x="24002" y="28254"/>
                  </a:lnTo>
                  <a:lnTo>
                    <a:pt x="23646" y="28087"/>
                  </a:lnTo>
                  <a:lnTo>
                    <a:pt x="23269" y="27940"/>
                  </a:lnTo>
                  <a:lnTo>
                    <a:pt x="22913" y="27794"/>
                  </a:lnTo>
                  <a:lnTo>
                    <a:pt x="22515" y="27668"/>
                  </a:lnTo>
                  <a:lnTo>
                    <a:pt x="22138" y="27542"/>
                  </a:lnTo>
                  <a:lnTo>
                    <a:pt x="21343" y="27354"/>
                  </a:lnTo>
                  <a:lnTo>
                    <a:pt x="20526" y="27186"/>
                  </a:lnTo>
                  <a:lnTo>
                    <a:pt x="19709" y="27081"/>
                  </a:lnTo>
                  <a:lnTo>
                    <a:pt x="18892" y="27019"/>
                  </a:lnTo>
                  <a:lnTo>
                    <a:pt x="18096" y="26998"/>
                  </a:lnTo>
                  <a:lnTo>
                    <a:pt x="17279" y="27019"/>
                  </a:lnTo>
                  <a:lnTo>
                    <a:pt x="16483" y="27061"/>
                  </a:lnTo>
                  <a:lnTo>
                    <a:pt x="15708" y="27165"/>
                  </a:lnTo>
                  <a:lnTo>
                    <a:pt x="14975" y="27291"/>
                  </a:lnTo>
                  <a:lnTo>
                    <a:pt x="14263" y="27458"/>
                  </a:lnTo>
                  <a:lnTo>
                    <a:pt x="15352" y="25930"/>
                  </a:lnTo>
                  <a:lnTo>
                    <a:pt x="16504" y="24422"/>
                  </a:lnTo>
                  <a:close/>
                  <a:moveTo>
                    <a:pt x="17510" y="27898"/>
                  </a:moveTo>
                  <a:lnTo>
                    <a:pt x="18347" y="27940"/>
                  </a:lnTo>
                  <a:lnTo>
                    <a:pt x="19185" y="28024"/>
                  </a:lnTo>
                  <a:lnTo>
                    <a:pt x="19604" y="28087"/>
                  </a:lnTo>
                  <a:lnTo>
                    <a:pt x="20023" y="28171"/>
                  </a:lnTo>
                  <a:lnTo>
                    <a:pt x="20442" y="28254"/>
                  </a:lnTo>
                  <a:lnTo>
                    <a:pt x="20861" y="28359"/>
                  </a:lnTo>
                  <a:lnTo>
                    <a:pt x="21489" y="28569"/>
                  </a:lnTo>
                  <a:lnTo>
                    <a:pt x="22097" y="28799"/>
                  </a:lnTo>
                  <a:lnTo>
                    <a:pt x="22683" y="29050"/>
                  </a:lnTo>
                  <a:lnTo>
                    <a:pt x="23269" y="29344"/>
                  </a:lnTo>
                  <a:lnTo>
                    <a:pt x="23835" y="29637"/>
                  </a:lnTo>
                  <a:lnTo>
                    <a:pt x="24379" y="29951"/>
                  </a:lnTo>
                  <a:lnTo>
                    <a:pt x="25510" y="30558"/>
                  </a:lnTo>
                  <a:lnTo>
                    <a:pt x="24589" y="31543"/>
                  </a:lnTo>
                  <a:lnTo>
                    <a:pt x="24128" y="32003"/>
                  </a:lnTo>
                  <a:lnTo>
                    <a:pt x="23646" y="32464"/>
                  </a:lnTo>
                  <a:lnTo>
                    <a:pt x="23060" y="32066"/>
                  </a:lnTo>
                  <a:lnTo>
                    <a:pt x="22432" y="31689"/>
                  </a:lnTo>
                  <a:lnTo>
                    <a:pt x="21740" y="31354"/>
                  </a:lnTo>
                  <a:lnTo>
                    <a:pt x="21028" y="31040"/>
                  </a:lnTo>
                  <a:lnTo>
                    <a:pt x="20295" y="30768"/>
                  </a:lnTo>
                  <a:lnTo>
                    <a:pt x="19520" y="30516"/>
                  </a:lnTo>
                  <a:lnTo>
                    <a:pt x="18745" y="30328"/>
                  </a:lnTo>
                  <a:lnTo>
                    <a:pt x="17929" y="30160"/>
                  </a:lnTo>
                  <a:lnTo>
                    <a:pt x="17133" y="30056"/>
                  </a:lnTo>
                  <a:lnTo>
                    <a:pt x="16735" y="30035"/>
                  </a:lnTo>
                  <a:lnTo>
                    <a:pt x="16337" y="30014"/>
                  </a:lnTo>
                  <a:lnTo>
                    <a:pt x="15939" y="29993"/>
                  </a:lnTo>
                  <a:lnTo>
                    <a:pt x="15541" y="30014"/>
                  </a:lnTo>
                  <a:lnTo>
                    <a:pt x="15164" y="30035"/>
                  </a:lnTo>
                  <a:lnTo>
                    <a:pt x="14766" y="30056"/>
                  </a:lnTo>
                  <a:lnTo>
                    <a:pt x="14389" y="30118"/>
                  </a:lnTo>
                  <a:lnTo>
                    <a:pt x="14012" y="30181"/>
                  </a:lnTo>
                  <a:lnTo>
                    <a:pt x="13635" y="30244"/>
                  </a:lnTo>
                  <a:lnTo>
                    <a:pt x="13279" y="30349"/>
                  </a:lnTo>
                  <a:lnTo>
                    <a:pt x="12923" y="30454"/>
                  </a:lnTo>
                  <a:lnTo>
                    <a:pt x="12588" y="30579"/>
                  </a:lnTo>
                  <a:lnTo>
                    <a:pt x="12253" y="30726"/>
                  </a:lnTo>
                  <a:lnTo>
                    <a:pt x="11917" y="30893"/>
                  </a:lnTo>
                  <a:lnTo>
                    <a:pt x="12881" y="29448"/>
                  </a:lnTo>
                  <a:lnTo>
                    <a:pt x="13844" y="28024"/>
                  </a:lnTo>
                  <a:lnTo>
                    <a:pt x="13907" y="28066"/>
                  </a:lnTo>
                  <a:lnTo>
                    <a:pt x="13970" y="28108"/>
                  </a:lnTo>
                  <a:lnTo>
                    <a:pt x="14054" y="28129"/>
                  </a:lnTo>
                  <a:lnTo>
                    <a:pt x="14138" y="28129"/>
                  </a:lnTo>
                  <a:lnTo>
                    <a:pt x="14996" y="28003"/>
                  </a:lnTo>
                  <a:lnTo>
                    <a:pt x="15834" y="27940"/>
                  </a:lnTo>
                  <a:lnTo>
                    <a:pt x="16672" y="27898"/>
                  </a:lnTo>
                  <a:close/>
                  <a:moveTo>
                    <a:pt x="16023" y="31124"/>
                  </a:moveTo>
                  <a:lnTo>
                    <a:pt x="16735" y="31166"/>
                  </a:lnTo>
                  <a:lnTo>
                    <a:pt x="17091" y="31187"/>
                  </a:lnTo>
                  <a:lnTo>
                    <a:pt x="17447" y="31229"/>
                  </a:lnTo>
                  <a:lnTo>
                    <a:pt x="18180" y="31375"/>
                  </a:lnTo>
                  <a:lnTo>
                    <a:pt x="18871" y="31543"/>
                  </a:lnTo>
                  <a:lnTo>
                    <a:pt x="19562" y="31752"/>
                  </a:lnTo>
                  <a:lnTo>
                    <a:pt x="20232" y="31983"/>
                  </a:lnTo>
                  <a:lnTo>
                    <a:pt x="20882" y="32255"/>
                  </a:lnTo>
                  <a:lnTo>
                    <a:pt x="21531" y="32548"/>
                  </a:lnTo>
                  <a:lnTo>
                    <a:pt x="22180" y="32862"/>
                  </a:lnTo>
                  <a:lnTo>
                    <a:pt x="22830" y="33197"/>
                  </a:lnTo>
                  <a:lnTo>
                    <a:pt x="21782" y="34098"/>
                  </a:lnTo>
                  <a:lnTo>
                    <a:pt x="21259" y="34517"/>
                  </a:lnTo>
                  <a:lnTo>
                    <a:pt x="20714" y="34936"/>
                  </a:lnTo>
                  <a:lnTo>
                    <a:pt x="20463" y="34747"/>
                  </a:lnTo>
                  <a:lnTo>
                    <a:pt x="20212" y="34559"/>
                  </a:lnTo>
                  <a:lnTo>
                    <a:pt x="19939" y="34391"/>
                  </a:lnTo>
                  <a:lnTo>
                    <a:pt x="19667" y="34245"/>
                  </a:lnTo>
                  <a:lnTo>
                    <a:pt x="19080" y="33930"/>
                  </a:lnTo>
                  <a:lnTo>
                    <a:pt x="18473" y="33679"/>
                  </a:lnTo>
                  <a:lnTo>
                    <a:pt x="17866" y="33470"/>
                  </a:lnTo>
                  <a:lnTo>
                    <a:pt x="17216" y="33281"/>
                  </a:lnTo>
                  <a:lnTo>
                    <a:pt x="16567" y="33114"/>
                  </a:lnTo>
                  <a:lnTo>
                    <a:pt x="15897" y="33009"/>
                  </a:lnTo>
                  <a:lnTo>
                    <a:pt x="15227" y="32904"/>
                  </a:lnTo>
                  <a:lnTo>
                    <a:pt x="14556" y="32841"/>
                  </a:lnTo>
                  <a:lnTo>
                    <a:pt x="13886" y="32799"/>
                  </a:lnTo>
                  <a:lnTo>
                    <a:pt x="13195" y="32799"/>
                  </a:lnTo>
                  <a:lnTo>
                    <a:pt x="12546" y="32820"/>
                  </a:lnTo>
                  <a:lnTo>
                    <a:pt x="11876" y="32841"/>
                  </a:lnTo>
                  <a:lnTo>
                    <a:pt x="11247" y="32904"/>
                  </a:lnTo>
                  <a:lnTo>
                    <a:pt x="10619" y="32988"/>
                  </a:lnTo>
                  <a:lnTo>
                    <a:pt x="10619" y="32988"/>
                  </a:lnTo>
                  <a:lnTo>
                    <a:pt x="11163" y="32108"/>
                  </a:lnTo>
                  <a:lnTo>
                    <a:pt x="11708" y="31249"/>
                  </a:lnTo>
                  <a:lnTo>
                    <a:pt x="11750" y="31291"/>
                  </a:lnTo>
                  <a:lnTo>
                    <a:pt x="11834" y="31312"/>
                  </a:lnTo>
                  <a:lnTo>
                    <a:pt x="12546" y="31312"/>
                  </a:lnTo>
                  <a:lnTo>
                    <a:pt x="13237" y="31270"/>
                  </a:lnTo>
                  <a:lnTo>
                    <a:pt x="14640" y="31166"/>
                  </a:lnTo>
                  <a:lnTo>
                    <a:pt x="15331" y="31145"/>
                  </a:lnTo>
                  <a:lnTo>
                    <a:pt x="16023" y="31124"/>
                  </a:lnTo>
                  <a:close/>
                  <a:moveTo>
                    <a:pt x="12399" y="33721"/>
                  </a:moveTo>
                  <a:lnTo>
                    <a:pt x="13090" y="33742"/>
                  </a:lnTo>
                  <a:lnTo>
                    <a:pt x="13782" y="33784"/>
                  </a:lnTo>
                  <a:lnTo>
                    <a:pt x="14473" y="33847"/>
                  </a:lnTo>
                  <a:lnTo>
                    <a:pt x="15164" y="33951"/>
                  </a:lnTo>
                  <a:lnTo>
                    <a:pt x="15834" y="34077"/>
                  </a:lnTo>
                  <a:lnTo>
                    <a:pt x="16379" y="34224"/>
                  </a:lnTo>
                  <a:lnTo>
                    <a:pt x="16902" y="34370"/>
                  </a:lnTo>
                  <a:lnTo>
                    <a:pt x="17405" y="34538"/>
                  </a:lnTo>
                  <a:lnTo>
                    <a:pt x="17908" y="34726"/>
                  </a:lnTo>
                  <a:lnTo>
                    <a:pt x="18934" y="35124"/>
                  </a:lnTo>
                  <a:lnTo>
                    <a:pt x="19437" y="35313"/>
                  </a:lnTo>
                  <a:lnTo>
                    <a:pt x="19939" y="35501"/>
                  </a:lnTo>
                  <a:lnTo>
                    <a:pt x="19311" y="35941"/>
                  </a:lnTo>
                  <a:lnTo>
                    <a:pt x="18662" y="36360"/>
                  </a:lnTo>
                  <a:lnTo>
                    <a:pt x="18012" y="36779"/>
                  </a:lnTo>
                  <a:lnTo>
                    <a:pt x="17363" y="37156"/>
                  </a:lnTo>
                  <a:lnTo>
                    <a:pt x="16902" y="36863"/>
                  </a:lnTo>
                  <a:lnTo>
                    <a:pt x="16441" y="36590"/>
                  </a:lnTo>
                  <a:lnTo>
                    <a:pt x="15960" y="36339"/>
                  </a:lnTo>
                  <a:lnTo>
                    <a:pt x="15478" y="36109"/>
                  </a:lnTo>
                  <a:lnTo>
                    <a:pt x="14996" y="35920"/>
                  </a:lnTo>
                  <a:lnTo>
                    <a:pt x="14494" y="35732"/>
                  </a:lnTo>
                  <a:lnTo>
                    <a:pt x="13970" y="35585"/>
                  </a:lnTo>
                  <a:lnTo>
                    <a:pt x="13467" y="35480"/>
                  </a:lnTo>
                  <a:lnTo>
                    <a:pt x="12944" y="35376"/>
                  </a:lnTo>
                  <a:lnTo>
                    <a:pt x="12399" y="35313"/>
                  </a:lnTo>
                  <a:lnTo>
                    <a:pt x="11876" y="35271"/>
                  </a:lnTo>
                  <a:lnTo>
                    <a:pt x="11352" y="35250"/>
                  </a:lnTo>
                  <a:lnTo>
                    <a:pt x="10807" y="35250"/>
                  </a:lnTo>
                  <a:lnTo>
                    <a:pt x="10284" y="35292"/>
                  </a:lnTo>
                  <a:lnTo>
                    <a:pt x="9739" y="35355"/>
                  </a:lnTo>
                  <a:lnTo>
                    <a:pt x="9216" y="35459"/>
                  </a:lnTo>
                  <a:lnTo>
                    <a:pt x="9676" y="34601"/>
                  </a:lnTo>
                  <a:lnTo>
                    <a:pt x="10137" y="33763"/>
                  </a:lnTo>
                  <a:lnTo>
                    <a:pt x="10221" y="33805"/>
                  </a:lnTo>
                  <a:lnTo>
                    <a:pt x="10326" y="33805"/>
                  </a:lnTo>
                  <a:lnTo>
                    <a:pt x="11017" y="33763"/>
                  </a:lnTo>
                  <a:lnTo>
                    <a:pt x="11708" y="33721"/>
                  </a:lnTo>
                  <a:close/>
                  <a:moveTo>
                    <a:pt x="10430" y="35899"/>
                  </a:moveTo>
                  <a:lnTo>
                    <a:pt x="10933" y="35920"/>
                  </a:lnTo>
                  <a:lnTo>
                    <a:pt x="11415" y="35941"/>
                  </a:lnTo>
                  <a:lnTo>
                    <a:pt x="11897" y="36004"/>
                  </a:lnTo>
                  <a:lnTo>
                    <a:pt x="12378" y="36067"/>
                  </a:lnTo>
                  <a:lnTo>
                    <a:pt x="12839" y="36171"/>
                  </a:lnTo>
                  <a:lnTo>
                    <a:pt x="13321" y="36276"/>
                  </a:lnTo>
                  <a:lnTo>
                    <a:pt x="13782" y="36423"/>
                  </a:lnTo>
                  <a:lnTo>
                    <a:pt x="14221" y="36569"/>
                  </a:lnTo>
                  <a:lnTo>
                    <a:pt x="14682" y="36758"/>
                  </a:lnTo>
                  <a:lnTo>
                    <a:pt x="15122" y="36946"/>
                  </a:lnTo>
                  <a:lnTo>
                    <a:pt x="15562" y="37177"/>
                  </a:lnTo>
                  <a:lnTo>
                    <a:pt x="15981" y="37407"/>
                  </a:lnTo>
                  <a:lnTo>
                    <a:pt x="16421" y="37679"/>
                  </a:lnTo>
                  <a:lnTo>
                    <a:pt x="15918" y="37931"/>
                  </a:lnTo>
                  <a:lnTo>
                    <a:pt x="15394" y="38182"/>
                  </a:lnTo>
                  <a:lnTo>
                    <a:pt x="14745" y="38475"/>
                  </a:lnTo>
                  <a:lnTo>
                    <a:pt x="14075" y="38769"/>
                  </a:lnTo>
                  <a:lnTo>
                    <a:pt x="13740" y="38559"/>
                  </a:lnTo>
                  <a:lnTo>
                    <a:pt x="13363" y="38392"/>
                  </a:lnTo>
                  <a:lnTo>
                    <a:pt x="13007" y="38245"/>
                  </a:lnTo>
                  <a:lnTo>
                    <a:pt x="12609" y="38098"/>
                  </a:lnTo>
                  <a:lnTo>
                    <a:pt x="12232" y="37994"/>
                  </a:lnTo>
                  <a:lnTo>
                    <a:pt x="11834" y="37910"/>
                  </a:lnTo>
                  <a:lnTo>
                    <a:pt x="11415" y="37847"/>
                  </a:lnTo>
                  <a:lnTo>
                    <a:pt x="11017" y="37805"/>
                  </a:lnTo>
                  <a:lnTo>
                    <a:pt x="10598" y="37763"/>
                  </a:lnTo>
                  <a:lnTo>
                    <a:pt x="9760" y="37763"/>
                  </a:lnTo>
                  <a:lnTo>
                    <a:pt x="9362" y="37805"/>
                  </a:lnTo>
                  <a:lnTo>
                    <a:pt x="8943" y="37847"/>
                  </a:lnTo>
                  <a:lnTo>
                    <a:pt x="8545" y="37910"/>
                  </a:lnTo>
                  <a:lnTo>
                    <a:pt x="8147" y="37973"/>
                  </a:lnTo>
                  <a:lnTo>
                    <a:pt x="7770" y="38056"/>
                  </a:lnTo>
                  <a:lnTo>
                    <a:pt x="8064" y="37554"/>
                  </a:lnTo>
                  <a:lnTo>
                    <a:pt x="8357" y="37051"/>
                  </a:lnTo>
                  <a:lnTo>
                    <a:pt x="8922" y="36004"/>
                  </a:lnTo>
                  <a:lnTo>
                    <a:pt x="9425" y="35941"/>
                  </a:lnTo>
                  <a:lnTo>
                    <a:pt x="9928" y="35920"/>
                  </a:lnTo>
                  <a:lnTo>
                    <a:pt x="10430" y="35899"/>
                  </a:lnTo>
                  <a:close/>
                  <a:moveTo>
                    <a:pt x="40213" y="1299"/>
                  </a:moveTo>
                  <a:lnTo>
                    <a:pt x="38873" y="2053"/>
                  </a:lnTo>
                  <a:lnTo>
                    <a:pt x="37554" y="2849"/>
                  </a:lnTo>
                  <a:lnTo>
                    <a:pt x="36255" y="3686"/>
                  </a:lnTo>
                  <a:lnTo>
                    <a:pt x="34956" y="4566"/>
                  </a:lnTo>
                  <a:lnTo>
                    <a:pt x="33700" y="5467"/>
                  </a:lnTo>
                  <a:lnTo>
                    <a:pt x="32443" y="6409"/>
                  </a:lnTo>
                  <a:lnTo>
                    <a:pt x="31228" y="7373"/>
                  </a:lnTo>
                  <a:lnTo>
                    <a:pt x="30014" y="8378"/>
                  </a:lnTo>
                  <a:lnTo>
                    <a:pt x="28820" y="9383"/>
                  </a:lnTo>
                  <a:lnTo>
                    <a:pt x="27647" y="10431"/>
                  </a:lnTo>
                  <a:lnTo>
                    <a:pt x="26495" y="11478"/>
                  </a:lnTo>
                  <a:lnTo>
                    <a:pt x="25364" y="12546"/>
                  </a:lnTo>
                  <a:lnTo>
                    <a:pt x="24275" y="13635"/>
                  </a:lnTo>
                  <a:lnTo>
                    <a:pt x="23186" y="14724"/>
                  </a:lnTo>
                  <a:lnTo>
                    <a:pt x="22117" y="15813"/>
                  </a:lnTo>
                  <a:lnTo>
                    <a:pt x="21070" y="16923"/>
                  </a:lnTo>
                  <a:lnTo>
                    <a:pt x="19960" y="18159"/>
                  </a:lnTo>
                  <a:lnTo>
                    <a:pt x="18850" y="19395"/>
                  </a:lnTo>
                  <a:lnTo>
                    <a:pt x="17782" y="20652"/>
                  </a:lnTo>
                  <a:lnTo>
                    <a:pt x="16714" y="21929"/>
                  </a:lnTo>
                  <a:lnTo>
                    <a:pt x="15687" y="23228"/>
                  </a:lnTo>
                  <a:lnTo>
                    <a:pt x="14682" y="24547"/>
                  </a:lnTo>
                  <a:lnTo>
                    <a:pt x="13698" y="25867"/>
                  </a:lnTo>
                  <a:lnTo>
                    <a:pt x="12734" y="27228"/>
                  </a:lnTo>
                  <a:lnTo>
                    <a:pt x="10807" y="29951"/>
                  </a:lnTo>
                  <a:lnTo>
                    <a:pt x="9823" y="31396"/>
                  </a:lnTo>
                  <a:lnTo>
                    <a:pt x="9341" y="32108"/>
                  </a:lnTo>
                  <a:lnTo>
                    <a:pt x="8860" y="32862"/>
                  </a:lnTo>
                  <a:lnTo>
                    <a:pt x="8399" y="33595"/>
                  </a:lnTo>
                  <a:lnTo>
                    <a:pt x="7959" y="34349"/>
                  </a:lnTo>
                  <a:lnTo>
                    <a:pt x="7540" y="35103"/>
                  </a:lnTo>
                  <a:lnTo>
                    <a:pt x="7163" y="35857"/>
                  </a:lnTo>
                  <a:lnTo>
                    <a:pt x="6786" y="36632"/>
                  </a:lnTo>
                  <a:lnTo>
                    <a:pt x="6451" y="37407"/>
                  </a:lnTo>
                  <a:lnTo>
                    <a:pt x="6158" y="38182"/>
                  </a:lnTo>
                  <a:lnTo>
                    <a:pt x="5906" y="38957"/>
                  </a:lnTo>
                  <a:lnTo>
                    <a:pt x="5885" y="39062"/>
                  </a:lnTo>
                  <a:lnTo>
                    <a:pt x="5885" y="39146"/>
                  </a:lnTo>
                  <a:lnTo>
                    <a:pt x="5885" y="39229"/>
                  </a:lnTo>
                  <a:lnTo>
                    <a:pt x="5906" y="39313"/>
                  </a:lnTo>
                  <a:lnTo>
                    <a:pt x="5948" y="39397"/>
                  </a:lnTo>
                  <a:lnTo>
                    <a:pt x="6011" y="39460"/>
                  </a:lnTo>
                  <a:lnTo>
                    <a:pt x="6137" y="39564"/>
                  </a:lnTo>
                  <a:lnTo>
                    <a:pt x="5948" y="39879"/>
                  </a:lnTo>
                  <a:lnTo>
                    <a:pt x="5571" y="39753"/>
                  </a:lnTo>
                  <a:lnTo>
                    <a:pt x="5194" y="39627"/>
                  </a:lnTo>
                  <a:lnTo>
                    <a:pt x="4838" y="39460"/>
                  </a:lnTo>
                  <a:lnTo>
                    <a:pt x="4482" y="39292"/>
                  </a:lnTo>
                  <a:lnTo>
                    <a:pt x="4147" y="39083"/>
                  </a:lnTo>
                  <a:lnTo>
                    <a:pt x="3812" y="38852"/>
                  </a:lnTo>
                  <a:lnTo>
                    <a:pt x="3498" y="38601"/>
                  </a:lnTo>
                  <a:lnTo>
                    <a:pt x="3184" y="38308"/>
                  </a:lnTo>
                  <a:lnTo>
                    <a:pt x="2911" y="38015"/>
                  </a:lnTo>
                  <a:lnTo>
                    <a:pt x="2660" y="37700"/>
                  </a:lnTo>
                  <a:lnTo>
                    <a:pt x="2430" y="37386"/>
                  </a:lnTo>
                  <a:lnTo>
                    <a:pt x="2220" y="37051"/>
                  </a:lnTo>
                  <a:lnTo>
                    <a:pt x="2053" y="36716"/>
                  </a:lnTo>
                  <a:lnTo>
                    <a:pt x="1885" y="36381"/>
                  </a:lnTo>
                  <a:lnTo>
                    <a:pt x="1759" y="36025"/>
                  </a:lnTo>
                  <a:lnTo>
                    <a:pt x="1655" y="35669"/>
                  </a:lnTo>
                  <a:lnTo>
                    <a:pt x="1550" y="35292"/>
                  </a:lnTo>
                  <a:lnTo>
                    <a:pt x="1487" y="34915"/>
                  </a:lnTo>
                  <a:lnTo>
                    <a:pt x="1424" y="34538"/>
                  </a:lnTo>
                  <a:lnTo>
                    <a:pt x="1403" y="34161"/>
                  </a:lnTo>
                  <a:lnTo>
                    <a:pt x="1382" y="33784"/>
                  </a:lnTo>
                  <a:lnTo>
                    <a:pt x="1382" y="33386"/>
                  </a:lnTo>
                  <a:lnTo>
                    <a:pt x="1403" y="33009"/>
                  </a:lnTo>
                  <a:lnTo>
                    <a:pt x="1424" y="32611"/>
                  </a:lnTo>
                  <a:lnTo>
                    <a:pt x="1466" y="32213"/>
                  </a:lnTo>
                  <a:lnTo>
                    <a:pt x="1529" y="31836"/>
                  </a:lnTo>
                  <a:lnTo>
                    <a:pt x="1676" y="31040"/>
                  </a:lnTo>
                  <a:lnTo>
                    <a:pt x="1885" y="30265"/>
                  </a:lnTo>
                  <a:lnTo>
                    <a:pt x="2115" y="29511"/>
                  </a:lnTo>
                  <a:lnTo>
                    <a:pt x="2388" y="28778"/>
                  </a:lnTo>
                  <a:lnTo>
                    <a:pt x="2681" y="28045"/>
                  </a:lnTo>
                  <a:lnTo>
                    <a:pt x="3016" y="27375"/>
                  </a:lnTo>
                  <a:lnTo>
                    <a:pt x="3351" y="26704"/>
                  </a:lnTo>
                  <a:lnTo>
                    <a:pt x="3686" y="26076"/>
                  </a:lnTo>
                  <a:lnTo>
                    <a:pt x="4063" y="25427"/>
                  </a:lnTo>
                  <a:lnTo>
                    <a:pt x="4440" y="24819"/>
                  </a:lnTo>
                  <a:lnTo>
                    <a:pt x="4838" y="24191"/>
                  </a:lnTo>
                  <a:lnTo>
                    <a:pt x="5257" y="23584"/>
                  </a:lnTo>
                  <a:lnTo>
                    <a:pt x="5697" y="22997"/>
                  </a:lnTo>
                  <a:lnTo>
                    <a:pt x="6116" y="22411"/>
                  </a:lnTo>
                  <a:lnTo>
                    <a:pt x="6577" y="21845"/>
                  </a:lnTo>
                  <a:lnTo>
                    <a:pt x="7037" y="21280"/>
                  </a:lnTo>
                  <a:lnTo>
                    <a:pt x="7519" y="20714"/>
                  </a:lnTo>
                  <a:lnTo>
                    <a:pt x="8001" y="20170"/>
                  </a:lnTo>
                  <a:lnTo>
                    <a:pt x="8504" y="19646"/>
                  </a:lnTo>
                  <a:lnTo>
                    <a:pt x="9006" y="19102"/>
                  </a:lnTo>
                  <a:lnTo>
                    <a:pt x="9530" y="18599"/>
                  </a:lnTo>
                  <a:lnTo>
                    <a:pt x="10053" y="18075"/>
                  </a:lnTo>
                  <a:lnTo>
                    <a:pt x="10598" y="17573"/>
                  </a:lnTo>
                  <a:lnTo>
                    <a:pt x="11687" y="16609"/>
                  </a:lnTo>
                  <a:lnTo>
                    <a:pt x="12818" y="15646"/>
                  </a:lnTo>
                  <a:lnTo>
                    <a:pt x="13970" y="14745"/>
                  </a:lnTo>
                  <a:lnTo>
                    <a:pt x="15143" y="13865"/>
                  </a:lnTo>
                  <a:lnTo>
                    <a:pt x="16358" y="13028"/>
                  </a:lnTo>
                  <a:lnTo>
                    <a:pt x="17572" y="12190"/>
                  </a:lnTo>
                  <a:lnTo>
                    <a:pt x="18787" y="11415"/>
                  </a:lnTo>
                  <a:lnTo>
                    <a:pt x="20023" y="10640"/>
                  </a:lnTo>
                  <a:lnTo>
                    <a:pt x="21238" y="9928"/>
                  </a:lnTo>
                  <a:lnTo>
                    <a:pt x="22474" y="9237"/>
                  </a:lnTo>
                  <a:lnTo>
                    <a:pt x="23709" y="8546"/>
                  </a:lnTo>
                  <a:lnTo>
                    <a:pt x="24966" y="7875"/>
                  </a:lnTo>
                  <a:lnTo>
                    <a:pt x="26223" y="7226"/>
                  </a:lnTo>
                  <a:lnTo>
                    <a:pt x="27479" y="6598"/>
                  </a:lnTo>
                  <a:lnTo>
                    <a:pt x="30014" y="5341"/>
                  </a:lnTo>
                  <a:lnTo>
                    <a:pt x="32464" y="4147"/>
                  </a:lnTo>
                  <a:lnTo>
                    <a:pt x="33721" y="3561"/>
                  </a:lnTo>
                  <a:lnTo>
                    <a:pt x="34977" y="2974"/>
                  </a:lnTo>
                  <a:lnTo>
                    <a:pt x="35627" y="2702"/>
                  </a:lnTo>
                  <a:lnTo>
                    <a:pt x="36255" y="2451"/>
                  </a:lnTo>
                  <a:lnTo>
                    <a:pt x="36904" y="2199"/>
                  </a:lnTo>
                  <a:lnTo>
                    <a:pt x="37554" y="1969"/>
                  </a:lnTo>
                  <a:lnTo>
                    <a:pt x="38224" y="1760"/>
                  </a:lnTo>
                  <a:lnTo>
                    <a:pt x="38873" y="1592"/>
                  </a:lnTo>
                  <a:lnTo>
                    <a:pt x="39543" y="1424"/>
                  </a:lnTo>
                  <a:lnTo>
                    <a:pt x="40213" y="1299"/>
                  </a:lnTo>
                  <a:close/>
                  <a:moveTo>
                    <a:pt x="9593" y="38685"/>
                  </a:moveTo>
                  <a:lnTo>
                    <a:pt x="10221" y="38727"/>
                  </a:lnTo>
                  <a:lnTo>
                    <a:pt x="10849" y="38810"/>
                  </a:lnTo>
                  <a:lnTo>
                    <a:pt x="11478" y="38936"/>
                  </a:lnTo>
                  <a:lnTo>
                    <a:pt x="12085" y="39083"/>
                  </a:lnTo>
                  <a:lnTo>
                    <a:pt x="12713" y="39271"/>
                  </a:lnTo>
                  <a:lnTo>
                    <a:pt x="12043" y="39481"/>
                  </a:lnTo>
                  <a:lnTo>
                    <a:pt x="11352" y="39669"/>
                  </a:lnTo>
                  <a:lnTo>
                    <a:pt x="10661" y="39837"/>
                  </a:lnTo>
                  <a:lnTo>
                    <a:pt x="9949" y="39962"/>
                  </a:lnTo>
                  <a:lnTo>
                    <a:pt x="9237" y="40067"/>
                  </a:lnTo>
                  <a:lnTo>
                    <a:pt x="8545" y="40109"/>
                  </a:lnTo>
                  <a:lnTo>
                    <a:pt x="7854" y="40130"/>
                  </a:lnTo>
                  <a:lnTo>
                    <a:pt x="7498" y="40109"/>
                  </a:lnTo>
                  <a:lnTo>
                    <a:pt x="7163" y="40088"/>
                  </a:lnTo>
                  <a:lnTo>
                    <a:pt x="7310" y="39795"/>
                  </a:lnTo>
                  <a:lnTo>
                    <a:pt x="7414" y="39502"/>
                  </a:lnTo>
                  <a:lnTo>
                    <a:pt x="7498" y="39166"/>
                  </a:lnTo>
                  <a:lnTo>
                    <a:pt x="7540" y="38852"/>
                  </a:lnTo>
                  <a:lnTo>
                    <a:pt x="7561" y="38852"/>
                  </a:lnTo>
                  <a:lnTo>
                    <a:pt x="7917" y="38789"/>
                  </a:lnTo>
                  <a:lnTo>
                    <a:pt x="8273" y="38748"/>
                  </a:lnTo>
                  <a:lnTo>
                    <a:pt x="8608" y="38706"/>
                  </a:lnTo>
                  <a:lnTo>
                    <a:pt x="8943" y="38685"/>
                  </a:lnTo>
                  <a:close/>
                  <a:moveTo>
                    <a:pt x="42769" y="0"/>
                  </a:moveTo>
                  <a:lnTo>
                    <a:pt x="42664" y="21"/>
                  </a:lnTo>
                  <a:lnTo>
                    <a:pt x="42559" y="84"/>
                  </a:lnTo>
                  <a:lnTo>
                    <a:pt x="42496" y="105"/>
                  </a:lnTo>
                  <a:lnTo>
                    <a:pt x="42015" y="63"/>
                  </a:lnTo>
                  <a:lnTo>
                    <a:pt x="41093" y="63"/>
                  </a:lnTo>
                  <a:lnTo>
                    <a:pt x="40632" y="84"/>
                  </a:lnTo>
                  <a:lnTo>
                    <a:pt x="40172" y="126"/>
                  </a:lnTo>
                  <a:lnTo>
                    <a:pt x="39732" y="189"/>
                  </a:lnTo>
                  <a:lnTo>
                    <a:pt x="39271" y="252"/>
                  </a:lnTo>
                  <a:lnTo>
                    <a:pt x="38810" y="335"/>
                  </a:lnTo>
                  <a:lnTo>
                    <a:pt x="38370" y="440"/>
                  </a:lnTo>
                  <a:lnTo>
                    <a:pt x="37910" y="545"/>
                  </a:lnTo>
                  <a:lnTo>
                    <a:pt x="37009" y="796"/>
                  </a:lnTo>
                  <a:lnTo>
                    <a:pt x="36129" y="1089"/>
                  </a:lnTo>
                  <a:lnTo>
                    <a:pt x="35229" y="1424"/>
                  </a:lnTo>
                  <a:lnTo>
                    <a:pt x="34349" y="1781"/>
                  </a:lnTo>
                  <a:lnTo>
                    <a:pt x="33490" y="2158"/>
                  </a:lnTo>
                  <a:lnTo>
                    <a:pt x="32632" y="2555"/>
                  </a:lnTo>
                  <a:lnTo>
                    <a:pt x="31773" y="2953"/>
                  </a:lnTo>
                  <a:lnTo>
                    <a:pt x="30097" y="3791"/>
                  </a:lnTo>
                  <a:lnTo>
                    <a:pt x="28443" y="4608"/>
                  </a:lnTo>
                  <a:lnTo>
                    <a:pt x="26767" y="5425"/>
                  </a:lnTo>
                  <a:lnTo>
                    <a:pt x="25092" y="6284"/>
                  </a:lnTo>
                  <a:lnTo>
                    <a:pt x="23416" y="7142"/>
                  </a:lnTo>
                  <a:lnTo>
                    <a:pt x="21761" y="8064"/>
                  </a:lnTo>
                  <a:lnTo>
                    <a:pt x="20128" y="8985"/>
                  </a:lnTo>
                  <a:lnTo>
                    <a:pt x="18536" y="9970"/>
                  </a:lnTo>
                  <a:lnTo>
                    <a:pt x="16944" y="10975"/>
                  </a:lnTo>
                  <a:lnTo>
                    <a:pt x="16148" y="11499"/>
                  </a:lnTo>
                  <a:lnTo>
                    <a:pt x="15373" y="12022"/>
                  </a:lnTo>
                  <a:lnTo>
                    <a:pt x="14179" y="12881"/>
                  </a:lnTo>
                  <a:lnTo>
                    <a:pt x="12986" y="13782"/>
                  </a:lnTo>
                  <a:lnTo>
                    <a:pt x="11792" y="14724"/>
                  </a:lnTo>
                  <a:lnTo>
                    <a:pt x="10598" y="15709"/>
                  </a:lnTo>
                  <a:lnTo>
                    <a:pt x="9425" y="16756"/>
                  </a:lnTo>
                  <a:lnTo>
                    <a:pt x="8839" y="17279"/>
                  </a:lnTo>
                  <a:lnTo>
                    <a:pt x="8273" y="17824"/>
                  </a:lnTo>
                  <a:lnTo>
                    <a:pt x="7708" y="18390"/>
                  </a:lnTo>
                  <a:lnTo>
                    <a:pt x="7163" y="18955"/>
                  </a:lnTo>
                  <a:lnTo>
                    <a:pt x="6639" y="19521"/>
                  </a:lnTo>
                  <a:lnTo>
                    <a:pt x="6116" y="20107"/>
                  </a:lnTo>
                  <a:lnTo>
                    <a:pt x="5592" y="20714"/>
                  </a:lnTo>
                  <a:lnTo>
                    <a:pt x="5090" y="21322"/>
                  </a:lnTo>
                  <a:lnTo>
                    <a:pt x="4608" y="21929"/>
                  </a:lnTo>
                  <a:lnTo>
                    <a:pt x="4147" y="22557"/>
                  </a:lnTo>
                  <a:lnTo>
                    <a:pt x="3707" y="23207"/>
                  </a:lnTo>
                  <a:lnTo>
                    <a:pt x="3288" y="23835"/>
                  </a:lnTo>
                  <a:lnTo>
                    <a:pt x="2869" y="24505"/>
                  </a:lnTo>
                  <a:lnTo>
                    <a:pt x="2492" y="25155"/>
                  </a:lnTo>
                  <a:lnTo>
                    <a:pt x="2136" y="25846"/>
                  </a:lnTo>
                  <a:lnTo>
                    <a:pt x="1780" y="26516"/>
                  </a:lnTo>
                  <a:lnTo>
                    <a:pt x="1466" y="27207"/>
                  </a:lnTo>
                  <a:lnTo>
                    <a:pt x="1173" y="27919"/>
                  </a:lnTo>
                  <a:lnTo>
                    <a:pt x="922" y="28631"/>
                  </a:lnTo>
                  <a:lnTo>
                    <a:pt x="691" y="29344"/>
                  </a:lnTo>
                  <a:lnTo>
                    <a:pt x="482" y="30077"/>
                  </a:lnTo>
                  <a:lnTo>
                    <a:pt x="293" y="30810"/>
                  </a:lnTo>
                  <a:lnTo>
                    <a:pt x="189" y="31417"/>
                  </a:lnTo>
                  <a:lnTo>
                    <a:pt x="84" y="32024"/>
                  </a:lnTo>
                  <a:lnTo>
                    <a:pt x="42" y="32632"/>
                  </a:lnTo>
                  <a:lnTo>
                    <a:pt x="0" y="33239"/>
                  </a:lnTo>
                  <a:lnTo>
                    <a:pt x="0" y="33868"/>
                  </a:lnTo>
                  <a:lnTo>
                    <a:pt x="42" y="34475"/>
                  </a:lnTo>
                  <a:lnTo>
                    <a:pt x="105" y="35082"/>
                  </a:lnTo>
                  <a:lnTo>
                    <a:pt x="230" y="35669"/>
                  </a:lnTo>
                  <a:lnTo>
                    <a:pt x="377" y="36255"/>
                  </a:lnTo>
                  <a:lnTo>
                    <a:pt x="566" y="36821"/>
                  </a:lnTo>
                  <a:lnTo>
                    <a:pt x="796" y="37365"/>
                  </a:lnTo>
                  <a:lnTo>
                    <a:pt x="943" y="37638"/>
                  </a:lnTo>
                  <a:lnTo>
                    <a:pt x="1089" y="37889"/>
                  </a:lnTo>
                  <a:lnTo>
                    <a:pt x="1236" y="38161"/>
                  </a:lnTo>
                  <a:lnTo>
                    <a:pt x="1403" y="38412"/>
                  </a:lnTo>
                  <a:lnTo>
                    <a:pt x="1592" y="38643"/>
                  </a:lnTo>
                  <a:lnTo>
                    <a:pt x="1780" y="38894"/>
                  </a:lnTo>
                  <a:lnTo>
                    <a:pt x="1990" y="39125"/>
                  </a:lnTo>
                  <a:lnTo>
                    <a:pt x="2199" y="39334"/>
                  </a:lnTo>
                  <a:lnTo>
                    <a:pt x="2451" y="39564"/>
                  </a:lnTo>
                  <a:lnTo>
                    <a:pt x="2681" y="39774"/>
                  </a:lnTo>
                  <a:lnTo>
                    <a:pt x="2974" y="39983"/>
                  </a:lnTo>
                  <a:lnTo>
                    <a:pt x="3246" y="40172"/>
                  </a:lnTo>
                  <a:lnTo>
                    <a:pt x="3540" y="40360"/>
                  </a:lnTo>
                  <a:lnTo>
                    <a:pt x="3833" y="40528"/>
                  </a:lnTo>
                  <a:lnTo>
                    <a:pt x="4147" y="40695"/>
                  </a:lnTo>
                  <a:lnTo>
                    <a:pt x="4461" y="40821"/>
                  </a:lnTo>
                  <a:lnTo>
                    <a:pt x="4775" y="40947"/>
                  </a:lnTo>
                  <a:lnTo>
                    <a:pt x="5090" y="41051"/>
                  </a:lnTo>
                  <a:lnTo>
                    <a:pt x="5404" y="41156"/>
                  </a:lnTo>
                  <a:lnTo>
                    <a:pt x="5739" y="41240"/>
                  </a:lnTo>
                  <a:lnTo>
                    <a:pt x="6074" y="41324"/>
                  </a:lnTo>
                  <a:lnTo>
                    <a:pt x="6409" y="41387"/>
                  </a:lnTo>
                  <a:lnTo>
                    <a:pt x="7079" y="41470"/>
                  </a:lnTo>
                  <a:lnTo>
                    <a:pt x="7770" y="41512"/>
                  </a:lnTo>
                  <a:lnTo>
                    <a:pt x="8462" y="41512"/>
                  </a:lnTo>
                  <a:lnTo>
                    <a:pt x="9153" y="41470"/>
                  </a:lnTo>
                  <a:lnTo>
                    <a:pt x="9844" y="41408"/>
                  </a:lnTo>
                  <a:lnTo>
                    <a:pt x="10535" y="41303"/>
                  </a:lnTo>
                  <a:lnTo>
                    <a:pt x="11226" y="41156"/>
                  </a:lnTo>
                  <a:lnTo>
                    <a:pt x="11876" y="41010"/>
                  </a:lnTo>
                  <a:lnTo>
                    <a:pt x="12546" y="40821"/>
                  </a:lnTo>
                  <a:lnTo>
                    <a:pt x="13174" y="40612"/>
                  </a:lnTo>
                  <a:lnTo>
                    <a:pt x="13802" y="40402"/>
                  </a:lnTo>
                  <a:lnTo>
                    <a:pt x="14410" y="40172"/>
                  </a:lnTo>
                  <a:lnTo>
                    <a:pt x="15017" y="39920"/>
                  </a:lnTo>
                  <a:lnTo>
                    <a:pt x="15625" y="39669"/>
                  </a:lnTo>
                  <a:lnTo>
                    <a:pt x="16211" y="39376"/>
                  </a:lnTo>
                  <a:lnTo>
                    <a:pt x="16798" y="39104"/>
                  </a:lnTo>
                  <a:lnTo>
                    <a:pt x="17384" y="38789"/>
                  </a:lnTo>
                  <a:lnTo>
                    <a:pt x="17949" y="38475"/>
                  </a:lnTo>
                  <a:lnTo>
                    <a:pt x="18012" y="38454"/>
                  </a:lnTo>
                  <a:lnTo>
                    <a:pt x="19039" y="37847"/>
                  </a:lnTo>
                  <a:lnTo>
                    <a:pt x="20023" y="37198"/>
                  </a:lnTo>
                  <a:lnTo>
                    <a:pt x="21007" y="36507"/>
                  </a:lnTo>
                  <a:lnTo>
                    <a:pt x="21971" y="35794"/>
                  </a:lnTo>
                  <a:lnTo>
                    <a:pt x="22892" y="35061"/>
                  </a:lnTo>
                  <a:lnTo>
                    <a:pt x="23793" y="34265"/>
                  </a:lnTo>
                  <a:lnTo>
                    <a:pt x="24673" y="33470"/>
                  </a:lnTo>
                  <a:lnTo>
                    <a:pt x="25531" y="32632"/>
                  </a:lnTo>
                  <a:lnTo>
                    <a:pt x="26348" y="31773"/>
                  </a:lnTo>
                  <a:lnTo>
                    <a:pt x="27165" y="30872"/>
                  </a:lnTo>
                  <a:lnTo>
                    <a:pt x="27940" y="29972"/>
                  </a:lnTo>
                  <a:lnTo>
                    <a:pt x="28694" y="29050"/>
                  </a:lnTo>
                  <a:lnTo>
                    <a:pt x="29406" y="28087"/>
                  </a:lnTo>
                  <a:lnTo>
                    <a:pt x="30118" y="27144"/>
                  </a:lnTo>
                  <a:lnTo>
                    <a:pt x="30788" y="26160"/>
                  </a:lnTo>
                  <a:lnTo>
                    <a:pt x="31438" y="25176"/>
                  </a:lnTo>
                  <a:lnTo>
                    <a:pt x="32255" y="23835"/>
                  </a:lnTo>
                  <a:lnTo>
                    <a:pt x="33050" y="22474"/>
                  </a:lnTo>
                  <a:lnTo>
                    <a:pt x="33804" y="21112"/>
                  </a:lnTo>
                  <a:lnTo>
                    <a:pt x="34517" y="19709"/>
                  </a:lnTo>
                  <a:lnTo>
                    <a:pt x="35187" y="18285"/>
                  </a:lnTo>
                  <a:lnTo>
                    <a:pt x="35836" y="16861"/>
                  </a:lnTo>
                  <a:lnTo>
                    <a:pt x="36423" y="15415"/>
                  </a:lnTo>
                  <a:lnTo>
                    <a:pt x="37009" y="13949"/>
                  </a:lnTo>
                  <a:lnTo>
                    <a:pt x="37260" y="13258"/>
                  </a:lnTo>
                  <a:lnTo>
                    <a:pt x="37512" y="12525"/>
                  </a:lnTo>
                  <a:lnTo>
                    <a:pt x="38014" y="11080"/>
                  </a:lnTo>
                  <a:lnTo>
                    <a:pt x="38496" y="9635"/>
                  </a:lnTo>
                  <a:lnTo>
                    <a:pt x="38999" y="8169"/>
                  </a:lnTo>
                  <a:lnTo>
                    <a:pt x="39166" y="8169"/>
                  </a:lnTo>
                  <a:lnTo>
                    <a:pt x="39229" y="8127"/>
                  </a:lnTo>
                  <a:lnTo>
                    <a:pt x="39313" y="8085"/>
                  </a:lnTo>
                  <a:lnTo>
                    <a:pt x="39418" y="7980"/>
                  </a:lnTo>
                  <a:lnTo>
                    <a:pt x="39501" y="7833"/>
                  </a:lnTo>
                  <a:lnTo>
                    <a:pt x="39543" y="7666"/>
                  </a:lnTo>
                  <a:lnTo>
                    <a:pt x="39543" y="7582"/>
                  </a:lnTo>
                  <a:lnTo>
                    <a:pt x="39543" y="7498"/>
                  </a:lnTo>
                  <a:lnTo>
                    <a:pt x="39522" y="7415"/>
                  </a:lnTo>
                  <a:lnTo>
                    <a:pt x="39480" y="7352"/>
                  </a:lnTo>
                  <a:lnTo>
                    <a:pt x="39439" y="7268"/>
                  </a:lnTo>
                  <a:lnTo>
                    <a:pt x="39376" y="7205"/>
                  </a:lnTo>
                  <a:lnTo>
                    <a:pt x="39732" y="6367"/>
                  </a:lnTo>
                  <a:lnTo>
                    <a:pt x="40109" y="5551"/>
                  </a:lnTo>
                  <a:lnTo>
                    <a:pt x="40528" y="4734"/>
                  </a:lnTo>
                  <a:lnTo>
                    <a:pt x="40758" y="4336"/>
                  </a:lnTo>
                  <a:lnTo>
                    <a:pt x="40988" y="3959"/>
                  </a:lnTo>
                  <a:lnTo>
                    <a:pt x="41240" y="3582"/>
                  </a:lnTo>
                  <a:lnTo>
                    <a:pt x="41512" y="3205"/>
                  </a:lnTo>
                  <a:lnTo>
                    <a:pt x="41784" y="2849"/>
                  </a:lnTo>
                  <a:lnTo>
                    <a:pt x="42057" y="2493"/>
                  </a:lnTo>
                  <a:lnTo>
                    <a:pt x="42371" y="2137"/>
                  </a:lnTo>
                  <a:lnTo>
                    <a:pt x="42685" y="1801"/>
                  </a:lnTo>
                  <a:lnTo>
                    <a:pt x="43020" y="1487"/>
                  </a:lnTo>
                  <a:lnTo>
                    <a:pt x="43376" y="1173"/>
                  </a:lnTo>
                  <a:lnTo>
                    <a:pt x="43460" y="1068"/>
                  </a:lnTo>
                  <a:lnTo>
                    <a:pt x="43544" y="1047"/>
                  </a:lnTo>
                  <a:lnTo>
                    <a:pt x="43627" y="1026"/>
                  </a:lnTo>
                  <a:lnTo>
                    <a:pt x="43690" y="985"/>
                  </a:lnTo>
                  <a:lnTo>
                    <a:pt x="43753" y="943"/>
                  </a:lnTo>
                  <a:lnTo>
                    <a:pt x="43774" y="880"/>
                  </a:lnTo>
                  <a:lnTo>
                    <a:pt x="43816" y="817"/>
                  </a:lnTo>
                  <a:lnTo>
                    <a:pt x="43837" y="670"/>
                  </a:lnTo>
                  <a:lnTo>
                    <a:pt x="43795" y="524"/>
                  </a:lnTo>
                  <a:lnTo>
                    <a:pt x="43774" y="440"/>
                  </a:lnTo>
                  <a:lnTo>
                    <a:pt x="43732" y="377"/>
                  </a:lnTo>
                  <a:lnTo>
                    <a:pt x="43669" y="335"/>
                  </a:lnTo>
                  <a:lnTo>
                    <a:pt x="43606" y="272"/>
                  </a:lnTo>
                  <a:lnTo>
                    <a:pt x="43523" y="231"/>
                  </a:lnTo>
                  <a:lnTo>
                    <a:pt x="43439" y="210"/>
                  </a:lnTo>
                  <a:lnTo>
                    <a:pt x="43376" y="210"/>
                  </a:lnTo>
                  <a:lnTo>
                    <a:pt x="43292" y="147"/>
                  </a:lnTo>
                  <a:lnTo>
                    <a:pt x="43209" y="84"/>
                  </a:lnTo>
                  <a:lnTo>
                    <a:pt x="43104" y="42"/>
                  </a:lnTo>
                  <a:lnTo>
                    <a:pt x="42999"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255;p56">
              <a:extLst>
                <a:ext uri="{FF2B5EF4-FFF2-40B4-BE49-F238E27FC236}">
                  <a16:creationId xmlns:a16="http://schemas.microsoft.com/office/drawing/2014/main" id="{E276A7CF-974A-70D0-A5CA-F32737401A11}"/>
                </a:ext>
              </a:extLst>
            </p:cNvPr>
            <p:cNvSpPr/>
            <p:nvPr/>
          </p:nvSpPr>
          <p:spPr>
            <a:xfrm>
              <a:off x="2578450" y="1585900"/>
              <a:ext cx="1095925" cy="1037825"/>
            </a:xfrm>
            <a:custGeom>
              <a:avLst/>
              <a:gdLst/>
              <a:ahLst/>
              <a:cxnLst/>
              <a:rect l="l" t="t" r="r" b="b"/>
              <a:pathLst>
                <a:path w="43837" h="41513" extrusionOk="0">
                  <a:moveTo>
                    <a:pt x="40193" y="2681"/>
                  </a:moveTo>
                  <a:lnTo>
                    <a:pt x="39878" y="3163"/>
                  </a:lnTo>
                  <a:lnTo>
                    <a:pt x="39585" y="3645"/>
                  </a:lnTo>
                  <a:lnTo>
                    <a:pt x="39313" y="4126"/>
                  </a:lnTo>
                  <a:lnTo>
                    <a:pt x="39041" y="4629"/>
                  </a:lnTo>
                  <a:lnTo>
                    <a:pt x="38789" y="5132"/>
                  </a:lnTo>
                  <a:lnTo>
                    <a:pt x="38559" y="5655"/>
                  </a:lnTo>
                  <a:lnTo>
                    <a:pt x="38119" y="6702"/>
                  </a:lnTo>
                  <a:lnTo>
                    <a:pt x="37721" y="6598"/>
                  </a:lnTo>
                  <a:lnTo>
                    <a:pt x="37323" y="6514"/>
                  </a:lnTo>
                  <a:lnTo>
                    <a:pt x="36925" y="6472"/>
                  </a:lnTo>
                  <a:lnTo>
                    <a:pt x="36527" y="6430"/>
                  </a:lnTo>
                  <a:lnTo>
                    <a:pt x="36108" y="6430"/>
                  </a:lnTo>
                  <a:lnTo>
                    <a:pt x="35710" y="6451"/>
                  </a:lnTo>
                  <a:lnTo>
                    <a:pt x="35312" y="6493"/>
                  </a:lnTo>
                  <a:lnTo>
                    <a:pt x="34915" y="6556"/>
                  </a:lnTo>
                  <a:lnTo>
                    <a:pt x="36213" y="5571"/>
                  </a:lnTo>
                  <a:lnTo>
                    <a:pt x="37533" y="4608"/>
                  </a:lnTo>
                  <a:lnTo>
                    <a:pt x="40193" y="2681"/>
                  </a:lnTo>
                  <a:close/>
                  <a:moveTo>
                    <a:pt x="33972" y="7268"/>
                  </a:moveTo>
                  <a:lnTo>
                    <a:pt x="34035" y="7352"/>
                  </a:lnTo>
                  <a:lnTo>
                    <a:pt x="34119" y="7436"/>
                  </a:lnTo>
                  <a:lnTo>
                    <a:pt x="34244" y="7456"/>
                  </a:lnTo>
                  <a:lnTo>
                    <a:pt x="34370" y="7456"/>
                  </a:lnTo>
                  <a:lnTo>
                    <a:pt x="34810" y="7394"/>
                  </a:lnTo>
                  <a:lnTo>
                    <a:pt x="35250" y="7352"/>
                  </a:lnTo>
                  <a:lnTo>
                    <a:pt x="35669" y="7352"/>
                  </a:lnTo>
                  <a:lnTo>
                    <a:pt x="36087" y="7373"/>
                  </a:lnTo>
                  <a:lnTo>
                    <a:pt x="36506" y="7415"/>
                  </a:lnTo>
                  <a:lnTo>
                    <a:pt x="36904" y="7477"/>
                  </a:lnTo>
                  <a:lnTo>
                    <a:pt x="37323" y="7582"/>
                  </a:lnTo>
                  <a:lnTo>
                    <a:pt x="37721" y="7708"/>
                  </a:lnTo>
                  <a:lnTo>
                    <a:pt x="37407" y="8587"/>
                  </a:lnTo>
                  <a:lnTo>
                    <a:pt x="37093" y="9488"/>
                  </a:lnTo>
                  <a:lnTo>
                    <a:pt x="36800" y="9362"/>
                  </a:lnTo>
                  <a:lnTo>
                    <a:pt x="36485" y="9258"/>
                  </a:lnTo>
                  <a:lnTo>
                    <a:pt x="35836" y="9090"/>
                  </a:lnTo>
                  <a:lnTo>
                    <a:pt x="35187" y="8944"/>
                  </a:lnTo>
                  <a:lnTo>
                    <a:pt x="34538" y="8860"/>
                  </a:lnTo>
                  <a:lnTo>
                    <a:pt x="33867" y="8818"/>
                  </a:lnTo>
                  <a:lnTo>
                    <a:pt x="33197" y="8797"/>
                  </a:lnTo>
                  <a:lnTo>
                    <a:pt x="32527" y="8839"/>
                  </a:lnTo>
                  <a:lnTo>
                    <a:pt x="31857" y="8923"/>
                  </a:lnTo>
                  <a:lnTo>
                    <a:pt x="32904" y="8085"/>
                  </a:lnTo>
                  <a:lnTo>
                    <a:pt x="33972" y="7268"/>
                  </a:lnTo>
                  <a:close/>
                  <a:moveTo>
                    <a:pt x="32506" y="9593"/>
                  </a:moveTo>
                  <a:lnTo>
                    <a:pt x="33218" y="9614"/>
                  </a:lnTo>
                  <a:lnTo>
                    <a:pt x="33930" y="9698"/>
                  </a:lnTo>
                  <a:lnTo>
                    <a:pt x="34642" y="9802"/>
                  </a:lnTo>
                  <a:lnTo>
                    <a:pt x="35354" y="9949"/>
                  </a:lnTo>
                  <a:lnTo>
                    <a:pt x="36087" y="10116"/>
                  </a:lnTo>
                  <a:lnTo>
                    <a:pt x="36800" y="10326"/>
                  </a:lnTo>
                  <a:lnTo>
                    <a:pt x="36779" y="10410"/>
                  </a:lnTo>
                  <a:lnTo>
                    <a:pt x="36464" y="11310"/>
                  </a:lnTo>
                  <a:lnTo>
                    <a:pt x="36129" y="12232"/>
                  </a:lnTo>
                  <a:lnTo>
                    <a:pt x="35731" y="12043"/>
                  </a:lnTo>
                  <a:lnTo>
                    <a:pt x="35312" y="11855"/>
                  </a:lnTo>
                  <a:lnTo>
                    <a:pt x="34894" y="11708"/>
                  </a:lnTo>
                  <a:lnTo>
                    <a:pt x="34475" y="11562"/>
                  </a:lnTo>
                  <a:lnTo>
                    <a:pt x="34035" y="11436"/>
                  </a:lnTo>
                  <a:lnTo>
                    <a:pt x="33616" y="11310"/>
                  </a:lnTo>
                  <a:lnTo>
                    <a:pt x="33176" y="11226"/>
                  </a:lnTo>
                  <a:lnTo>
                    <a:pt x="32736" y="11143"/>
                  </a:lnTo>
                  <a:lnTo>
                    <a:pt x="32276" y="11080"/>
                  </a:lnTo>
                  <a:lnTo>
                    <a:pt x="31836" y="11038"/>
                  </a:lnTo>
                  <a:lnTo>
                    <a:pt x="31396" y="11017"/>
                  </a:lnTo>
                  <a:lnTo>
                    <a:pt x="30935" y="10996"/>
                  </a:lnTo>
                  <a:lnTo>
                    <a:pt x="30495" y="10996"/>
                  </a:lnTo>
                  <a:lnTo>
                    <a:pt x="30055" y="11038"/>
                  </a:lnTo>
                  <a:lnTo>
                    <a:pt x="29595" y="11080"/>
                  </a:lnTo>
                  <a:lnTo>
                    <a:pt x="29155" y="11143"/>
                  </a:lnTo>
                  <a:lnTo>
                    <a:pt x="29155" y="11143"/>
                  </a:lnTo>
                  <a:lnTo>
                    <a:pt x="30076" y="10368"/>
                  </a:lnTo>
                  <a:lnTo>
                    <a:pt x="30998" y="9635"/>
                  </a:lnTo>
                  <a:lnTo>
                    <a:pt x="31752" y="9593"/>
                  </a:lnTo>
                  <a:close/>
                  <a:moveTo>
                    <a:pt x="28296" y="11876"/>
                  </a:moveTo>
                  <a:lnTo>
                    <a:pt x="28380" y="11939"/>
                  </a:lnTo>
                  <a:lnTo>
                    <a:pt x="28443" y="11939"/>
                  </a:lnTo>
                  <a:lnTo>
                    <a:pt x="28506" y="11960"/>
                  </a:lnTo>
                  <a:lnTo>
                    <a:pt x="28987" y="11918"/>
                  </a:lnTo>
                  <a:lnTo>
                    <a:pt x="29469" y="11897"/>
                  </a:lnTo>
                  <a:lnTo>
                    <a:pt x="30411" y="11897"/>
                  </a:lnTo>
                  <a:lnTo>
                    <a:pt x="30872" y="11918"/>
                  </a:lnTo>
                  <a:lnTo>
                    <a:pt x="31333" y="11960"/>
                  </a:lnTo>
                  <a:lnTo>
                    <a:pt x="31794" y="12001"/>
                  </a:lnTo>
                  <a:lnTo>
                    <a:pt x="32255" y="12085"/>
                  </a:lnTo>
                  <a:lnTo>
                    <a:pt x="32694" y="12169"/>
                  </a:lnTo>
                  <a:lnTo>
                    <a:pt x="33134" y="12253"/>
                  </a:lnTo>
                  <a:lnTo>
                    <a:pt x="33595" y="12378"/>
                  </a:lnTo>
                  <a:lnTo>
                    <a:pt x="34035" y="12504"/>
                  </a:lnTo>
                  <a:lnTo>
                    <a:pt x="34475" y="12651"/>
                  </a:lnTo>
                  <a:lnTo>
                    <a:pt x="34894" y="12818"/>
                  </a:lnTo>
                  <a:lnTo>
                    <a:pt x="35333" y="13007"/>
                  </a:lnTo>
                  <a:lnTo>
                    <a:pt x="35773" y="13195"/>
                  </a:lnTo>
                  <a:lnTo>
                    <a:pt x="35417" y="14117"/>
                  </a:lnTo>
                  <a:lnTo>
                    <a:pt x="35061" y="15017"/>
                  </a:lnTo>
                  <a:lnTo>
                    <a:pt x="34621" y="14703"/>
                  </a:lnTo>
                  <a:lnTo>
                    <a:pt x="34140" y="14431"/>
                  </a:lnTo>
                  <a:lnTo>
                    <a:pt x="33658" y="14201"/>
                  </a:lnTo>
                  <a:lnTo>
                    <a:pt x="33134" y="13991"/>
                  </a:lnTo>
                  <a:lnTo>
                    <a:pt x="32611" y="13803"/>
                  </a:lnTo>
                  <a:lnTo>
                    <a:pt x="32087" y="13656"/>
                  </a:lnTo>
                  <a:lnTo>
                    <a:pt x="31542" y="13530"/>
                  </a:lnTo>
                  <a:lnTo>
                    <a:pt x="30977" y="13426"/>
                  </a:lnTo>
                  <a:lnTo>
                    <a:pt x="30411" y="13363"/>
                  </a:lnTo>
                  <a:lnTo>
                    <a:pt x="29867" y="13300"/>
                  </a:lnTo>
                  <a:lnTo>
                    <a:pt x="29301" y="13279"/>
                  </a:lnTo>
                  <a:lnTo>
                    <a:pt x="28170" y="13279"/>
                  </a:lnTo>
                  <a:lnTo>
                    <a:pt x="27605" y="13321"/>
                  </a:lnTo>
                  <a:lnTo>
                    <a:pt x="27060" y="13384"/>
                  </a:lnTo>
                  <a:lnTo>
                    <a:pt x="26516" y="13447"/>
                  </a:lnTo>
                  <a:lnTo>
                    <a:pt x="27395" y="12651"/>
                  </a:lnTo>
                  <a:lnTo>
                    <a:pt x="28296" y="11876"/>
                  </a:lnTo>
                  <a:close/>
                  <a:moveTo>
                    <a:pt x="28212" y="14180"/>
                  </a:moveTo>
                  <a:lnTo>
                    <a:pt x="28778" y="14222"/>
                  </a:lnTo>
                  <a:lnTo>
                    <a:pt x="29322" y="14284"/>
                  </a:lnTo>
                  <a:lnTo>
                    <a:pt x="29867" y="14368"/>
                  </a:lnTo>
                  <a:lnTo>
                    <a:pt x="30391" y="14473"/>
                  </a:lnTo>
                  <a:lnTo>
                    <a:pt x="30935" y="14599"/>
                  </a:lnTo>
                  <a:lnTo>
                    <a:pt x="31459" y="14724"/>
                  </a:lnTo>
                  <a:lnTo>
                    <a:pt x="32003" y="14892"/>
                  </a:lnTo>
                  <a:lnTo>
                    <a:pt x="32527" y="15038"/>
                  </a:lnTo>
                  <a:lnTo>
                    <a:pt x="33616" y="15415"/>
                  </a:lnTo>
                  <a:lnTo>
                    <a:pt x="34747" y="15813"/>
                  </a:lnTo>
                  <a:lnTo>
                    <a:pt x="34370" y="16672"/>
                  </a:lnTo>
                  <a:lnTo>
                    <a:pt x="33972" y="17531"/>
                  </a:lnTo>
                  <a:lnTo>
                    <a:pt x="33407" y="17196"/>
                  </a:lnTo>
                  <a:lnTo>
                    <a:pt x="32820" y="16902"/>
                  </a:lnTo>
                  <a:lnTo>
                    <a:pt x="32234" y="16630"/>
                  </a:lnTo>
                  <a:lnTo>
                    <a:pt x="31626" y="16379"/>
                  </a:lnTo>
                  <a:lnTo>
                    <a:pt x="30998" y="16169"/>
                  </a:lnTo>
                  <a:lnTo>
                    <a:pt x="30370" y="16002"/>
                  </a:lnTo>
                  <a:lnTo>
                    <a:pt x="29741" y="15834"/>
                  </a:lnTo>
                  <a:lnTo>
                    <a:pt x="29092" y="15730"/>
                  </a:lnTo>
                  <a:lnTo>
                    <a:pt x="28464" y="15646"/>
                  </a:lnTo>
                  <a:lnTo>
                    <a:pt x="27793" y="15583"/>
                  </a:lnTo>
                  <a:lnTo>
                    <a:pt x="27144" y="15562"/>
                  </a:lnTo>
                  <a:lnTo>
                    <a:pt x="26495" y="15583"/>
                  </a:lnTo>
                  <a:lnTo>
                    <a:pt x="25846" y="15625"/>
                  </a:lnTo>
                  <a:lnTo>
                    <a:pt x="25196" y="15709"/>
                  </a:lnTo>
                  <a:lnTo>
                    <a:pt x="24547" y="15813"/>
                  </a:lnTo>
                  <a:lnTo>
                    <a:pt x="23898" y="15939"/>
                  </a:lnTo>
                  <a:lnTo>
                    <a:pt x="24756" y="15101"/>
                  </a:lnTo>
                  <a:lnTo>
                    <a:pt x="25636" y="14263"/>
                  </a:lnTo>
                  <a:lnTo>
                    <a:pt x="25741" y="14284"/>
                  </a:lnTo>
                  <a:lnTo>
                    <a:pt x="25867" y="14305"/>
                  </a:lnTo>
                  <a:lnTo>
                    <a:pt x="26474" y="14222"/>
                  </a:lnTo>
                  <a:lnTo>
                    <a:pt x="27060" y="14180"/>
                  </a:lnTo>
                  <a:close/>
                  <a:moveTo>
                    <a:pt x="26767" y="16484"/>
                  </a:moveTo>
                  <a:lnTo>
                    <a:pt x="27416" y="16505"/>
                  </a:lnTo>
                  <a:lnTo>
                    <a:pt x="28045" y="16567"/>
                  </a:lnTo>
                  <a:lnTo>
                    <a:pt x="28673" y="16672"/>
                  </a:lnTo>
                  <a:lnTo>
                    <a:pt x="29301" y="16798"/>
                  </a:lnTo>
                  <a:lnTo>
                    <a:pt x="29930" y="16944"/>
                  </a:lnTo>
                  <a:lnTo>
                    <a:pt x="30537" y="17133"/>
                  </a:lnTo>
                  <a:lnTo>
                    <a:pt x="31145" y="17342"/>
                  </a:lnTo>
                  <a:lnTo>
                    <a:pt x="31752" y="17573"/>
                  </a:lnTo>
                  <a:lnTo>
                    <a:pt x="32359" y="17845"/>
                  </a:lnTo>
                  <a:lnTo>
                    <a:pt x="32946" y="18159"/>
                  </a:lnTo>
                  <a:lnTo>
                    <a:pt x="33532" y="18473"/>
                  </a:lnTo>
                  <a:lnTo>
                    <a:pt x="32988" y="19604"/>
                  </a:lnTo>
                  <a:lnTo>
                    <a:pt x="32401" y="20735"/>
                  </a:lnTo>
                  <a:lnTo>
                    <a:pt x="32129" y="20526"/>
                  </a:lnTo>
                  <a:lnTo>
                    <a:pt x="31857" y="20316"/>
                  </a:lnTo>
                  <a:lnTo>
                    <a:pt x="31563" y="20128"/>
                  </a:lnTo>
                  <a:lnTo>
                    <a:pt x="31249" y="19960"/>
                  </a:lnTo>
                  <a:lnTo>
                    <a:pt x="30621" y="19625"/>
                  </a:lnTo>
                  <a:lnTo>
                    <a:pt x="29972" y="19353"/>
                  </a:lnTo>
                  <a:lnTo>
                    <a:pt x="29301" y="19102"/>
                  </a:lnTo>
                  <a:lnTo>
                    <a:pt x="28610" y="18892"/>
                  </a:lnTo>
                  <a:lnTo>
                    <a:pt x="27898" y="18704"/>
                  </a:lnTo>
                  <a:lnTo>
                    <a:pt x="27165" y="18557"/>
                  </a:lnTo>
                  <a:lnTo>
                    <a:pt x="26432" y="18452"/>
                  </a:lnTo>
                  <a:lnTo>
                    <a:pt x="25699" y="18369"/>
                  </a:lnTo>
                  <a:lnTo>
                    <a:pt x="24966" y="18327"/>
                  </a:lnTo>
                  <a:lnTo>
                    <a:pt x="23521" y="18327"/>
                  </a:lnTo>
                  <a:lnTo>
                    <a:pt x="22809" y="18369"/>
                  </a:lnTo>
                  <a:lnTo>
                    <a:pt x="22117" y="18452"/>
                  </a:lnTo>
                  <a:lnTo>
                    <a:pt x="21426" y="18536"/>
                  </a:lnTo>
                  <a:lnTo>
                    <a:pt x="21426" y="18536"/>
                  </a:lnTo>
                  <a:lnTo>
                    <a:pt x="22243" y="17656"/>
                  </a:lnTo>
                  <a:lnTo>
                    <a:pt x="23165" y="16693"/>
                  </a:lnTo>
                  <a:lnTo>
                    <a:pt x="23228" y="16735"/>
                  </a:lnTo>
                  <a:lnTo>
                    <a:pt x="23290" y="16777"/>
                  </a:lnTo>
                  <a:lnTo>
                    <a:pt x="23458" y="16777"/>
                  </a:lnTo>
                  <a:lnTo>
                    <a:pt x="24149" y="16651"/>
                  </a:lnTo>
                  <a:lnTo>
                    <a:pt x="24819" y="16567"/>
                  </a:lnTo>
                  <a:lnTo>
                    <a:pt x="25469" y="16505"/>
                  </a:lnTo>
                  <a:lnTo>
                    <a:pt x="26118" y="16484"/>
                  </a:lnTo>
                  <a:close/>
                  <a:moveTo>
                    <a:pt x="23269" y="19185"/>
                  </a:moveTo>
                  <a:lnTo>
                    <a:pt x="24044" y="19206"/>
                  </a:lnTo>
                  <a:lnTo>
                    <a:pt x="24819" y="19248"/>
                  </a:lnTo>
                  <a:lnTo>
                    <a:pt x="25594" y="19332"/>
                  </a:lnTo>
                  <a:lnTo>
                    <a:pt x="26390" y="19458"/>
                  </a:lnTo>
                  <a:lnTo>
                    <a:pt x="27165" y="19646"/>
                  </a:lnTo>
                  <a:lnTo>
                    <a:pt x="27793" y="19814"/>
                  </a:lnTo>
                  <a:lnTo>
                    <a:pt x="28422" y="20023"/>
                  </a:lnTo>
                  <a:lnTo>
                    <a:pt x="29008" y="20254"/>
                  </a:lnTo>
                  <a:lnTo>
                    <a:pt x="29595" y="20505"/>
                  </a:lnTo>
                  <a:lnTo>
                    <a:pt x="30768" y="21049"/>
                  </a:lnTo>
                  <a:lnTo>
                    <a:pt x="31354" y="21322"/>
                  </a:lnTo>
                  <a:lnTo>
                    <a:pt x="31940" y="21573"/>
                  </a:lnTo>
                  <a:lnTo>
                    <a:pt x="31459" y="22432"/>
                  </a:lnTo>
                  <a:lnTo>
                    <a:pt x="30893" y="23374"/>
                  </a:lnTo>
                  <a:lnTo>
                    <a:pt x="30600" y="23165"/>
                  </a:lnTo>
                  <a:lnTo>
                    <a:pt x="30307" y="22955"/>
                  </a:lnTo>
                  <a:lnTo>
                    <a:pt x="29678" y="22557"/>
                  </a:lnTo>
                  <a:lnTo>
                    <a:pt x="29029" y="22201"/>
                  </a:lnTo>
                  <a:lnTo>
                    <a:pt x="28338" y="21887"/>
                  </a:lnTo>
                  <a:lnTo>
                    <a:pt x="27605" y="21594"/>
                  </a:lnTo>
                  <a:lnTo>
                    <a:pt x="26872" y="21343"/>
                  </a:lnTo>
                  <a:lnTo>
                    <a:pt x="26118" y="21154"/>
                  </a:lnTo>
                  <a:lnTo>
                    <a:pt x="25364" y="20987"/>
                  </a:lnTo>
                  <a:lnTo>
                    <a:pt x="24589" y="20840"/>
                  </a:lnTo>
                  <a:lnTo>
                    <a:pt x="23793" y="20756"/>
                  </a:lnTo>
                  <a:lnTo>
                    <a:pt x="23018" y="20693"/>
                  </a:lnTo>
                  <a:lnTo>
                    <a:pt x="22243" y="20693"/>
                  </a:lnTo>
                  <a:lnTo>
                    <a:pt x="21468" y="20714"/>
                  </a:lnTo>
                  <a:lnTo>
                    <a:pt x="20714" y="20777"/>
                  </a:lnTo>
                  <a:lnTo>
                    <a:pt x="19960" y="20882"/>
                  </a:lnTo>
                  <a:lnTo>
                    <a:pt x="19248" y="21029"/>
                  </a:lnTo>
                  <a:lnTo>
                    <a:pt x="20002" y="20149"/>
                  </a:lnTo>
                  <a:lnTo>
                    <a:pt x="20756" y="19290"/>
                  </a:lnTo>
                  <a:lnTo>
                    <a:pt x="20819" y="19311"/>
                  </a:lnTo>
                  <a:lnTo>
                    <a:pt x="20882" y="19311"/>
                  </a:lnTo>
                  <a:lnTo>
                    <a:pt x="21678" y="19248"/>
                  </a:lnTo>
                  <a:lnTo>
                    <a:pt x="22474" y="19206"/>
                  </a:lnTo>
                  <a:lnTo>
                    <a:pt x="23269" y="19185"/>
                  </a:lnTo>
                  <a:close/>
                  <a:moveTo>
                    <a:pt x="21824" y="21720"/>
                  </a:moveTo>
                  <a:lnTo>
                    <a:pt x="22620" y="21741"/>
                  </a:lnTo>
                  <a:lnTo>
                    <a:pt x="23416" y="21803"/>
                  </a:lnTo>
                  <a:lnTo>
                    <a:pt x="24233" y="21887"/>
                  </a:lnTo>
                  <a:lnTo>
                    <a:pt x="25050" y="22034"/>
                  </a:lnTo>
                  <a:lnTo>
                    <a:pt x="25762" y="22222"/>
                  </a:lnTo>
                  <a:lnTo>
                    <a:pt x="26453" y="22432"/>
                  </a:lnTo>
                  <a:lnTo>
                    <a:pt x="27123" y="22683"/>
                  </a:lnTo>
                  <a:lnTo>
                    <a:pt x="27793" y="22955"/>
                  </a:lnTo>
                  <a:lnTo>
                    <a:pt x="28443" y="23249"/>
                  </a:lnTo>
                  <a:lnTo>
                    <a:pt x="29092" y="23542"/>
                  </a:lnTo>
                  <a:lnTo>
                    <a:pt x="30391" y="24170"/>
                  </a:lnTo>
                  <a:lnTo>
                    <a:pt x="29511" y="25511"/>
                  </a:lnTo>
                  <a:lnTo>
                    <a:pt x="29050" y="26160"/>
                  </a:lnTo>
                  <a:lnTo>
                    <a:pt x="28589" y="26809"/>
                  </a:lnTo>
                  <a:lnTo>
                    <a:pt x="27940" y="26348"/>
                  </a:lnTo>
                  <a:lnTo>
                    <a:pt x="27291" y="25909"/>
                  </a:lnTo>
                  <a:lnTo>
                    <a:pt x="26621" y="25511"/>
                  </a:lnTo>
                  <a:lnTo>
                    <a:pt x="25929" y="25155"/>
                  </a:lnTo>
                  <a:lnTo>
                    <a:pt x="25217" y="24840"/>
                  </a:lnTo>
                  <a:lnTo>
                    <a:pt x="24484" y="24547"/>
                  </a:lnTo>
                  <a:lnTo>
                    <a:pt x="23751" y="24317"/>
                  </a:lnTo>
                  <a:lnTo>
                    <a:pt x="23018" y="24107"/>
                  </a:lnTo>
                  <a:lnTo>
                    <a:pt x="22264" y="23940"/>
                  </a:lnTo>
                  <a:lnTo>
                    <a:pt x="21489" y="23835"/>
                  </a:lnTo>
                  <a:lnTo>
                    <a:pt x="20714" y="23751"/>
                  </a:lnTo>
                  <a:lnTo>
                    <a:pt x="19939" y="23709"/>
                  </a:lnTo>
                  <a:lnTo>
                    <a:pt x="19164" y="23730"/>
                  </a:lnTo>
                  <a:lnTo>
                    <a:pt x="18389" y="23772"/>
                  </a:lnTo>
                  <a:lnTo>
                    <a:pt x="17593" y="23877"/>
                  </a:lnTo>
                  <a:lnTo>
                    <a:pt x="16818" y="24024"/>
                  </a:lnTo>
                  <a:lnTo>
                    <a:pt x="17698" y="22914"/>
                  </a:lnTo>
                  <a:lnTo>
                    <a:pt x="18578" y="21845"/>
                  </a:lnTo>
                  <a:lnTo>
                    <a:pt x="20212" y="21741"/>
                  </a:lnTo>
                  <a:lnTo>
                    <a:pt x="21007" y="21720"/>
                  </a:lnTo>
                  <a:close/>
                  <a:moveTo>
                    <a:pt x="16504" y="24422"/>
                  </a:moveTo>
                  <a:lnTo>
                    <a:pt x="16546" y="24547"/>
                  </a:lnTo>
                  <a:lnTo>
                    <a:pt x="16588" y="24610"/>
                  </a:lnTo>
                  <a:lnTo>
                    <a:pt x="16651" y="24673"/>
                  </a:lnTo>
                  <a:lnTo>
                    <a:pt x="16714" y="24715"/>
                  </a:lnTo>
                  <a:lnTo>
                    <a:pt x="16777" y="24736"/>
                  </a:lnTo>
                  <a:lnTo>
                    <a:pt x="16860" y="24757"/>
                  </a:lnTo>
                  <a:lnTo>
                    <a:pt x="16944" y="24757"/>
                  </a:lnTo>
                  <a:lnTo>
                    <a:pt x="17698" y="24673"/>
                  </a:lnTo>
                  <a:lnTo>
                    <a:pt x="18431" y="24631"/>
                  </a:lnTo>
                  <a:lnTo>
                    <a:pt x="19185" y="24631"/>
                  </a:lnTo>
                  <a:lnTo>
                    <a:pt x="19897" y="24673"/>
                  </a:lnTo>
                  <a:lnTo>
                    <a:pt x="20630" y="24736"/>
                  </a:lnTo>
                  <a:lnTo>
                    <a:pt x="21343" y="24840"/>
                  </a:lnTo>
                  <a:lnTo>
                    <a:pt x="22034" y="24966"/>
                  </a:lnTo>
                  <a:lnTo>
                    <a:pt x="22725" y="25134"/>
                  </a:lnTo>
                  <a:lnTo>
                    <a:pt x="23416" y="25322"/>
                  </a:lnTo>
                  <a:lnTo>
                    <a:pt x="24086" y="25553"/>
                  </a:lnTo>
                  <a:lnTo>
                    <a:pt x="24756" y="25825"/>
                  </a:lnTo>
                  <a:lnTo>
                    <a:pt x="25406" y="26139"/>
                  </a:lnTo>
                  <a:lnTo>
                    <a:pt x="26055" y="26474"/>
                  </a:lnTo>
                  <a:lnTo>
                    <a:pt x="26683" y="26851"/>
                  </a:lnTo>
                  <a:lnTo>
                    <a:pt x="27312" y="27249"/>
                  </a:lnTo>
                  <a:lnTo>
                    <a:pt x="27919" y="27710"/>
                  </a:lnTo>
                  <a:lnTo>
                    <a:pt x="27102" y="28736"/>
                  </a:lnTo>
                  <a:lnTo>
                    <a:pt x="26264" y="29741"/>
                  </a:lnTo>
                  <a:lnTo>
                    <a:pt x="25971" y="29490"/>
                  </a:lnTo>
                  <a:lnTo>
                    <a:pt x="25678" y="29239"/>
                  </a:lnTo>
                  <a:lnTo>
                    <a:pt x="25364" y="29029"/>
                  </a:lnTo>
                  <a:lnTo>
                    <a:pt x="25029" y="28799"/>
                  </a:lnTo>
                  <a:lnTo>
                    <a:pt x="24715" y="28610"/>
                  </a:lnTo>
                  <a:lnTo>
                    <a:pt x="24359" y="28422"/>
                  </a:lnTo>
                  <a:lnTo>
                    <a:pt x="24002" y="28254"/>
                  </a:lnTo>
                  <a:lnTo>
                    <a:pt x="23646" y="28087"/>
                  </a:lnTo>
                  <a:lnTo>
                    <a:pt x="23269" y="27940"/>
                  </a:lnTo>
                  <a:lnTo>
                    <a:pt x="22913" y="27794"/>
                  </a:lnTo>
                  <a:lnTo>
                    <a:pt x="22515" y="27668"/>
                  </a:lnTo>
                  <a:lnTo>
                    <a:pt x="22138" y="27542"/>
                  </a:lnTo>
                  <a:lnTo>
                    <a:pt x="21343" y="27354"/>
                  </a:lnTo>
                  <a:lnTo>
                    <a:pt x="20526" y="27186"/>
                  </a:lnTo>
                  <a:lnTo>
                    <a:pt x="19709" y="27081"/>
                  </a:lnTo>
                  <a:lnTo>
                    <a:pt x="18892" y="27019"/>
                  </a:lnTo>
                  <a:lnTo>
                    <a:pt x="18096" y="26998"/>
                  </a:lnTo>
                  <a:lnTo>
                    <a:pt x="17279" y="27019"/>
                  </a:lnTo>
                  <a:lnTo>
                    <a:pt x="16483" y="27061"/>
                  </a:lnTo>
                  <a:lnTo>
                    <a:pt x="15708" y="27165"/>
                  </a:lnTo>
                  <a:lnTo>
                    <a:pt x="14975" y="27291"/>
                  </a:lnTo>
                  <a:lnTo>
                    <a:pt x="14263" y="27458"/>
                  </a:lnTo>
                  <a:lnTo>
                    <a:pt x="15352" y="25930"/>
                  </a:lnTo>
                  <a:lnTo>
                    <a:pt x="16504" y="24422"/>
                  </a:lnTo>
                  <a:close/>
                  <a:moveTo>
                    <a:pt x="17510" y="27898"/>
                  </a:moveTo>
                  <a:lnTo>
                    <a:pt x="18347" y="27940"/>
                  </a:lnTo>
                  <a:lnTo>
                    <a:pt x="19185" y="28024"/>
                  </a:lnTo>
                  <a:lnTo>
                    <a:pt x="19604" y="28087"/>
                  </a:lnTo>
                  <a:lnTo>
                    <a:pt x="20023" y="28171"/>
                  </a:lnTo>
                  <a:lnTo>
                    <a:pt x="20442" y="28254"/>
                  </a:lnTo>
                  <a:lnTo>
                    <a:pt x="20861" y="28359"/>
                  </a:lnTo>
                  <a:lnTo>
                    <a:pt x="21489" y="28569"/>
                  </a:lnTo>
                  <a:lnTo>
                    <a:pt x="22097" y="28799"/>
                  </a:lnTo>
                  <a:lnTo>
                    <a:pt x="22683" y="29050"/>
                  </a:lnTo>
                  <a:lnTo>
                    <a:pt x="23269" y="29344"/>
                  </a:lnTo>
                  <a:lnTo>
                    <a:pt x="23835" y="29637"/>
                  </a:lnTo>
                  <a:lnTo>
                    <a:pt x="24379" y="29951"/>
                  </a:lnTo>
                  <a:lnTo>
                    <a:pt x="25510" y="30558"/>
                  </a:lnTo>
                  <a:lnTo>
                    <a:pt x="24589" y="31543"/>
                  </a:lnTo>
                  <a:lnTo>
                    <a:pt x="24128" y="32003"/>
                  </a:lnTo>
                  <a:lnTo>
                    <a:pt x="23646" y="32464"/>
                  </a:lnTo>
                  <a:lnTo>
                    <a:pt x="23060" y="32066"/>
                  </a:lnTo>
                  <a:lnTo>
                    <a:pt x="22432" y="31689"/>
                  </a:lnTo>
                  <a:lnTo>
                    <a:pt x="21740" y="31354"/>
                  </a:lnTo>
                  <a:lnTo>
                    <a:pt x="21028" y="31040"/>
                  </a:lnTo>
                  <a:lnTo>
                    <a:pt x="20295" y="30768"/>
                  </a:lnTo>
                  <a:lnTo>
                    <a:pt x="19520" y="30516"/>
                  </a:lnTo>
                  <a:lnTo>
                    <a:pt x="18745" y="30328"/>
                  </a:lnTo>
                  <a:lnTo>
                    <a:pt x="17929" y="30160"/>
                  </a:lnTo>
                  <a:lnTo>
                    <a:pt x="17133" y="30056"/>
                  </a:lnTo>
                  <a:lnTo>
                    <a:pt x="16735" y="30035"/>
                  </a:lnTo>
                  <a:lnTo>
                    <a:pt x="16337" y="30014"/>
                  </a:lnTo>
                  <a:lnTo>
                    <a:pt x="15939" y="29993"/>
                  </a:lnTo>
                  <a:lnTo>
                    <a:pt x="15541" y="30014"/>
                  </a:lnTo>
                  <a:lnTo>
                    <a:pt x="15164" y="30035"/>
                  </a:lnTo>
                  <a:lnTo>
                    <a:pt x="14766" y="30056"/>
                  </a:lnTo>
                  <a:lnTo>
                    <a:pt x="14389" y="30118"/>
                  </a:lnTo>
                  <a:lnTo>
                    <a:pt x="14012" y="30181"/>
                  </a:lnTo>
                  <a:lnTo>
                    <a:pt x="13635" y="30244"/>
                  </a:lnTo>
                  <a:lnTo>
                    <a:pt x="13279" y="30349"/>
                  </a:lnTo>
                  <a:lnTo>
                    <a:pt x="12923" y="30454"/>
                  </a:lnTo>
                  <a:lnTo>
                    <a:pt x="12588" y="30579"/>
                  </a:lnTo>
                  <a:lnTo>
                    <a:pt x="12253" y="30726"/>
                  </a:lnTo>
                  <a:lnTo>
                    <a:pt x="11917" y="30893"/>
                  </a:lnTo>
                  <a:lnTo>
                    <a:pt x="12881" y="29448"/>
                  </a:lnTo>
                  <a:lnTo>
                    <a:pt x="13844" y="28024"/>
                  </a:lnTo>
                  <a:lnTo>
                    <a:pt x="13907" y="28066"/>
                  </a:lnTo>
                  <a:lnTo>
                    <a:pt x="13970" y="28108"/>
                  </a:lnTo>
                  <a:lnTo>
                    <a:pt x="14054" y="28129"/>
                  </a:lnTo>
                  <a:lnTo>
                    <a:pt x="14138" y="28129"/>
                  </a:lnTo>
                  <a:lnTo>
                    <a:pt x="14996" y="28003"/>
                  </a:lnTo>
                  <a:lnTo>
                    <a:pt x="15834" y="27940"/>
                  </a:lnTo>
                  <a:lnTo>
                    <a:pt x="16672" y="27898"/>
                  </a:lnTo>
                  <a:close/>
                  <a:moveTo>
                    <a:pt x="16023" y="31124"/>
                  </a:moveTo>
                  <a:lnTo>
                    <a:pt x="16735" y="31166"/>
                  </a:lnTo>
                  <a:lnTo>
                    <a:pt x="17091" y="31187"/>
                  </a:lnTo>
                  <a:lnTo>
                    <a:pt x="17447" y="31229"/>
                  </a:lnTo>
                  <a:lnTo>
                    <a:pt x="18180" y="31375"/>
                  </a:lnTo>
                  <a:lnTo>
                    <a:pt x="18871" y="31543"/>
                  </a:lnTo>
                  <a:lnTo>
                    <a:pt x="19562" y="31752"/>
                  </a:lnTo>
                  <a:lnTo>
                    <a:pt x="20232" y="31983"/>
                  </a:lnTo>
                  <a:lnTo>
                    <a:pt x="20882" y="32255"/>
                  </a:lnTo>
                  <a:lnTo>
                    <a:pt x="21531" y="32548"/>
                  </a:lnTo>
                  <a:lnTo>
                    <a:pt x="22180" y="32862"/>
                  </a:lnTo>
                  <a:lnTo>
                    <a:pt x="22830" y="33197"/>
                  </a:lnTo>
                  <a:lnTo>
                    <a:pt x="21782" y="34098"/>
                  </a:lnTo>
                  <a:lnTo>
                    <a:pt x="21259" y="34517"/>
                  </a:lnTo>
                  <a:lnTo>
                    <a:pt x="20714" y="34936"/>
                  </a:lnTo>
                  <a:lnTo>
                    <a:pt x="20463" y="34747"/>
                  </a:lnTo>
                  <a:lnTo>
                    <a:pt x="20212" y="34559"/>
                  </a:lnTo>
                  <a:lnTo>
                    <a:pt x="19939" y="34391"/>
                  </a:lnTo>
                  <a:lnTo>
                    <a:pt x="19667" y="34245"/>
                  </a:lnTo>
                  <a:lnTo>
                    <a:pt x="19080" y="33930"/>
                  </a:lnTo>
                  <a:lnTo>
                    <a:pt x="18473" y="33679"/>
                  </a:lnTo>
                  <a:lnTo>
                    <a:pt x="17866" y="33470"/>
                  </a:lnTo>
                  <a:lnTo>
                    <a:pt x="17216" y="33281"/>
                  </a:lnTo>
                  <a:lnTo>
                    <a:pt x="16567" y="33114"/>
                  </a:lnTo>
                  <a:lnTo>
                    <a:pt x="15897" y="33009"/>
                  </a:lnTo>
                  <a:lnTo>
                    <a:pt x="15227" y="32904"/>
                  </a:lnTo>
                  <a:lnTo>
                    <a:pt x="14556" y="32841"/>
                  </a:lnTo>
                  <a:lnTo>
                    <a:pt x="13886" y="32799"/>
                  </a:lnTo>
                  <a:lnTo>
                    <a:pt x="13195" y="32799"/>
                  </a:lnTo>
                  <a:lnTo>
                    <a:pt x="12546" y="32820"/>
                  </a:lnTo>
                  <a:lnTo>
                    <a:pt x="11876" y="32841"/>
                  </a:lnTo>
                  <a:lnTo>
                    <a:pt x="11247" y="32904"/>
                  </a:lnTo>
                  <a:lnTo>
                    <a:pt x="10619" y="32988"/>
                  </a:lnTo>
                  <a:lnTo>
                    <a:pt x="10619" y="32988"/>
                  </a:lnTo>
                  <a:lnTo>
                    <a:pt x="11163" y="32108"/>
                  </a:lnTo>
                  <a:lnTo>
                    <a:pt x="11708" y="31249"/>
                  </a:lnTo>
                  <a:lnTo>
                    <a:pt x="11750" y="31291"/>
                  </a:lnTo>
                  <a:lnTo>
                    <a:pt x="11834" y="31312"/>
                  </a:lnTo>
                  <a:lnTo>
                    <a:pt x="12546" y="31312"/>
                  </a:lnTo>
                  <a:lnTo>
                    <a:pt x="13237" y="31270"/>
                  </a:lnTo>
                  <a:lnTo>
                    <a:pt x="14640" y="31166"/>
                  </a:lnTo>
                  <a:lnTo>
                    <a:pt x="15331" y="31145"/>
                  </a:lnTo>
                  <a:lnTo>
                    <a:pt x="16023" y="31124"/>
                  </a:lnTo>
                  <a:close/>
                  <a:moveTo>
                    <a:pt x="12399" y="33721"/>
                  </a:moveTo>
                  <a:lnTo>
                    <a:pt x="13090" y="33742"/>
                  </a:lnTo>
                  <a:lnTo>
                    <a:pt x="13782" y="33784"/>
                  </a:lnTo>
                  <a:lnTo>
                    <a:pt x="14473" y="33847"/>
                  </a:lnTo>
                  <a:lnTo>
                    <a:pt x="15164" y="33951"/>
                  </a:lnTo>
                  <a:lnTo>
                    <a:pt x="15834" y="34077"/>
                  </a:lnTo>
                  <a:lnTo>
                    <a:pt x="16379" y="34224"/>
                  </a:lnTo>
                  <a:lnTo>
                    <a:pt x="16902" y="34370"/>
                  </a:lnTo>
                  <a:lnTo>
                    <a:pt x="17405" y="34538"/>
                  </a:lnTo>
                  <a:lnTo>
                    <a:pt x="17908" y="34726"/>
                  </a:lnTo>
                  <a:lnTo>
                    <a:pt x="18934" y="35124"/>
                  </a:lnTo>
                  <a:lnTo>
                    <a:pt x="19437" y="35313"/>
                  </a:lnTo>
                  <a:lnTo>
                    <a:pt x="19939" y="35501"/>
                  </a:lnTo>
                  <a:lnTo>
                    <a:pt x="19311" y="35941"/>
                  </a:lnTo>
                  <a:lnTo>
                    <a:pt x="18662" y="36360"/>
                  </a:lnTo>
                  <a:lnTo>
                    <a:pt x="18012" y="36779"/>
                  </a:lnTo>
                  <a:lnTo>
                    <a:pt x="17363" y="37156"/>
                  </a:lnTo>
                  <a:lnTo>
                    <a:pt x="16902" y="36863"/>
                  </a:lnTo>
                  <a:lnTo>
                    <a:pt x="16441" y="36590"/>
                  </a:lnTo>
                  <a:lnTo>
                    <a:pt x="15960" y="36339"/>
                  </a:lnTo>
                  <a:lnTo>
                    <a:pt x="15478" y="36109"/>
                  </a:lnTo>
                  <a:lnTo>
                    <a:pt x="14996" y="35920"/>
                  </a:lnTo>
                  <a:lnTo>
                    <a:pt x="14494" y="35732"/>
                  </a:lnTo>
                  <a:lnTo>
                    <a:pt x="13970" y="35585"/>
                  </a:lnTo>
                  <a:lnTo>
                    <a:pt x="13467" y="35480"/>
                  </a:lnTo>
                  <a:lnTo>
                    <a:pt x="12944" y="35376"/>
                  </a:lnTo>
                  <a:lnTo>
                    <a:pt x="12399" y="35313"/>
                  </a:lnTo>
                  <a:lnTo>
                    <a:pt x="11876" y="35271"/>
                  </a:lnTo>
                  <a:lnTo>
                    <a:pt x="11352" y="35250"/>
                  </a:lnTo>
                  <a:lnTo>
                    <a:pt x="10807" y="35250"/>
                  </a:lnTo>
                  <a:lnTo>
                    <a:pt x="10284" y="35292"/>
                  </a:lnTo>
                  <a:lnTo>
                    <a:pt x="9739" y="35355"/>
                  </a:lnTo>
                  <a:lnTo>
                    <a:pt x="9216" y="35459"/>
                  </a:lnTo>
                  <a:lnTo>
                    <a:pt x="9676" y="34601"/>
                  </a:lnTo>
                  <a:lnTo>
                    <a:pt x="10137" y="33763"/>
                  </a:lnTo>
                  <a:lnTo>
                    <a:pt x="10221" y="33805"/>
                  </a:lnTo>
                  <a:lnTo>
                    <a:pt x="10326" y="33805"/>
                  </a:lnTo>
                  <a:lnTo>
                    <a:pt x="11017" y="33763"/>
                  </a:lnTo>
                  <a:lnTo>
                    <a:pt x="11708" y="33721"/>
                  </a:lnTo>
                  <a:close/>
                  <a:moveTo>
                    <a:pt x="10430" y="35899"/>
                  </a:moveTo>
                  <a:lnTo>
                    <a:pt x="10933" y="35920"/>
                  </a:lnTo>
                  <a:lnTo>
                    <a:pt x="11415" y="35941"/>
                  </a:lnTo>
                  <a:lnTo>
                    <a:pt x="11897" y="36004"/>
                  </a:lnTo>
                  <a:lnTo>
                    <a:pt x="12378" y="36067"/>
                  </a:lnTo>
                  <a:lnTo>
                    <a:pt x="12839" y="36171"/>
                  </a:lnTo>
                  <a:lnTo>
                    <a:pt x="13321" y="36276"/>
                  </a:lnTo>
                  <a:lnTo>
                    <a:pt x="13782" y="36423"/>
                  </a:lnTo>
                  <a:lnTo>
                    <a:pt x="14221" y="36569"/>
                  </a:lnTo>
                  <a:lnTo>
                    <a:pt x="14682" y="36758"/>
                  </a:lnTo>
                  <a:lnTo>
                    <a:pt x="15122" y="36946"/>
                  </a:lnTo>
                  <a:lnTo>
                    <a:pt x="15562" y="37177"/>
                  </a:lnTo>
                  <a:lnTo>
                    <a:pt x="15981" y="37407"/>
                  </a:lnTo>
                  <a:lnTo>
                    <a:pt x="16421" y="37679"/>
                  </a:lnTo>
                  <a:lnTo>
                    <a:pt x="15918" y="37931"/>
                  </a:lnTo>
                  <a:lnTo>
                    <a:pt x="15394" y="38182"/>
                  </a:lnTo>
                  <a:lnTo>
                    <a:pt x="14745" y="38475"/>
                  </a:lnTo>
                  <a:lnTo>
                    <a:pt x="14075" y="38769"/>
                  </a:lnTo>
                  <a:lnTo>
                    <a:pt x="13740" y="38559"/>
                  </a:lnTo>
                  <a:lnTo>
                    <a:pt x="13363" y="38392"/>
                  </a:lnTo>
                  <a:lnTo>
                    <a:pt x="13007" y="38245"/>
                  </a:lnTo>
                  <a:lnTo>
                    <a:pt x="12609" y="38098"/>
                  </a:lnTo>
                  <a:lnTo>
                    <a:pt x="12232" y="37994"/>
                  </a:lnTo>
                  <a:lnTo>
                    <a:pt x="11834" y="37910"/>
                  </a:lnTo>
                  <a:lnTo>
                    <a:pt x="11415" y="37847"/>
                  </a:lnTo>
                  <a:lnTo>
                    <a:pt x="11017" y="37805"/>
                  </a:lnTo>
                  <a:lnTo>
                    <a:pt x="10598" y="37763"/>
                  </a:lnTo>
                  <a:lnTo>
                    <a:pt x="9760" y="37763"/>
                  </a:lnTo>
                  <a:lnTo>
                    <a:pt x="9362" y="37805"/>
                  </a:lnTo>
                  <a:lnTo>
                    <a:pt x="8943" y="37847"/>
                  </a:lnTo>
                  <a:lnTo>
                    <a:pt x="8545" y="37910"/>
                  </a:lnTo>
                  <a:lnTo>
                    <a:pt x="8147" y="37973"/>
                  </a:lnTo>
                  <a:lnTo>
                    <a:pt x="7770" y="38056"/>
                  </a:lnTo>
                  <a:lnTo>
                    <a:pt x="8064" y="37554"/>
                  </a:lnTo>
                  <a:lnTo>
                    <a:pt x="8357" y="37051"/>
                  </a:lnTo>
                  <a:lnTo>
                    <a:pt x="8922" y="36004"/>
                  </a:lnTo>
                  <a:lnTo>
                    <a:pt x="9425" y="35941"/>
                  </a:lnTo>
                  <a:lnTo>
                    <a:pt x="9928" y="35920"/>
                  </a:lnTo>
                  <a:lnTo>
                    <a:pt x="10430" y="35899"/>
                  </a:lnTo>
                  <a:close/>
                  <a:moveTo>
                    <a:pt x="40213" y="1299"/>
                  </a:moveTo>
                  <a:lnTo>
                    <a:pt x="38873" y="2053"/>
                  </a:lnTo>
                  <a:lnTo>
                    <a:pt x="37554" y="2849"/>
                  </a:lnTo>
                  <a:lnTo>
                    <a:pt x="36255" y="3686"/>
                  </a:lnTo>
                  <a:lnTo>
                    <a:pt x="34956" y="4566"/>
                  </a:lnTo>
                  <a:lnTo>
                    <a:pt x="33700" y="5467"/>
                  </a:lnTo>
                  <a:lnTo>
                    <a:pt x="32443" y="6409"/>
                  </a:lnTo>
                  <a:lnTo>
                    <a:pt x="31228" y="7373"/>
                  </a:lnTo>
                  <a:lnTo>
                    <a:pt x="30014" y="8378"/>
                  </a:lnTo>
                  <a:lnTo>
                    <a:pt x="28820" y="9383"/>
                  </a:lnTo>
                  <a:lnTo>
                    <a:pt x="27647" y="10431"/>
                  </a:lnTo>
                  <a:lnTo>
                    <a:pt x="26495" y="11478"/>
                  </a:lnTo>
                  <a:lnTo>
                    <a:pt x="25364" y="12546"/>
                  </a:lnTo>
                  <a:lnTo>
                    <a:pt x="24275" y="13635"/>
                  </a:lnTo>
                  <a:lnTo>
                    <a:pt x="23186" y="14724"/>
                  </a:lnTo>
                  <a:lnTo>
                    <a:pt x="22117" y="15813"/>
                  </a:lnTo>
                  <a:lnTo>
                    <a:pt x="21070" y="16923"/>
                  </a:lnTo>
                  <a:lnTo>
                    <a:pt x="19960" y="18159"/>
                  </a:lnTo>
                  <a:lnTo>
                    <a:pt x="18850" y="19395"/>
                  </a:lnTo>
                  <a:lnTo>
                    <a:pt x="17782" y="20652"/>
                  </a:lnTo>
                  <a:lnTo>
                    <a:pt x="16714" y="21929"/>
                  </a:lnTo>
                  <a:lnTo>
                    <a:pt x="15687" y="23228"/>
                  </a:lnTo>
                  <a:lnTo>
                    <a:pt x="14682" y="24547"/>
                  </a:lnTo>
                  <a:lnTo>
                    <a:pt x="13698" y="25867"/>
                  </a:lnTo>
                  <a:lnTo>
                    <a:pt x="12734" y="27228"/>
                  </a:lnTo>
                  <a:lnTo>
                    <a:pt x="10807" y="29951"/>
                  </a:lnTo>
                  <a:lnTo>
                    <a:pt x="9823" y="31396"/>
                  </a:lnTo>
                  <a:lnTo>
                    <a:pt x="9341" y="32108"/>
                  </a:lnTo>
                  <a:lnTo>
                    <a:pt x="8860" y="32862"/>
                  </a:lnTo>
                  <a:lnTo>
                    <a:pt x="8399" y="33595"/>
                  </a:lnTo>
                  <a:lnTo>
                    <a:pt x="7959" y="34349"/>
                  </a:lnTo>
                  <a:lnTo>
                    <a:pt x="7540" y="35103"/>
                  </a:lnTo>
                  <a:lnTo>
                    <a:pt x="7163" y="35857"/>
                  </a:lnTo>
                  <a:lnTo>
                    <a:pt x="6786" y="36632"/>
                  </a:lnTo>
                  <a:lnTo>
                    <a:pt x="6451" y="37407"/>
                  </a:lnTo>
                  <a:lnTo>
                    <a:pt x="6158" y="38182"/>
                  </a:lnTo>
                  <a:lnTo>
                    <a:pt x="5906" y="38957"/>
                  </a:lnTo>
                  <a:lnTo>
                    <a:pt x="5885" y="39062"/>
                  </a:lnTo>
                  <a:lnTo>
                    <a:pt x="5885" y="39146"/>
                  </a:lnTo>
                  <a:lnTo>
                    <a:pt x="5885" y="39229"/>
                  </a:lnTo>
                  <a:lnTo>
                    <a:pt x="5906" y="39313"/>
                  </a:lnTo>
                  <a:lnTo>
                    <a:pt x="5948" y="39397"/>
                  </a:lnTo>
                  <a:lnTo>
                    <a:pt x="6011" y="39460"/>
                  </a:lnTo>
                  <a:lnTo>
                    <a:pt x="6137" y="39564"/>
                  </a:lnTo>
                  <a:lnTo>
                    <a:pt x="5948" y="39879"/>
                  </a:lnTo>
                  <a:lnTo>
                    <a:pt x="5571" y="39753"/>
                  </a:lnTo>
                  <a:lnTo>
                    <a:pt x="5194" y="39627"/>
                  </a:lnTo>
                  <a:lnTo>
                    <a:pt x="4838" y="39460"/>
                  </a:lnTo>
                  <a:lnTo>
                    <a:pt x="4482" y="39292"/>
                  </a:lnTo>
                  <a:lnTo>
                    <a:pt x="4147" y="39083"/>
                  </a:lnTo>
                  <a:lnTo>
                    <a:pt x="3812" y="38852"/>
                  </a:lnTo>
                  <a:lnTo>
                    <a:pt x="3498" y="38601"/>
                  </a:lnTo>
                  <a:lnTo>
                    <a:pt x="3184" y="38308"/>
                  </a:lnTo>
                  <a:lnTo>
                    <a:pt x="2911" y="38015"/>
                  </a:lnTo>
                  <a:lnTo>
                    <a:pt x="2660" y="37700"/>
                  </a:lnTo>
                  <a:lnTo>
                    <a:pt x="2430" y="37386"/>
                  </a:lnTo>
                  <a:lnTo>
                    <a:pt x="2220" y="37051"/>
                  </a:lnTo>
                  <a:lnTo>
                    <a:pt x="2053" y="36716"/>
                  </a:lnTo>
                  <a:lnTo>
                    <a:pt x="1885" y="36381"/>
                  </a:lnTo>
                  <a:lnTo>
                    <a:pt x="1759" y="36025"/>
                  </a:lnTo>
                  <a:lnTo>
                    <a:pt x="1655" y="35669"/>
                  </a:lnTo>
                  <a:lnTo>
                    <a:pt x="1550" y="35292"/>
                  </a:lnTo>
                  <a:lnTo>
                    <a:pt x="1487" y="34915"/>
                  </a:lnTo>
                  <a:lnTo>
                    <a:pt x="1424" y="34538"/>
                  </a:lnTo>
                  <a:lnTo>
                    <a:pt x="1403" y="34161"/>
                  </a:lnTo>
                  <a:lnTo>
                    <a:pt x="1382" y="33784"/>
                  </a:lnTo>
                  <a:lnTo>
                    <a:pt x="1382" y="33386"/>
                  </a:lnTo>
                  <a:lnTo>
                    <a:pt x="1403" y="33009"/>
                  </a:lnTo>
                  <a:lnTo>
                    <a:pt x="1424" y="32611"/>
                  </a:lnTo>
                  <a:lnTo>
                    <a:pt x="1466" y="32213"/>
                  </a:lnTo>
                  <a:lnTo>
                    <a:pt x="1529" y="31836"/>
                  </a:lnTo>
                  <a:lnTo>
                    <a:pt x="1676" y="31040"/>
                  </a:lnTo>
                  <a:lnTo>
                    <a:pt x="1885" y="30265"/>
                  </a:lnTo>
                  <a:lnTo>
                    <a:pt x="2115" y="29511"/>
                  </a:lnTo>
                  <a:lnTo>
                    <a:pt x="2388" y="28778"/>
                  </a:lnTo>
                  <a:lnTo>
                    <a:pt x="2681" y="28045"/>
                  </a:lnTo>
                  <a:lnTo>
                    <a:pt x="3016" y="27375"/>
                  </a:lnTo>
                  <a:lnTo>
                    <a:pt x="3351" y="26704"/>
                  </a:lnTo>
                  <a:lnTo>
                    <a:pt x="3686" y="26076"/>
                  </a:lnTo>
                  <a:lnTo>
                    <a:pt x="4063" y="25427"/>
                  </a:lnTo>
                  <a:lnTo>
                    <a:pt x="4440" y="24819"/>
                  </a:lnTo>
                  <a:lnTo>
                    <a:pt x="4838" y="24191"/>
                  </a:lnTo>
                  <a:lnTo>
                    <a:pt x="5257" y="23584"/>
                  </a:lnTo>
                  <a:lnTo>
                    <a:pt x="5697" y="22997"/>
                  </a:lnTo>
                  <a:lnTo>
                    <a:pt x="6116" y="22411"/>
                  </a:lnTo>
                  <a:lnTo>
                    <a:pt x="6577" y="21845"/>
                  </a:lnTo>
                  <a:lnTo>
                    <a:pt x="7037" y="21280"/>
                  </a:lnTo>
                  <a:lnTo>
                    <a:pt x="7519" y="20714"/>
                  </a:lnTo>
                  <a:lnTo>
                    <a:pt x="8001" y="20170"/>
                  </a:lnTo>
                  <a:lnTo>
                    <a:pt x="8504" y="19646"/>
                  </a:lnTo>
                  <a:lnTo>
                    <a:pt x="9006" y="19102"/>
                  </a:lnTo>
                  <a:lnTo>
                    <a:pt x="9530" y="18599"/>
                  </a:lnTo>
                  <a:lnTo>
                    <a:pt x="10053" y="18075"/>
                  </a:lnTo>
                  <a:lnTo>
                    <a:pt x="10598" y="17573"/>
                  </a:lnTo>
                  <a:lnTo>
                    <a:pt x="11687" y="16609"/>
                  </a:lnTo>
                  <a:lnTo>
                    <a:pt x="12818" y="15646"/>
                  </a:lnTo>
                  <a:lnTo>
                    <a:pt x="13970" y="14745"/>
                  </a:lnTo>
                  <a:lnTo>
                    <a:pt x="15143" y="13865"/>
                  </a:lnTo>
                  <a:lnTo>
                    <a:pt x="16358" y="13028"/>
                  </a:lnTo>
                  <a:lnTo>
                    <a:pt x="17572" y="12190"/>
                  </a:lnTo>
                  <a:lnTo>
                    <a:pt x="18787" y="11415"/>
                  </a:lnTo>
                  <a:lnTo>
                    <a:pt x="20023" y="10640"/>
                  </a:lnTo>
                  <a:lnTo>
                    <a:pt x="21238" y="9928"/>
                  </a:lnTo>
                  <a:lnTo>
                    <a:pt x="22474" y="9237"/>
                  </a:lnTo>
                  <a:lnTo>
                    <a:pt x="23709" y="8546"/>
                  </a:lnTo>
                  <a:lnTo>
                    <a:pt x="24966" y="7875"/>
                  </a:lnTo>
                  <a:lnTo>
                    <a:pt x="26223" y="7226"/>
                  </a:lnTo>
                  <a:lnTo>
                    <a:pt x="27479" y="6598"/>
                  </a:lnTo>
                  <a:lnTo>
                    <a:pt x="30014" y="5341"/>
                  </a:lnTo>
                  <a:lnTo>
                    <a:pt x="32464" y="4147"/>
                  </a:lnTo>
                  <a:lnTo>
                    <a:pt x="33721" y="3561"/>
                  </a:lnTo>
                  <a:lnTo>
                    <a:pt x="34977" y="2974"/>
                  </a:lnTo>
                  <a:lnTo>
                    <a:pt x="35627" y="2702"/>
                  </a:lnTo>
                  <a:lnTo>
                    <a:pt x="36255" y="2451"/>
                  </a:lnTo>
                  <a:lnTo>
                    <a:pt x="36904" y="2199"/>
                  </a:lnTo>
                  <a:lnTo>
                    <a:pt x="37554" y="1969"/>
                  </a:lnTo>
                  <a:lnTo>
                    <a:pt x="38224" y="1760"/>
                  </a:lnTo>
                  <a:lnTo>
                    <a:pt x="38873" y="1592"/>
                  </a:lnTo>
                  <a:lnTo>
                    <a:pt x="39543" y="1424"/>
                  </a:lnTo>
                  <a:lnTo>
                    <a:pt x="40213" y="1299"/>
                  </a:lnTo>
                  <a:close/>
                  <a:moveTo>
                    <a:pt x="9593" y="38685"/>
                  </a:moveTo>
                  <a:lnTo>
                    <a:pt x="10221" y="38727"/>
                  </a:lnTo>
                  <a:lnTo>
                    <a:pt x="10849" y="38810"/>
                  </a:lnTo>
                  <a:lnTo>
                    <a:pt x="11478" y="38936"/>
                  </a:lnTo>
                  <a:lnTo>
                    <a:pt x="12085" y="39083"/>
                  </a:lnTo>
                  <a:lnTo>
                    <a:pt x="12713" y="39271"/>
                  </a:lnTo>
                  <a:lnTo>
                    <a:pt x="12043" y="39481"/>
                  </a:lnTo>
                  <a:lnTo>
                    <a:pt x="11352" y="39669"/>
                  </a:lnTo>
                  <a:lnTo>
                    <a:pt x="10661" y="39837"/>
                  </a:lnTo>
                  <a:lnTo>
                    <a:pt x="9949" y="39962"/>
                  </a:lnTo>
                  <a:lnTo>
                    <a:pt x="9237" y="40067"/>
                  </a:lnTo>
                  <a:lnTo>
                    <a:pt x="8545" y="40109"/>
                  </a:lnTo>
                  <a:lnTo>
                    <a:pt x="7854" y="40130"/>
                  </a:lnTo>
                  <a:lnTo>
                    <a:pt x="7498" y="40109"/>
                  </a:lnTo>
                  <a:lnTo>
                    <a:pt x="7163" y="40088"/>
                  </a:lnTo>
                  <a:lnTo>
                    <a:pt x="7310" y="39795"/>
                  </a:lnTo>
                  <a:lnTo>
                    <a:pt x="7414" y="39502"/>
                  </a:lnTo>
                  <a:lnTo>
                    <a:pt x="7498" y="39166"/>
                  </a:lnTo>
                  <a:lnTo>
                    <a:pt x="7540" y="38852"/>
                  </a:lnTo>
                  <a:lnTo>
                    <a:pt x="7561" y="38852"/>
                  </a:lnTo>
                  <a:lnTo>
                    <a:pt x="7917" y="38789"/>
                  </a:lnTo>
                  <a:lnTo>
                    <a:pt x="8273" y="38748"/>
                  </a:lnTo>
                  <a:lnTo>
                    <a:pt x="8608" y="38706"/>
                  </a:lnTo>
                  <a:lnTo>
                    <a:pt x="8943" y="38685"/>
                  </a:lnTo>
                  <a:close/>
                  <a:moveTo>
                    <a:pt x="42769" y="0"/>
                  </a:moveTo>
                  <a:lnTo>
                    <a:pt x="42664" y="21"/>
                  </a:lnTo>
                  <a:lnTo>
                    <a:pt x="42559" y="84"/>
                  </a:lnTo>
                  <a:lnTo>
                    <a:pt x="42496" y="105"/>
                  </a:lnTo>
                  <a:lnTo>
                    <a:pt x="42015" y="63"/>
                  </a:lnTo>
                  <a:lnTo>
                    <a:pt x="41093" y="63"/>
                  </a:lnTo>
                  <a:lnTo>
                    <a:pt x="40632" y="84"/>
                  </a:lnTo>
                  <a:lnTo>
                    <a:pt x="40172" y="126"/>
                  </a:lnTo>
                  <a:lnTo>
                    <a:pt x="39732" y="189"/>
                  </a:lnTo>
                  <a:lnTo>
                    <a:pt x="39271" y="252"/>
                  </a:lnTo>
                  <a:lnTo>
                    <a:pt x="38810" y="335"/>
                  </a:lnTo>
                  <a:lnTo>
                    <a:pt x="38370" y="440"/>
                  </a:lnTo>
                  <a:lnTo>
                    <a:pt x="37910" y="545"/>
                  </a:lnTo>
                  <a:lnTo>
                    <a:pt x="37009" y="796"/>
                  </a:lnTo>
                  <a:lnTo>
                    <a:pt x="36129" y="1089"/>
                  </a:lnTo>
                  <a:lnTo>
                    <a:pt x="35229" y="1424"/>
                  </a:lnTo>
                  <a:lnTo>
                    <a:pt x="34349" y="1781"/>
                  </a:lnTo>
                  <a:lnTo>
                    <a:pt x="33490" y="2158"/>
                  </a:lnTo>
                  <a:lnTo>
                    <a:pt x="32632" y="2555"/>
                  </a:lnTo>
                  <a:lnTo>
                    <a:pt x="31773" y="2953"/>
                  </a:lnTo>
                  <a:lnTo>
                    <a:pt x="30097" y="3791"/>
                  </a:lnTo>
                  <a:lnTo>
                    <a:pt x="28443" y="4608"/>
                  </a:lnTo>
                  <a:lnTo>
                    <a:pt x="26767" y="5425"/>
                  </a:lnTo>
                  <a:lnTo>
                    <a:pt x="25092" y="6284"/>
                  </a:lnTo>
                  <a:lnTo>
                    <a:pt x="23416" y="7142"/>
                  </a:lnTo>
                  <a:lnTo>
                    <a:pt x="21761" y="8064"/>
                  </a:lnTo>
                  <a:lnTo>
                    <a:pt x="20128" y="8985"/>
                  </a:lnTo>
                  <a:lnTo>
                    <a:pt x="18536" y="9970"/>
                  </a:lnTo>
                  <a:lnTo>
                    <a:pt x="16944" y="10975"/>
                  </a:lnTo>
                  <a:lnTo>
                    <a:pt x="16148" y="11499"/>
                  </a:lnTo>
                  <a:lnTo>
                    <a:pt x="15373" y="12022"/>
                  </a:lnTo>
                  <a:lnTo>
                    <a:pt x="14179" y="12881"/>
                  </a:lnTo>
                  <a:lnTo>
                    <a:pt x="12986" y="13782"/>
                  </a:lnTo>
                  <a:lnTo>
                    <a:pt x="11792" y="14724"/>
                  </a:lnTo>
                  <a:lnTo>
                    <a:pt x="10598" y="15709"/>
                  </a:lnTo>
                  <a:lnTo>
                    <a:pt x="9425" y="16756"/>
                  </a:lnTo>
                  <a:lnTo>
                    <a:pt x="8839" y="17279"/>
                  </a:lnTo>
                  <a:lnTo>
                    <a:pt x="8273" y="17824"/>
                  </a:lnTo>
                  <a:lnTo>
                    <a:pt x="7708" y="18390"/>
                  </a:lnTo>
                  <a:lnTo>
                    <a:pt x="7163" y="18955"/>
                  </a:lnTo>
                  <a:lnTo>
                    <a:pt x="6639" y="19521"/>
                  </a:lnTo>
                  <a:lnTo>
                    <a:pt x="6116" y="20107"/>
                  </a:lnTo>
                  <a:lnTo>
                    <a:pt x="5592" y="20714"/>
                  </a:lnTo>
                  <a:lnTo>
                    <a:pt x="5090" y="21322"/>
                  </a:lnTo>
                  <a:lnTo>
                    <a:pt x="4608" y="21929"/>
                  </a:lnTo>
                  <a:lnTo>
                    <a:pt x="4147" y="22557"/>
                  </a:lnTo>
                  <a:lnTo>
                    <a:pt x="3707" y="23207"/>
                  </a:lnTo>
                  <a:lnTo>
                    <a:pt x="3288" y="23835"/>
                  </a:lnTo>
                  <a:lnTo>
                    <a:pt x="2869" y="24505"/>
                  </a:lnTo>
                  <a:lnTo>
                    <a:pt x="2492" y="25155"/>
                  </a:lnTo>
                  <a:lnTo>
                    <a:pt x="2136" y="25846"/>
                  </a:lnTo>
                  <a:lnTo>
                    <a:pt x="1780" y="26516"/>
                  </a:lnTo>
                  <a:lnTo>
                    <a:pt x="1466" y="27207"/>
                  </a:lnTo>
                  <a:lnTo>
                    <a:pt x="1173" y="27919"/>
                  </a:lnTo>
                  <a:lnTo>
                    <a:pt x="922" y="28631"/>
                  </a:lnTo>
                  <a:lnTo>
                    <a:pt x="691" y="29344"/>
                  </a:lnTo>
                  <a:lnTo>
                    <a:pt x="482" y="30077"/>
                  </a:lnTo>
                  <a:lnTo>
                    <a:pt x="293" y="30810"/>
                  </a:lnTo>
                  <a:lnTo>
                    <a:pt x="189" y="31417"/>
                  </a:lnTo>
                  <a:lnTo>
                    <a:pt x="84" y="32024"/>
                  </a:lnTo>
                  <a:lnTo>
                    <a:pt x="42" y="32632"/>
                  </a:lnTo>
                  <a:lnTo>
                    <a:pt x="0" y="33239"/>
                  </a:lnTo>
                  <a:lnTo>
                    <a:pt x="0" y="33868"/>
                  </a:lnTo>
                  <a:lnTo>
                    <a:pt x="42" y="34475"/>
                  </a:lnTo>
                  <a:lnTo>
                    <a:pt x="105" y="35082"/>
                  </a:lnTo>
                  <a:lnTo>
                    <a:pt x="230" y="35669"/>
                  </a:lnTo>
                  <a:lnTo>
                    <a:pt x="377" y="36255"/>
                  </a:lnTo>
                  <a:lnTo>
                    <a:pt x="566" y="36821"/>
                  </a:lnTo>
                  <a:lnTo>
                    <a:pt x="796" y="37365"/>
                  </a:lnTo>
                  <a:lnTo>
                    <a:pt x="943" y="37638"/>
                  </a:lnTo>
                  <a:lnTo>
                    <a:pt x="1089" y="37889"/>
                  </a:lnTo>
                  <a:lnTo>
                    <a:pt x="1236" y="38161"/>
                  </a:lnTo>
                  <a:lnTo>
                    <a:pt x="1403" y="38412"/>
                  </a:lnTo>
                  <a:lnTo>
                    <a:pt x="1592" y="38643"/>
                  </a:lnTo>
                  <a:lnTo>
                    <a:pt x="1780" y="38894"/>
                  </a:lnTo>
                  <a:lnTo>
                    <a:pt x="1990" y="39125"/>
                  </a:lnTo>
                  <a:lnTo>
                    <a:pt x="2199" y="39334"/>
                  </a:lnTo>
                  <a:lnTo>
                    <a:pt x="2451" y="39564"/>
                  </a:lnTo>
                  <a:lnTo>
                    <a:pt x="2681" y="39774"/>
                  </a:lnTo>
                  <a:lnTo>
                    <a:pt x="2974" y="39983"/>
                  </a:lnTo>
                  <a:lnTo>
                    <a:pt x="3246" y="40172"/>
                  </a:lnTo>
                  <a:lnTo>
                    <a:pt x="3540" y="40360"/>
                  </a:lnTo>
                  <a:lnTo>
                    <a:pt x="3833" y="40528"/>
                  </a:lnTo>
                  <a:lnTo>
                    <a:pt x="4147" y="40695"/>
                  </a:lnTo>
                  <a:lnTo>
                    <a:pt x="4461" y="40821"/>
                  </a:lnTo>
                  <a:lnTo>
                    <a:pt x="4775" y="40947"/>
                  </a:lnTo>
                  <a:lnTo>
                    <a:pt x="5090" y="41051"/>
                  </a:lnTo>
                  <a:lnTo>
                    <a:pt x="5404" y="41156"/>
                  </a:lnTo>
                  <a:lnTo>
                    <a:pt x="5739" y="41240"/>
                  </a:lnTo>
                  <a:lnTo>
                    <a:pt x="6074" y="41324"/>
                  </a:lnTo>
                  <a:lnTo>
                    <a:pt x="6409" y="41387"/>
                  </a:lnTo>
                  <a:lnTo>
                    <a:pt x="7079" y="41470"/>
                  </a:lnTo>
                  <a:lnTo>
                    <a:pt x="7770" y="41512"/>
                  </a:lnTo>
                  <a:lnTo>
                    <a:pt x="8462" y="41512"/>
                  </a:lnTo>
                  <a:lnTo>
                    <a:pt x="9153" y="41470"/>
                  </a:lnTo>
                  <a:lnTo>
                    <a:pt x="9844" y="41408"/>
                  </a:lnTo>
                  <a:lnTo>
                    <a:pt x="10535" y="41303"/>
                  </a:lnTo>
                  <a:lnTo>
                    <a:pt x="11226" y="41156"/>
                  </a:lnTo>
                  <a:lnTo>
                    <a:pt x="11876" y="41010"/>
                  </a:lnTo>
                  <a:lnTo>
                    <a:pt x="12546" y="40821"/>
                  </a:lnTo>
                  <a:lnTo>
                    <a:pt x="13174" y="40612"/>
                  </a:lnTo>
                  <a:lnTo>
                    <a:pt x="13802" y="40402"/>
                  </a:lnTo>
                  <a:lnTo>
                    <a:pt x="14410" y="40172"/>
                  </a:lnTo>
                  <a:lnTo>
                    <a:pt x="15017" y="39920"/>
                  </a:lnTo>
                  <a:lnTo>
                    <a:pt x="15625" y="39669"/>
                  </a:lnTo>
                  <a:lnTo>
                    <a:pt x="16211" y="39376"/>
                  </a:lnTo>
                  <a:lnTo>
                    <a:pt x="16798" y="39104"/>
                  </a:lnTo>
                  <a:lnTo>
                    <a:pt x="17384" y="38789"/>
                  </a:lnTo>
                  <a:lnTo>
                    <a:pt x="17949" y="38475"/>
                  </a:lnTo>
                  <a:lnTo>
                    <a:pt x="18012" y="38454"/>
                  </a:lnTo>
                  <a:lnTo>
                    <a:pt x="19039" y="37847"/>
                  </a:lnTo>
                  <a:lnTo>
                    <a:pt x="20023" y="37198"/>
                  </a:lnTo>
                  <a:lnTo>
                    <a:pt x="21007" y="36507"/>
                  </a:lnTo>
                  <a:lnTo>
                    <a:pt x="21971" y="35794"/>
                  </a:lnTo>
                  <a:lnTo>
                    <a:pt x="22892" y="35061"/>
                  </a:lnTo>
                  <a:lnTo>
                    <a:pt x="23793" y="34265"/>
                  </a:lnTo>
                  <a:lnTo>
                    <a:pt x="24673" y="33470"/>
                  </a:lnTo>
                  <a:lnTo>
                    <a:pt x="25531" y="32632"/>
                  </a:lnTo>
                  <a:lnTo>
                    <a:pt x="26348" y="31773"/>
                  </a:lnTo>
                  <a:lnTo>
                    <a:pt x="27165" y="30872"/>
                  </a:lnTo>
                  <a:lnTo>
                    <a:pt x="27940" y="29972"/>
                  </a:lnTo>
                  <a:lnTo>
                    <a:pt x="28694" y="29050"/>
                  </a:lnTo>
                  <a:lnTo>
                    <a:pt x="29406" y="28087"/>
                  </a:lnTo>
                  <a:lnTo>
                    <a:pt x="30118" y="27144"/>
                  </a:lnTo>
                  <a:lnTo>
                    <a:pt x="30788" y="26160"/>
                  </a:lnTo>
                  <a:lnTo>
                    <a:pt x="31438" y="25176"/>
                  </a:lnTo>
                  <a:lnTo>
                    <a:pt x="32255" y="23835"/>
                  </a:lnTo>
                  <a:lnTo>
                    <a:pt x="33050" y="22474"/>
                  </a:lnTo>
                  <a:lnTo>
                    <a:pt x="33804" y="21112"/>
                  </a:lnTo>
                  <a:lnTo>
                    <a:pt x="34517" y="19709"/>
                  </a:lnTo>
                  <a:lnTo>
                    <a:pt x="35187" y="18285"/>
                  </a:lnTo>
                  <a:lnTo>
                    <a:pt x="35836" y="16861"/>
                  </a:lnTo>
                  <a:lnTo>
                    <a:pt x="36423" y="15415"/>
                  </a:lnTo>
                  <a:lnTo>
                    <a:pt x="37009" y="13949"/>
                  </a:lnTo>
                  <a:lnTo>
                    <a:pt x="37260" y="13258"/>
                  </a:lnTo>
                  <a:lnTo>
                    <a:pt x="37512" y="12525"/>
                  </a:lnTo>
                  <a:lnTo>
                    <a:pt x="38014" y="11080"/>
                  </a:lnTo>
                  <a:lnTo>
                    <a:pt x="38496" y="9635"/>
                  </a:lnTo>
                  <a:lnTo>
                    <a:pt x="38999" y="8169"/>
                  </a:lnTo>
                  <a:lnTo>
                    <a:pt x="39166" y="8169"/>
                  </a:lnTo>
                  <a:lnTo>
                    <a:pt x="39229" y="8127"/>
                  </a:lnTo>
                  <a:lnTo>
                    <a:pt x="39313" y="8085"/>
                  </a:lnTo>
                  <a:lnTo>
                    <a:pt x="39418" y="7980"/>
                  </a:lnTo>
                  <a:lnTo>
                    <a:pt x="39501" y="7833"/>
                  </a:lnTo>
                  <a:lnTo>
                    <a:pt x="39543" y="7666"/>
                  </a:lnTo>
                  <a:lnTo>
                    <a:pt x="39543" y="7582"/>
                  </a:lnTo>
                  <a:lnTo>
                    <a:pt x="39543" y="7498"/>
                  </a:lnTo>
                  <a:lnTo>
                    <a:pt x="39522" y="7415"/>
                  </a:lnTo>
                  <a:lnTo>
                    <a:pt x="39480" y="7352"/>
                  </a:lnTo>
                  <a:lnTo>
                    <a:pt x="39439" y="7268"/>
                  </a:lnTo>
                  <a:lnTo>
                    <a:pt x="39376" y="7205"/>
                  </a:lnTo>
                  <a:lnTo>
                    <a:pt x="39732" y="6367"/>
                  </a:lnTo>
                  <a:lnTo>
                    <a:pt x="40109" y="5551"/>
                  </a:lnTo>
                  <a:lnTo>
                    <a:pt x="40528" y="4734"/>
                  </a:lnTo>
                  <a:lnTo>
                    <a:pt x="40758" y="4336"/>
                  </a:lnTo>
                  <a:lnTo>
                    <a:pt x="40988" y="3959"/>
                  </a:lnTo>
                  <a:lnTo>
                    <a:pt x="41240" y="3582"/>
                  </a:lnTo>
                  <a:lnTo>
                    <a:pt x="41512" y="3205"/>
                  </a:lnTo>
                  <a:lnTo>
                    <a:pt x="41784" y="2849"/>
                  </a:lnTo>
                  <a:lnTo>
                    <a:pt x="42057" y="2493"/>
                  </a:lnTo>
                  <a:lnTo>
                    <a:pt x="42371" y="2137"/>
                  </a:lnTo>
                  <a:lnTo>
                    <a:pt x="42685" y="1801"/>
                  </a:lnTo>
                  <a:lnTo>
                    <a:pt x="43020" y="1487"/>
                  </a:lnTo>
                  <a:lnTo>
                    <a:pt x="43376" y="1173"/>
                  </a:lnTo>
                  <a:lnTo>
                    <a:pt x="43460" y="1068"/>
                  </a:lnTo>
                  <a:lnTo>
                    <a:pt x="43544" y="1047"/>
                  </a:lnTo>
                  <a:lnTo>
                    <a:pt x="43627" y="1026"/>
                  </a:lnTo>
                  <a:lnTo>
                    <a:pt x="43690" y="985"/>
                  </a:lnTo>
                  <a:lnTo>
                    <a:pt x="43753" y="943"/>
                  </a:lnTo>
                  <a:lnTo>
                    <a:pt x="43774" y="880"/>
                  </a:lnTo>
                  <a:lnTo>
                    <a:pt x="43816" y="817"/>
                  </a:lnTo>
                  <a:lnTo>
                    <a:pt x="43837" y="670"/>
                  </a:lnTo>
                  <a:lnTo>
                    <a:pt x="43795" y="524"/>
                  </a:lnTo>
                  <a:lnTo>
                    <a:pt x="43774" y="440"/>
                  </a:lnTo>
                  <a:lnTo>
                    <a:pt x="43732" y="377"/>
                  </a:lnTo>
                  <a:lnTo>
                    <a:pt x="43669" y="335"/>
                  </a:lnTo>
                  <a:lnTo>
                    <a:pt x="43606" y="272"/>
                  </a:lnTo>
                  <a:lnTo>
                    <a:pt x="43523" y="231"/>
                  </a:lnTo>
                  <a:lnTo>
                    <a:pt x="43439" y="210"/>
                  </a:lnTo>
                  <a:lnTo>
                    <a:pt x="43376" y="210"/>
                  </a:lnTo>
                  <a:lnTo>
                    <a:pt x="43292" y="147"/>
                  </a:lnTo>
                  <a:lnTo>
                    <a:pt x="43209" y="84"/>
                  </a:lnTo>
                  <a:lnTo>
                    <a:pt x="43104" y="42"/>
                  </a:lnTo>
                  <a:lnTo>
                    <a:pt x="429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256;p56">
              <a:extLst>
                <a:ext uri="{FF2B5EF4-FFF2-40B4-BE49-F238E27FC236}">
                  <a16:creationId xmlns:a16="http://schemas.microsoft.com/office/drawing/2014/main" id="{2211EF9D-AA45-879C-4E16-7DF789AB1E02}"/>
                </a:ext>
              </a:extLst>
            </p:cNvPr>
            <p:cNvSpPr/>
            <p:nvPr/>
          </p:nvSpPr>
          <p:spPr>
            <a:xfrm>
              <a:off x="2665875" y="2411625"/>
              <a:ext cx="59200" cy="58150"/>
            </a:xfrm>
            <a:custGeom>
              <a:avLst/>
              <a:gdLst/>
              <a:ahLst/>
              <a:cxnLst/>
              <a:rect l="l" t="t" r="r" b="b"/>
              <a:pathLst>
                <a:path w="2368" h="2326" extrusionOk="0">
                  <a:moveTo>
                    <a:pt x="713" y="1"/>
                  </a:moveTo>
                  <a:lnTo>
                    <a:pt x="545" y="22"/>
                  </a:lnTo>
                  <a:lnTo>
                    <a:pt x="399" y="64"/>
                  </a:lnTo>
                  <a:lnTo>
                    <a:pt x="315" y="105"/>
                  </a:lnTo>
                  <a:lnTo>
                    <a:pt x="252" y="147"/>
                  </a:lnTo>
                  <a:lnTo>
                    <a:pt x="210" y="210"/>
                  </a:lnTo>
                  <a:lnTo>
                    <a:pt x="147" y="294"/>
                  </a:lnTo>
                  <a:lnTo>
                    <a:pt x="85" y="462"/>
                  </a:lnTo>
                  <a:lnTo>
                    <a:pt x="43" y="650"/>
                  </a:lnTo>
                  <a:lnTo>
                    <a:pt x="22" y="839"/>
                  </a:lnTo>
                  <a:lnTo>
                    <a:pt x="22" y="1027"/>
                  </a:lnTo>
                  <a:lnTo>
                    <a:pt x="1" y="1216"/>
                  </a:lnTo>
                  <a:lnTo>
                    <a:pt x="1" y="1425"/>
                  </a:lnTo>
                  <a:lnTo>
                    <a:pt x="43" y="1634"/>
                  </a:lnTo>
                  <a:lnTo>
                    <a:pt x="126" y="1823"/>
                  </a:lnTo>
                  <a:lnTo>
                    <a:pt x="231" y="1970"/>
                  </a:lnTo>
                  <a:lnTo>
                    <a:pt x="378" y="2095"/>
                  </a:lnTo>
                  <a:lnTo>
                    <a:pt x="545" y="2200"/>
                  </a:lnTo>
                  <a:lnTo>
                    <a:pt x="713" y="2284"/>
                  </a:lnTo>
                  <a:lnTo>
                    <a:pt x="901" y="2326"/>
                  </a:lnTo>
                  <a:lnTo>
                    <a:pt x="1069" y="2305"/>
                  </a:lnTo>
                  <a:lnTo>
                    <a:pt x="1174" y="2284"/>
                  </a:lnTo>
                  <a:lnTo>
                    <a:pt x="1257" y="2242"/>
                  </a:lnTo>
                  <a:lnTo>
                    <a:pt x="1341" y="2200"/>
                  </a:lnTo>
                  <a:lnTo>
                    <a:pt x="1425" y="2137"/>
                  </a:lnTo>
                  <a:lnTo>
                    <a:pt x="1551" y="2011"/>
                  </a:lnTo>
                  <a:lnTo>
                    <a:pt x="1697" y="1907"/>
                  </a:lnTo>
                  <a:lnTo>
                    <a:pt x="1865" y="1760"/>
                  </a:lnTo>
                  <a:lnTo>
                    <a:pt x="1991" y="1613"/>
                  </a:lnTo>
                  <a:lnTo>
                    <a:pt x="2095" y="1425"/>
                  </a:lnTo>
                  <a:lnTo>
                    <a:pt x="2200" y="1236"/>
                  </a:lnTo>
                  <a:lnTo>
                    <a:pt x="2284" y="1048"/>
                  </a:lnTo>
                  <a:lnTo>
                    <a:pt x="2326" y="859"/>
                  </a:lnTo>
                  <a:lnTo>
                    <a:pt x="2368" y="671"/>
                  </a:lnTo>
                  <a:lnTo>
                    <a:pt x="2368" y="587"/>
                  </a:lnTo>
                  <a:lnTo>
                    <a:pt x="2347" y="482"/>
                  </a:lnTo>
                  <a:lnTo>
                    <a:pt x="2305" y="399"/>
                  </a:lnTo>
                  <a:lnTo>
                    <a:pt x="2263" y="315"/>
                  </a:lnTo>
                  <a:lnTo>
                    <a:pt x="2200" y="231"/>
                  </a:lnTo>
                  <a:lnTo>
                    <a:pt x="2116" y="168"/>
                  </a:lnTo>
                  <a:lnTo>
                    <a:pt x="2032" y="105"/>
                  </a:lnTo>
                  <a:lnTo>
                    <a:pt x="1949" y="85"/>
                  </a:lnTo>
                  <a:lnTo>
                    <a:pt x="1760" y="43"/>
                  </a:lnTo>
                  <a:lnTo>
                    <a:pt x="1551" y="22"/>
                  </a:lnTo>
                  <a:lnTo>
                    <a:pt x="1362" y="22"/>
                  </a:lnTo>
                  <a:lnTo>
                    <a:pt x="1153" y="43"/>
                  </a:lnTo>
                  <a:lnTo>
                    <a:pt x="943"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257;p56">
              <a:extLst>
                <a:ext uri="{FF2B5EF4-FFF2-40B4-BE49-F238E27FC236}">
                  <a16:creationId xmlns:a16="http://schemas.microsoft.com/office/drawing/2014/main" id="{8C583EE0-CDB4-E9C5-FE13-1D92B6CD1EED}"/>
                </a:ext>
              </a:extLst>
            </p:cNvPr>
            <p:cNvSpPr/>
            <p:nvPr/>
          </p:nvSpPr>
          <p:spPr>
            <a:xfrm>
              <a:off x="2665875" y="2411625"/>
              <a:ext cx="59200" cy="58150"/>
            </a:xfrm>
            <a:custGeom>
              <a:avLst/>
              <a:gdLst/>
              <a:ahLst/>
              <a:cxnLst/>
              <a:rect l="l" t="t" r="r" b="b"/>
              <a:pathLst>
                <a:path w="2368" h="2326" extrusionOk="0">
                  <a:moveTo>
                    <a:pt x="713" y="1"/>
                  </a:moveTo>
                  <a:lnTo>
                    <a:pt x="545" y="22"/>
                  </a:lnTo>
                  <a:lnTo>
                    <a:pt x="399" y="64"/>
                  </a:lnTo>
                  <a:lnTo>
                    <a:pt x="315" y="105"/>
                  </a:lnTo>
                  <a:lnTo>
                    <a:pt x="252" y="147"/>
                  </a:lnTo>
                  <a:lnTo>
                    <a:pt x="210" y="210"/>
                  </a:lnTo>
                  <a:lnTo>
                    <a:pt x="147" y="294"/>
                  </a:lnTo>
                  <a:lnTo>
                    <a:pt x="85" y="462"/>
                  </a:lnTo>
                  <a:lnTo>
                    <a:pt x="43" y="650"/>
                  </a:lnTo>
                  <a:lnTo>
                    <a:pt x="22" y="839"/>
                  </a:lnTo>
                  <a:lnTo>
                    <a:pt x="22" y="1027"/>
                  </a:lnTo>
                  <a:lnTo>
                    <a:pt x="1" y="1216"/>
                  </a:lnTo>
                  <a:lnTo>
                    <a:pt x="1" y="1425"/>
                  </a:lnTo>
                  <a:lnTo>
                    <a:pt x="43" y="1634"/>
                  </a:lnTo>
                  <a:lnTo>
                    <a:pt x="126" y="1823"/>
                  </a:lnTo>
                  <a:lnTo>
                    <a:pt x="231" y="1970"/>
                  </a:lnTo>
                  <a:lnTo>
                    <a:pt x="378" y="2095"/>
                  </a:lnTo>
                  <a:lnTo>
                    <a:pt x="545" y="2200"/>
                  </a:lnTo>
                  <a:lnTo>
                    <a:pt x="713" y="2284"/>
                  </a:lnTo>
                  <a:lnTo>
                    <a:pt x="901" y="2326"/>
                  </a:lnTo>
                  <a:lnTo>
                    <a:pt x="1069" y="2305"/>
                  </a:lnTo>
                  <a:lnTo>
                    <a:pt x="1174" y="2284"/>
                  </a:lnTo>
                  <a:lnTo>
                    <a:pt x="1257" y="2242"/>
                  </a:lnTo>
                  <a:lnTo>
                    <a:pt x="1341" y="2200"/>
                  </a:lnTo>
                  <a:lnTo>
                    <a:pt x="1425" y="2137"/>
                  </a:lnTo>
                  <a:lnTo>
                    <a:pt x="1551" y="2011"/>
                  </a:lnTo>
                  <a:lnTo>
                    <a:pt x="1697" y="1907"/>
                  </a:lnTo>
                  <a:lnTo>
                    <a:pt x="1865" y="1760"/>
                  </a:lnTo>
                  <a:lnTo>
                    <a:pt x="1991" y="1613"/>
                  </a:lnTo>
                  <a:lnTo>
                    <a:pt x="2095" y="1425"/>
                  </a:lnTo>
                  <a:lnTo>
                    <a:pt x="2200" y="1236"/>
                  </a:lnTo>
                  <a:lnTo>
                    <a:pt x="2284" y="1048"/>
                  </a:lnTo>
                  <a:lnTo>
                    <a:pt x="2326" y="859"/>
                  </a:lnTo>
                  <a:lnTo>
                    <a:pt x="2368" y="671"/>
                  </a:lnTo>
                  <a:lnTo>
                    <a:pt x="2368" y="587"/>
                  </a:lnTo>
                  <a:lnTo>
                    <a:pt x="2347" y="482"/>
                  </a:lnTo>
                  <a:lnTo>
                    <a:pt x="2305" y="399"/>
                  </a:lnTo>
                  <a:lnTo>
                    <a:pt x="2263" y="315"/>
                  </a:lnTo>
                  <a:lnTo>
                    <a:pt x="2200" y="231"/>
                  </a:lnTo>
                  <a:lnTo>
                    <a:pt x="2116" y="168"/>
                  </a:lnTo>
                  <a:lnTo>
                    <a:pt x="2032" y="105"/>
                  </a:lnTo>
                  <a:lnTo>
                    <a:pt x="1949" y="85"/>
                  </a:lnTo>
                  <a:lnTo>
                    <a:pt x="1760" y="43"/>
                  </a:lnTo>
                  <a:lnTo>
                    <a:pt x="1551" y="22"/>
                  </a:lnTo>
                  <a:lnTo>
                    <a:pt x="1362" y="22"/>
                  </a:lnTo>
                  <a:lnTo>
                    <a:pt x="1153" y="43"/>
                  </a:lnTo>
                  <a:lnTo>
                    <a:pt x="9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258;p56">
              <a:extLst>
                <a:ext uri="{FF2B5EF4-FFF2-40B4-BE49-F238E27FC236}">
                  <a16:creationId xmlns:a16="http://schemas.microsoft.com/office/drawing/2014/main" id="{32781F24-073F-6BEB-390C-23DCC2882282}"/>
                </a:ext>
              </a:extLst>
            </p:cNvPr>
            <p:cNvSpPr/>
            <p:nvPr/>
          </p:nvSpPr>
          <p:spPr>
            <a:xfrm>
              <a:off x="2739700" y="2230975"/>
              <a:ext cx="65500" cy="63400"/>
            </a:xfrm>
            <a:custGeom>
              <a:avLst/>
              <a:gdLst/>
              <a:ahLst/>
              <a:cxnLst/>
              <a:rect l="l" t="t" r="r" b="b"/>
              <a:pathLst>
                <a:path w="2620" h="2536" extrusionOk="0">
                  <a:moveTo>
                    <a:pt x="1362" y="1"/>
                  </a:moveTo>
                  <a:lnTo>
                    <a:pt x="1195" y="22"/>
                  </a:lnTo>
                  <a:lnTo>
                    <a:pt x="1048" y="43"/>
                  </a:lnTo>
                  <a:lnTo>
                    <a:pt x="902" y="85"/>
                  </a:lnTo>
                  <a:lnTo>
                    <a:pt x="755" y="147"/>
                  </a:lnTo>
                  <a:lnTo>
                    <a:pt x="608" y="231"/>
                  </a:lnTo>
                  <a:lnTo>
                    <a:pt x="483" y="315"/>
                  </a:lnTo>
                  <a:lnTo>
                    <a:pt x="378" y="420"/>
                  </a:lnTo>
                  <a:lnTo>
                    <a:pt x="273" y="545"/>
                  </a:lnTo>
                  <a:lnTo>
                    <a:pt x="189" y="650"/>
                  </a:lnTo>
                  <a:lnTo>
                    <a:pt x="127" y="776"/>
                  </a:lnTo>
                  <a:lnTo>
                    <a:pt x="64" y="901"/>
                  </a:lnTo>
                  <a:lnTo>
                    <a:pt x="22" y="1048"/>
                  </a:lnTo>
                  <a:lnTo>
                    <a:pt x="1" y="1174"/>
                  </a:lnTo>
                  <a:lnTo>
                    <a:pt x="1" y="1320"/>
                  </a:lnTo>
                  <a:lnTo>
                    <a:pt x="1" y="1446"/>
                  </a:lnTo>
                  <a:lnTo>
                    <a:pt x="22" y="1593"/>
                  </a:lnTo>
                  <a:lnTo>
                    <a:pt x="64" y="1718"/>
                  </a:lnTo>
                  <a:lnTo>
                    <a:pt x="127" y="1844"/>
                  </a:lnTo>
                  <a:lnTo>
                    <a:pt x="189" y="1970"/>
                  </a:lnTo>
                  <a:lnTo>
                    <a:pt x="273" y="2074"/>
                  </a:lnTo>
                  <a:lnTo>
                    <a:pt x="378" y="2200"/>
                  </a:lnTo>
                  <a:lnTo>
                    <a:pt x="483" y="2284"/>
                  </a:lnTo>
                  <a:lnTo>
                    <a:pt x="587" y="2368"/>
                  </a:lnTo>
                  <a:lnTo>
                    <a:pt x="713" y="2409"/>
                  </a:lnTo>
                  <a:lnTo>
                    <a:pt x="943" y="2493"/>
                  </a:lnTo>
                  <a:lnTo>
                    <a:pt x="1069" y="2535"/>
                  </a:lnTo>
                  <a:lnTo>
                    <a:pt x="1320" y="2535"/>
                  </a:lnTo>
                  <a:lnTo>
                    <a:pt x="1446" y="2514"/>
                  </a:lnTo>
                  <a:lnTo>
                    <a:pt x="1551" y="2493"/>
                  </a:lnTo>
                  <a:lnTo>
                    <a:pt x="1656" y="2451"/>
                  </a:lnTo>
                  <a:lnTo>
                    <a:pt x="1760" y="2389"/>
                  </a:lnTo>
                  <a:lnTo>
                    <a:pt x="1844" y="2326"/>
                  </a:lnTo>
                  <a:lnTo>
                    <a:pt x="1949" y="2179"/>
                  </a:lnTo>
                  <a:lnTo>
                    <a:pt x="2033" y="2074"/>
                  </a:lnTo>
                  <a:lnTo>
                    <a:pt x="2116" y="2032"/>
                  </a:lnTo>
                  <a:lnTo>
                    <a:pt x="2263" y="1928"/>
                  </a:lnTo>
                  <a:lnTo>
                    <a:pt x="2389" y="1802"/>
                  </a:lnTo>
                  <a:lnTo>
                    <a:pt x="2493" y="1655"/>
                  </a:lnTo>
                  <a:lnTo>
                    <a:pt x="2556" y="1509"/>
                  </a:lnTo>
                  <a:lnTo>
                    <a:pt x="2598" y="1341"/>
                  </a:lnTo>
                  <a:lnTo>
                    <a:pt x="2619" y="1174"/>
                  </a:lnTo>
                  <a:lnTo>
                    <a:pt x="2598" y="985"/>
                  </a:lnTo>
                  <a:lnTo>
                    <a:pt x="2556" y="818"/>
                  </a:lnTo>
                  <a:lnTo>
                    <a:pt x="2493" y="650"/>
                  </a:lnTo>
                  <a:lnTo>
                    <a:pt x="2410" y="524"/>
                  </a:lnTo>
                  <a:lnTo>
                    <a:pt x="2305" y="399"/>
                  </a:lnTo>
                  <a:lnTo>
                    <a:pt x="2200" y="294"/>
                  </a:lnTo>
                  <a:lnTo>
                    <a:pt x="2074" y="189"/>
                  </a:lnTo>
                  <a:lnTo>
                    <a:pt x="1949" y="127"/>
                  </a:lnTo>
                  <a:lnTo>
                    <a:pt x="1802" y="64"/>
                  </a:lnTo>
                  <a:lnTo>
                    <a:pt x="1656" y="22"/>
                  </a:lnTo>
                  <a:lnTo>
                    <a:pt x="1509"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259;p56">
              <a:extLst>
                <a:ext uri="{FF2B5EF4-FFF2-40B4-BE49-F238E27FC236}">
                  <a16:creationId xmlns:a16="http://schemas.microsoft.com/office/drawing/2014/main" id="{43CF3325-139A-73CD-39E9-936B23077D4D}"/>
                </a:ext>
              </a:extLst>
            </p:cNvPr>
            <p:cNvSpPr/>
            <p:nvPr/>
          </p:nvSpPr>
          <p:spPr>
            <a:xfrm>
              <a:off x="2739700" y="2230975"/>
              <a:ext cx="65500" cy="63400"/>
            </a:xfrm>
            <a:custGeom>
              <a:avLst/>
              <a:gdLst/>
              <a:ahLst/>
              <a:cxnLst/>
              <a:rect l="l" t="t" r="r" b="b"/>
              <a:pathLst>
                <a:path w="2620" h="2536" extrusionOk="0">
                  <a:moveTo>
                    <a:pt x="1362" y="1"/>
                  </a:moveTo>
                  <a:lnTo>
                    <a:pt x="1195" y="22"/>
                  </a:lnTo>
                  <a:lnTo>
                    <a:pt x="1048" y="43"/>
                  </a:lnTo>
                  <a:lnTo>
                    <a:pt x="902" y="85"/>
                  </a:lnTo>
                  <a:lnTo>
                    <a:pt x="755" y="147"/>
                  </a:lnTo>
                  <a:lnTo>
                    <a:pt x="608" y="231"/>
                  </a:lnTo>
                  <a:lnTo>
                    <a:pt x="483" y="315"/>
                  </a:lnTo>
                  <a:lnTo>
                    <a:pt x="378" y="420"/>
                  </a:lnTo>
                  <a:lnTo>
                    <a:pt x="273" y="545"/>
                  </a:lnTo>
                  <a:lnTo>
                    <a:pt x="189" y="650"/>
                  </a:lnTo>
                  <a:lnTo>
                    <a:pt x="127" y="776"/>
                  </a:lnTo>
                  <a:lnTo>
                    <a:pt x="64" y="901"/>
                  </a:lnTo>
                  <a:lnTo>
                    <a:pt x="22" y="1048"/>
                  </a:lnTo>
                  <a:lnTo>
                    <a:pt x="1" y="1174"/>
                  </a:lnTo>
                  <a:lnTo>
                    <a:pt x="1" y="1320"/>
                  </a:lnTo>
                  <a:lnTo>
                    <a:pt x="1" y="1446"/>
                  </a:lnTo>
                  <a:lnTo>
                    <a:pt x="22" y="1593"/>
                  </a:lnTo>
                  <a:lnTo>
                    <a:pt x="64" y="1718"/>
                  </a:lnTo>
                  <a:lnTo>
                    <a:pt x="127" y="1844"/>
                  </a:lnTo>
                  <a:lnTo>
                    <a:pt x="189" y="1970"/>
                  </a:lnTo>
                  <a:lnTo>
                    <a:pt x="273" y="2074"/>
                  </a:lnTo>
                  <a:lnTo>
                    <a:pt x="378" y="2200"/>
                  </a:lnTo>
                  <a:lnTo>
                    <a:pt x="483" y="2284"/>
                  </a:lnTo>
                  <a:lnTo>
                    <a:pt x="587" y="2368"/>
                  </a:lnTo>
                  <a:lnTo>
                    <a:pt x="713" y="2409"/>
                  </a:lnTo>
                  <a:lnTo>
                    <a:pt x="943" y="2493"/>
                  </a:lnTo>
                  <a:lnTo>
                    <a:pt x="1069" y="2535"/>
                  </a:lnTo>
                  <a:lnTo>
                    <a:pt x="1320" y="2535"/>
                  </a:lnTo>
                  <a:lnTo>
                    <a:pt x="1446" y="2514"/>
                  </a:lnTo>
                  <a:lnTo>
                    <a:pt x="1551" y="2493"/>
                  </a:lnTo>
                  <a:lnTo>
                    <a:pt x="1656" y="2451"/>
                  </a:lnTo>
                  <a:lnTo>
                    <a:pt x="1760" y="2389"/>
                  </a:lnTo>
                  <a:lnTo>
                    <a:pt x="1844" y="2326"/>
                  </a:lnTo>
                  <a:lnTo>
                    <a:pt x="1949" y="2179"/>
                  </a:lnTo>
                  <a:lnTo>
                    <a:pt x="2033" y="2074"/>
                  </a:lnTo>
                  <a:lnTo>
                    <a:pt x="2116" y="2032"/>
                  </a:lnTo>
                  <a:lnTo>
                    <a:pt x="2263" y="1928"/>
                  </a:lnTo>
                  <a:lnTo>
                    <a:pt x="2389" y="1802"/>
                  </a:lnTo>
                  <a:lnTo>
                    <a:pt x="2493" y="1655"/>
                  </a:lnTo>
                  <a:lnTo>
                    <a:pt x="2556" y="1509"/>
                  </a:lnTo>
                  <a:lnTo>
                    <a:pt x="2598" y="1341"/>
                  </a:lnTo>
                  <a:lnTo>
                    <a:pt x="2619" y="1174"/>
                  </a:lnTo>
                  <a:lnTo>
                    <a:pt x="2598" y="985"/>
                  </a:lnTo>
                  <a:lnTo>
                    <a:pt x="2556" y="818"/>
                  </a:lnTo>
                  <a:lnTo>
                    <a:pt x="2493" y="650"/>
                  </a:lnTo>
                  <a:lnTo>
                    <a:pt x="2410" y="524"/>
                  </a:lnTo>
                  <a:lnTo>
                    <a:pt x="2305" y="399"/>
                  </a:lnTo>
                  <a:lnTo>
                    <a:pt x="2200" y="294"/>
                  </a:lnTo>
                  <a:lnTo>
                    <a:pt x="2074" y="189"/>
                  </a:lnTo>
                  <a:lnTo>
                    <a:pt x="1949" y="127"/>
                  </a:lnTo>
                  <a:lnTo>
                    <a:pt x="1802" y="64"/>
                  </a:lnTo>
                  <a:lnTo>
                    <a:pt x="1656" y="22"/>
                  </a:lnTo>
                  <a:lnTo>
                    <a:pt x="15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260;p56">
              <a:extLst>
                <a:ext uri="{FF2B5EF4-FFF2-40B4-BE49-F238E27FC236}">
                  <a16:creationId xmlns:a16="http://schemas.microsoft.com/office/drawing/2014/main" id="{C50E8DF9-9493-DDD8-6D9B-CF2F72932382}"/>
                </a:ext>
              </a:extLst>
            </p:cNvPr>
            <p:cNvSpPr/>
            <p:nvPr/>
          </p:nvSpPr>
          <p:spPr>
            <a:xfrm>
              <a:off x="2849150" y="2079650"/>
              <a:ext cx="57625" cy="57100"/>
            </a:xfrm>
            <a:custGeom>
              <a:avLst/>
              <a:gdLst/>
              <a:ahLst/>
              <a:cxnLst/>
              <a:rect l="l" t="t" r="r" b="b"/>
              <a:pathLst>
                <a:path w="2305" h="2284" extrusionOk="0">
                  <a:moveTo>
                    <a:pt x="1006" y="1"/>
                  </a:moveTo>
                  <a:lnTo>
                    <a:pt x="901" y="22"/>
                  </a:lnTo>
                  <a:lnTo>
                    <a:pt x="775" y="43"/>
                  </a:lnTo>
                  <a:lnTo>
                    <a:pt x="671" y="106"/>
                  </a:lnTo>
                  <a:lnTo>
                    <a:pt x="566" y="148"/>
                  </a:lnTo>
                  <a:lnTo>
                    <a:pt x="461" y="231"/>
                  </a:lnTo>
                  <a:lnTo>
                    <a:pt x="377" y="294"/>
                  </a:lnTo>
                  <a:lnTo>
                    <a:pt x="294" y="399"/>
                  </a:lnTo>
                  <a:lnTo>
                    <a:pt x="210" y="504"/>
                  </a:lnTo>
                  <a:lnTo>
                    <a:pt x="147" y="608"/>
                  </a:lnTo>
                  <a:lnTo>
                    <a:pt x="105" y="713"/>
                  </a:lnTo>
                  <a:lnTo>
                    <a:pt x="21" y="943"/>
                  </a:lnTo>
                  <a:lnTo>
                    <a:pt x="0" y="1195"/>
                  </a:lnTo>
                  <a:lnTo>
                    <a:pt x="21" y="1299"/>
                  </a:lnTo>
                  <a:lnTo>
                    <a:pt x="42" y="1425"/>
                  </a:lnTo>
                  <a:lnTo>
                    <a:pt x="63" y="1530"/>
                  </a:lnTo>
                  <a:lnTo>
                    <a:pt x="105" y="1656"/>
                  </a:lnTo>
                  <a:lnTo>
                    <a:pt x="168" y="1760"/>
                  </a:lnTo>
                  <a:lnTo>
                    <a:pt x="252" y="1844"/>
                  </a:lnTo>
                  <a:lnTo>
                    <a:pt x="335" y="1949"/>
                  </a:lnTo>
                  <a:lnTo>
                    <a:pt x="440" y="2033"/>
                  </a:lnTo>
                  <a:lnTo>
                    <a:pt x="629" y="2158"/>
                  </a:lnTo>
                  <a:lnTo>
                    <a:pt x="838" y="2221"/>
                  </a:lnTo>
                  <a:lnTo>
                    <a:pt x="1048" y="2263"/>
                  </a:lnTo>
                  <a:lnTo>
                    <a:pt x="1278" y="2284"/>
                  </a:lnTo>
                  <a:lnTo>
                    <a:pt x="1487" y="2263"/>
                  </a:lnTo>
                  <a:lnTo>
                    <a:pt x="1718" y="2200"/>
                  </a:lnTo>
                  <a:lnTo>
                    <a:pt x="1927" y="2137"/>
                  </a:lnTo>
                  <a:lnTo>
                    <a:pt x="2116" y="2012"/>
                  </a:lnTo>
                  <a:lnTo>
                    <a:pt x="2200" y="1949"/>
                  </a:lnTo>
                  <a:lnTo>
                    <a:pt x="2241" y="1886"/>
                  </a:lnTo>
                  <a:lnTo>
                    <a:pt x="2283" y="1802"/>
                  </a:lnTo>
                  <a:lnTo>
                    <a:pt x="2304" y="1718"/>
                  </a:lnTo>
                  <a:lnTo>
                    <a:pt x="2304" y="1614"/>
                  </a:lnTo>
                  <a:lnTo>
                    <a:pt x="2283" y="1530"/>
                  </a:lnTo>
                  <a:lnTo>
                    <a:pt x="2262" y="1446"/>
                  </a:lnTo>
                  <a:lnTo>
                    <a:pt x="2200" y="1383"/>
                  </a:lnTo>
                  <a:lnTo>
                    <a:pt x="2220" y="1153"/>
                  </a:lnTo>
                  <a:lnTo>
                    <a:pt x="2200" y="922"/>
                  </a:lnTo>
                  <a:lnTo>
                    <a:pt x="2137" y="713"/>
                  </a:lnTo>
                  <a:lnTo>
                    <a:pt x="2053" y="545"/>
                  </a:lnTo>
                  <a:lnTo>
                    <a:pt x="1969" y="420"/>
                  </a:lnTo>
                  <a:lnTo>
                    <a:pt x="1885" y="336"/>
                  </a:lnTo>
                  <a:lnTo>
                    <a:pt x="1781" y="252"/>
                  </a:lnTo>
                  <a:lnTo>
                    <a:pt x="1697" y="168"/>
                  </a:lnTo>
                  <a:lnTo>
                    <a:pt x="1487" y="85"/>
                  </a:lnTo>
                  <a:lnTo>
                    <a:pt x="1257" y="22"/>
                  </a:lnTo>
                  <a:lnTo>
                    <a:pt x="1131"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261;p56">
              <a:extLst>
                <a:ext uri="{FF2B5EF4-FFF2-40B4-BE49-F238E27FC236}">
                  <a16:creationId xmlns:a16="http://schemas.microsoft.com/office/drawing/2014/main" id="{1B8CD12B-FB01-DEC9-BF79-7EA1A01157EA}"/>
                </a:ext>
              </a:extLst>
            </p:cNvPr>
            <p:cNvSpPr/>
            <p:nvPr/>
          </p:nvSpPr>
          <p:spPr>
            <a:xfrm>
              <a:off x="2849150" y="2079650"/>
              <a:ext cx="57625" cy="57100"/>
            </a:xfrm>
            <a:custGeom>
              <a:avLst/>
              <a:gdLst/>
              <a:ahLst/>
              <a:cxnLst/>
              <a:rect l="l" t="t" r="r" b="b"/>
              <a:pathLst>
                <a:path w="2305" h="2284" extrusionOk="0">
                  <a:moveTo>
                    <a:pt x="1006" y="1"/>
                  </a:moveTo>
                  <a:lnTo>
                    <a:pt x="901" y="22"/>
                  </a:lnTo>
                  <a:lnTo>
                    <a:pt x="775" y="43"/>
                  </a:lnTo>
                  <a:lnTo>
                    <a:pt x="671" y="106"/>
                  </a:lnTo>
                  <a:lnTo>
                    <a:pt x="566" y="148"/>
                  </a:lnTo>
                  <a:lnTo>
                    <a:pt x="461" y="231"/>
                  </a:lnTo>
                  <a:lnTo>
                    <a:pt x="377" y="294"/>
                  </a:lnTo>
                  <a:lnTo>
                    <a:pt x="294" y="399"/>
                  </a:lnTo>
                  <a:lnTo>
                    <a:pt x="210" y="504"/>
                  </a:lnTo>
                  <a:lnTo>
                    <a:pt x="147" y="608"/>
                  </a:lnTo>
                  <a:lnTo>
                    <a:pt x="105" y="713"/>
                  </a:lnTo>
                  <a:lnTo>
                    <a:pt x="21" y="943"/>
                  </a:lnTo>
                  <a:lnTo>
                    <a:pt x="0" y="1195"/>
                  </a:lnTo>
                  <a:lnTo>
                    <a:pt x="21" y="1299"/>
                  </a:lnTo>
                  <a:lnTo>
                    <a:pt x="42" y="1425"/>
                  </a:lnTo>
                  <a:lnTo>
                    <a:pt x="63" y="1530"/>
                  </a:lnTo>
                  <a:lnTo>
                    <a:pt x="105" y="1656"/>
                  </a:lnTo>
                  <a:lnTo>
                    <a:pt x="168" y="1760"/>
                  </a:lnTo>
                  <a:lnTo>
                    <a:pt x="252" y="1844"/>
                  </a:lnTo>
                  <a:lnTo>
                    <a:pt x="335" y="1949"/>
                  </a:lnTo>
                  <a:lnTo>
                    <a:pt x="440" y="2033"/>
                  </a:lnTo>
                  <a:lnTo>
                    <a:pt x="629" y="2158"/>
                  </a:lnTo>
                  <a:lnTo>
                    <a:pt x="838" y="2221"/>
                  </a:lnTo>
                  <a:lnTo>
                    <a:pt x="1048" y="2263"/>
                  </a:lnTo>
                  <a:lnTo>
                    <a:pt x="1278" y="2284"/>
                  </a:lnTo>
                  <a:lnTo>
                    <a:pt x="1487" y="2263"/>
                  </a:lnTo>
                  <a:lnTo>
                    <a:pt x="1718" y="2200"/>
                  </a:lnTo>
                  <a:lnTo>
                    <a:pt x="1927" y="2137"/>
                  </a:lnTo>
                  <a:lnTo>
                    <a:pt x="2116" y="2012"/>
                  </a:lnTo>
                  <a:lnTo>
                    <a:pt x="2200" y="1949"/>
                  </a:lnTo>
                  <a:lnTo>
                    <a:pt x="2241" y="1886"/>
                  </a:lnTo>
                  <a:lnTo>
                    <a:pt x="2283" y="1802"/>
                  </a:lnTo>
                  <a:lnTo>
                    <a:pt x="2304" y="1718"/>
                  </a:lnTo>
                  <a:lnTo>
                    <a:pt x="2304" y="1614"/>
                  </a:lnTo>
                  <a:lnTo>
                    <a:pt x="2283" y="1530"/>
                  </a:lnTo>
                  <a:lnTo>
                    <a:pt x="2262" y="1446"/>
                  </a:lnTo>
                  <a:lnTo>
                    <a:pt x="2200" y="1383"/>
                  </a:lnTo>
                  <a:lnTo>
                    <a:pt x="2220" y="1153"/>
                  </a:lnTo>
                  <a:lnTo>
                    <a:pt x="2200" y="922"/>
                  </a:lnTo>
                  <a:lnTo>
                    <a:pt x="2137" y="713"/>
                  </a:lnTo>
                  <a:lnTo>
                    <a:pt x="2053" y="545"/>
                  </a:lnTo>
                  <a:lnTo>
                    <a:pt x="1969" y="420"/>
                  </a:lnTo>
                  <a:lnTo>
                    <a:pt x="1885" y="336"/>
                  </a:lnTo>
                  <a:lnTo>
                    <a:pt x="1781" y="252"/>
                  </a:lnTo>
                  <a:lnTo>
                    <a:pt x="1697" y="168"/>
                  </a:lnTo>
                  <a:lnTo>
                    <a:pt x="1487" y="85"/>
                  </a:lnTo>
                  <a:lnTo>
                    <a:pt x="1257" y="22"/>
                  </a:lnTo>
                  <a:lnTo>
                    <a:pt x="1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262;p56">
              <a:extLst>
                <a:ext uri="{FF2B5EF4-FFF2-40B4-BE49-F238E27FC236}">
                  <a16:creationId xmlns:a16="http://schemas.microsoft.com/office/drawing/2014/main" id="{2E45E8EE-931D-A7AF-B593-E69823F8E120}"/>
                </a:ext>
              </a:extLst>
            </p:cNvPr>
            <p:cNvSpPr/>
            <p:nvPr/>
          </p:nvSpPr>
          <p:spPr>
            <a:xfrm>
              <a:off x="3019325" y="1924675"/>
              <a:ext cx="58675" cy="60225"/>
            </a:xfrm>
            <a:custGeom>
              <a:avLst/>
              <a:gdLst/>
              <a:ahLst/>
              <a:cxnLst/>
              <a:rect l="l" t="t" r="r" b="b"/>
              <a:pathLst>
                <a:path w="2347" h="2409" extrusionOk="0">
                  <a:moveTo>
                    <a:pt x="1299" y="0"/>
                  </a:moveTo>
                  <a:lnTo>
                    <a:pt x="1110" y="42"/>
                  </a:lnTo>
                  <a:lnTo>
                    <a:pt x="922" y="105"/>
                  </a:lnTo>
                  <a:lnTo>
                    <a:pt x="754" y="189"/>
                  </a:lnTo>
                  <a:lnTo>
                    <a:pt x="587" y="314"/>
                  </a:lnTo>
                  <a:lnTo>
                    <a:pt x="440" y="440"/>
                  </a:lnTo>
                  <a:lnTo>
                    <a:pt x="314" y="587"/>
                  </a:lnTo>
                  <a:lnTo>
                    <a:pt x="189" y="754"/>
                  </a:lnTo>
                  <a:lnTo>
                    <a:pt x="105" y="922"/>
                  </a:lnTo>
                  <a:lnTo>
                    <a:pt x="42" y="1110"/>
                  </a:lnTo>
                  <a:lnTo>
                    <a:pt x="0" y="1320"/>
                  </a:lnTo>
                  <a:lnTo>
                    <a:pt x="0" y="1508"/>
                  </a:lnTo>
                  <a:lnTo>
                    <a:pt x="21" y="1718"/>
                  </a:lnTo>
                  <a:lnTo>
                    <a:pt x="42" y="1823"/>
                  </a:lnTo>
                  <a:lnTo>
                    <a:pt x="84" y="1948"/>
                  </a:lnTo>
                  <a:lnTo>
                    <a:pt x="147" y="2053"/>
                  </a:lnTo>
                  <a:lnTo>
                    <a:pt x="231" y="2158"/>
                  </a:lnTo>
                  <a:lnTo>
                    <a:pt x="314" y="2241"/>
                  </a:lnTo>
                  <a:lnTo>
                    <a:pt x="398" y="2325"/>
                  </a:lnTo>
                  <a:lnTo>
                    <a:pt x="503" y="2388"/>
                  </a:lnTo>
                  <a:lnTo>
                    <a:pt x="629" y="2409"/>
                  </a:lnTo>
                  <a:lnTo>
                    <a:pt x="859" y="2409"/>
                  </a:lnTo>
                  <a:lnTo>
                    <a:pt x="964" y="2388"/>
                  </a:lnTo>
                  <a:lnTo>
                    <a:pt x="1068" y="2346"/>
                  </a:lnTo>
                  <a:lnTo>
                    <a:pt x="1173" y="2283"/>
                  </a:lnTo>
                  <a:lnTo>
                    <a:pt x="1278" y="2220"/>
                  </a:lnTo>
                  <a:lnTo>
                    <a:pt x="1362" y="2137"/>
                  </a:lnTo>
                  <a:lnTo>
                    <a:pt x="1445" y="2053"/>
                  </a:lnTo>
                  <a:lnTo>
                    <a:pt x="1508" y="1906"/>
                  </a:lnTo>
                  <a:lnTo>
                    <a:pt x="1571" y="1781"/>
                  </a:lnTo>
                  <a:lnTo>
                    <a:pt x="1634" y="1718"/>
                  </a:lnTo>
                  <a:lnTo>
                    <a:pt x="1697" y="1655"/>
                  </a:lnTo>
                  <a:lnTo>
                    <a:pt x="1739" y="1571"/>
                  </a:lnTo>
                  <a:lnTo>
                    <a:pt x="1781" y="1487"/>
                  </a:lnTo>
                  <a:lnTo>
                    <a:pt x="1843" y="1341"/>
                  </a:lnTo>
                  <a:lnTo>
                    <a:pt x="1864" y="1320"/>
                  </a:lnTo>
                  <a:lnTo>
                    <a:pt x="1948" y="1278"/>
                  </a:lnTo>
                  <a:lnTo>
                    <a:pt x="2032" y="1236"/>
                  </a:lnTo>
                  <a:lnTo>
                    <a:pt x="2095" y="1194"/>
                  </a:lnTo>
                  <a:lnTo>
                    <a:pt x="2179" y="1131"/>
                  </a:lnTo>
                  <a:lnTo>
                    <a:pt x="2262" y="985"/>
                  </a:lnTo>
                  <a:lnTo>
                    <a:pt x="2325" y="838"/>
                  </a:lnTo>
                  <a:lnTo>
                    <a:pt x="2346" y="650"/>
                  </a:lnTo>
                  <a:lnTo>
                    <a:pt x="2325" y="566"/>
                  </a:lnTo>
                  <a:lnTo>
                    <a:pt x="2304" y="482"/>
                  </a:lnTo>
                  <a:lnTo>
                    <a:pt x="2262" y="398"/>
                  </a:lnTo>
                  <a:lnTo>
                    <a:pt x="2220" y="335"/>
                  </a:lnTo>
                  <a:lnTo>
                    <a:pt x="2158" y="252"/>
                  </a:lnTo>
                  <a:lnTo>
                    <a:pt x="2074" y="189"/>
                  </a:lnTo>
                  <a:lnTo>
                    <a:pt x="1885" y="105"/>
                  </a:lnTo>
                  <a:lnTo>
                    <a:pt x="1697" y="21"/>
                  </a:lnTo>
                  <a:lnTo>
                    <a:pt x="1487" y="0"/>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263;p56">
              <a:extLst>
                <a:ext uri="{FF2B5EF4-FFF2-40B4-BE49-F238E27FC236}">
                  <a16:creationId xmlns:a16="http://schemas.microsoft.com/office/drawing/2014/main" id="{76A572AC-F99F-E422-B84E-5791CB597BEC}"/>
                </a:ext>
              </a:extLst>
            </p:cNvPr>
            <p:cNvSpPr/>
            <p:nvPr/>
          </p:nvSpPr>
          <p:spPr>
            <a:xfrm>
              <a:off x="3019325" y="1924675"/>
              <a:ext cx="58675" cy="60225"/>
            </a:xfrm>
            <a:custGeom>
              <a:avLst/>
              <a:gdLst/>
              <a:ahLst/>
              <a:cxnLst/>
              <a:rect l="l" t="t" r="r" b="b"/>
              <a:pathLst>
                <a:path w="2347" h="2409" extrusionOk="0">
                  <a:moveTo>
                    <a:pt x="1299" y="0"/>
                  </a:moveTo>
                  <a:lnTo>
                    <a:pt x="1110" y="42"/>
                  </a:lnTo>
                  <a:lnTo>
                    <a:pt x="922" y="105"/>
                  </a:lnTo>
                  <a:lnTo>
                    <a:pt x="754" y="189"/>
                  </a:lnTo>
                  <a:lnTo>
                    <a:pt x="587" y="314"/>
                  </a:lnTo>
                  <a:lnTo>
                    <a:pt x="440" y="440"/>
                  </a:lnTo>
                  <a:lnTo>
                    <a:pt x="314" y="587"/>
                  </a:lnTo>
                  <a:lnTo>
                    <a:pt x="189" y="754"/>
                  </a:lnTo>
                  <a:lnTo>
                    <a:pt x="105" y="922"/>
                  </a:lnTo>
                  <a:lnTo>
                    <a:pt x="42" y="1110"/>
                  </a:lnTo>
                  <a:lnTo>
                    <a:pt x="0" y="1320"/>
                  </a:lnTo>
                  <a:lnTo>
                    <a:pt x="0" y="1508"/>
                  </a:lnTo>
                  <a:lnTo>
                    <a:pt x="21" y="1718"/>
                  </a:lnTo>
                  <a:lnTo>
                    <a:pt x="42" y="1823"/>
                  </a:lnTo>
                  <a:lnTo>
                    <a:pt x="84" y="1948"/>
                  </a:lnTo>
                  <a:lnTo>
                    <a:pt x="147" y="2053"/>
                  </a:lnTo>
                  <a:lnTo>
                    <a:pt x="231" y="2158"/>
                  </a:lnTo>
                  <a:lnTo>
                    <a:pt x="314" y="2241"/>
                  </a:lnTo>
                  <a:lnTo>
                    <a:pt x="398" y="2325"/>
                  </a:lnTo>
                  <a:lnTo>
                    <a:pt x="503" y="2388"/>
                  </a:lnTo>
                  <a:lnTo>
                    <a:pt x="629" y="2409"/>
                  </a:lnTo>
                  <a:lnTo>
                    <a:pt x="859" y="2409"/>
                  </a:lnTo>
                  <a:lnTo>
                    <a:pt x="964" y="2388"/>
                  </a:lnTo>
                  <a:lnTo>
                    <a:pt x="1068" y="2346"/>
                  </a:lnTo>
                  <a:lnTo>
                    <a:pt x="1173" y="2283"/>
                  </a:lnTo>
                  <a:lnTo>
                    <a:pt x="1278" y="2220"/>
                  </a:lnTo>
                  <a:lnTo>
                    <a:pt x="1362" y="2137"/>
                  </a:lnTo>
                  <a:lnTo>
                    <a:pt x="1445" y="2053"/>
                  </a:lnTo>
                  <a:lnTo>
                    <a:pt x="1508" y="1906"/>
                  </a:lnTo>
                  <a:lnTo>
                    <a:pt x="1571" y="1781"/>
                  </a:lnTo>
                  <a:lnTo>
                    <a:pt x="1634" y="1718"/>
                  </a:lnTo>
                  <a:lnTo>
                    <a:pt x="1697" y="1655"/>
                  </a:lnTo>
                  <a:lnTo>
                    <a:pt x="1739" y="1571"/>
                  </a:lnTo>
                  <a:lnTo>
                    <a:pt x="1781" y="1487"/>
                  </a:lnTo>
                  <a:lnTo>
                    <a:pt x="1843" y="1341"/>
                  </a:lnTo>
                  <a:lnTo>
                    <a:pt x="1864" y="1320"/>
                  </a:lnTo>
                  <a:lnTo>
                    <a:pt x="1948" y="1278"/>
                  </a:lnTo>
                  <a:lnTo>
                    <a:pt x="2032" y="1236"/>
                  </a:lnTo>
                  <a:lnTo>
                    <a:pt x="2095" y="1194"/>
                  </a:lnTo>
                  <a:lnTo>
                    <a:pt x="2179" y="1131"/>
                  </a:lnTo>
                  <a:lnTo>
                    <a:pt x="2262" y="985"/>
                  </a:lnTo>
                  <a:lnTo>
                    <a:pt x="2325" y="838"/>
                  </a:lnTo>
                  <a:lnTo>
                    <a:pt x="2346" y="650"/>
                  </a:lnTo>
                  <a:lnTo>
                    <a:pt x="2325" y="566"/>
                  </a:lnTo>
                  <a:lnTo>
                    <a:pt x="2304" y="482"/>
                  </a:lnTo>
                  <a:lnTo>
                    <a:pt x="2262" y="398"/>
                  </a:lnTo>
                  <a:lnTo>
                    <a:pt x="2220" y="335"/>
                  </a:lnTo>
                  <a:lnTo>
                    <a:pt x="2158" y="252"/>
                  </a:lnTo>
                  <a:lnTo>
                    <a:pt x="2074" y="189"/>
                  </a:lnTo>
                  <a:lnTo>
                    <a:pt x="1885" y="105"/>
                  </a:lnTo>
                  <a:lnTo>
                    <a:pt x="1697" y="21"/>
                  </a:lnTo>
                  <a:lnTo>
                    <a:pt x="14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264;p56">
              <a:extLst>
                <a:ext uri="{FF2B5EF4-FFF2-40B4-BE49-F238E27FC236}">
                  <a16:creationId xmlns:a16="http://schemas.microsoft.com/office/drawing/2014/main" id="{BF4BDE6A-E54A-1A56-3795-176B83C635A4}"/>
                </a:ext>
              </a:extLst>
            </p:cNvPr>
            <p:cNvSpPr/>
            <p:nvPr/>
          </p:nvSpPr>
          <p:spPr>
            <a:xfrm>
              <a:off x="3159125" y="1808950"/>
              <a:ext cx="55525" cy="55525"/>
            </a:xfrm>
            <a:custGeom>
              <a:avLst/>
              <a:gdLst/>
              <a:ahLst/>
              <a:cxnLst/>
              <a:rect l="l" t="t" r="r" b="b"/>
              <a:pathLst>
                <a:path w="2221" h="2221" extrusionOk="0">
                  <a:moveTo>
                    <a:pt x="1571" y="1"/>
                  </a:moveTo>
                  <a:lnTo>
                    <a:pt x="1446" y="22"/>
                  </a:lnTo>
                  <a:lnTo>
                    <a:pt x="1152" y="105"/>
                  </a:lnTo>
                  <a:lnTo>
                    <a:pt x="880" y="231"/>
                  </a:lnTo>
                  <a:lnTo>
                    <a:pt x="629" y="399"/>
                  </a:lnTo>
                  <a:lnTo>
                    <a:pt x="524" y="482"/>
                  </a:lnTo>
                  <a:lnTo>
                    <a:pt x="419" y="587"/>
                  </a:lnTo>
                  <a:lnTo>
                    <a:pt x="294" y="734"/>
                  </a:lnTo>
                  <a:lnTo>
                    <a:pt x="189" y="859"/>
                  </a:lnTo>
                  <a:lnTo>
                    <a:pt x="105" y="1027"/>
                  </a:lnTo>
                  <a:lnTo>
                    <a:pt x="42" y="1173"/>
                  </a:lnTo>
                  <a:lnTo>
                    <a:pt x="1" y="1341"/>
                  </a:lnTo>
                  <a:lnTo>
                    <a:pt x="1" y="1509"/>
                  </a:lnTo>
                  <a:lnTo>
                    <a:pt x="42" y="1676"/>
                  </a:lnTo>
                  <a:lnTo>
                    <a:pt x="126" y="1823"/>
                  </a:lnTo>
                  <a:lnTo>
                    <a:pt x="231" y="1948"/>
                  </a:lnTo>
                  <a:lnTo>
                    <a:pt x="336" y="2032"/>
                  </a:lnTo>
                  <a:lnTo>
                    <a:pt x="440" y="2116"/>
                  </a:lnTo>
                  <a:lnTo>
                    <a:pt x="566" y="2158"/>
                  </a:lnTo>
                  <a:lnTo>
                    <a:pt x="692" y="2200"/>
                  </a:lnTo>
                  <a:lnTo>
                    <a:pt x="817" y="2221"/>
                  </a:lnTo>
                  <a:lnTo>
                    <a:pt x="1090" y="2221"/>
                  </a:lnTo>
                  <a:lnTo>
                    <a:pt x="1215" y="2200"/>
                  </a:lnTo>
                  <a:lnTo>
                    <a:pt x="1341" y="2137"/>
                  </a:lnTo>
                  <a:lnTo>
                    <a:pt x="1467" y="2095"/>
                  </a:lnTo>
                  <a:lnTo>
                    <a:pt x="1571" y="2011"/>
                  </a:lnTo>
                  <a:lnTo>
                    <a:pt x="1676" y="1927"/>
                  </a:lnTo>
                  <a:lnTo>
                    <a:pt x="1760" y="1823"/>
                  </a:lnTo>
                  <a:lnTo>
                    <a:pt x="1844" y="1718"/>
                  </a:lnTo>
                  <a:lnTo>
                    <a:pt x="1906" y="1592"/>
                  </a:lnTo>
                  <a:lnTo>
                    <a:pt x="1906" y="1571"/>
                  </a:lnTo>
                  <a:lnTo>
                    <a:pt x="2011" y="1446"/>
                  </a:lnTo>
                  <a:lnTo>
                    <a:pt x="2074" y="1320"/>
                  </a:lnTo>
                  <a:lnTo>
                    <a:pt x="2137" y="1194"/>
                  </a:lnTo>
                  <a:lnTo>
                    <a:pt x="2179" y="1048"/>
                  </a:lnTo>
                  <a:lnTo>
                    <a:pt x="2200" y="922"/>
                  </a:lnTo>
                  <a:lnTo>
                    <a:pt x="2221" y="776"/>
                  </a:lnTo>
                  <a:lnTo>
                    <a:pt x="2200" y="629"/>
                  </a:lnTo>
                  <a:lnTo>
                    <a:pt x="2179" y="482"/>
                  </a:lnTo>
                  <a:lnTo>
                    <a:pt x="2137" y="357"/>
                  </a:lnTo>
                  <a:lnTo>
                    <a:pt x="2074" y="252"/>
                  </a:lnTo>
                  <a:lnTo>
                    <a:pt x="1990" y="168"/>
                  </a:lnTo>
                  <a:lnTo>
                    <a:pt x="1906" y="105"/>
                  </a:lnTo>
                  <a:lnTo>
                    <a:pt x="1802" y="42"/>
                  </a:lnTo>
                  <a:lnTo>
                    <a:pt x="1676" y="22"/>
                  </a:lnTo>
                  <a:lnTo>
                    <a:pt x="1571"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265;p56">
              <a:extLst>
                <a:ext uri="{FF2B5EF4-FFF2-40B4-BE49-F238E27FC236}">
                  <a16:creationId xmlns:a16="http://schemas.microsoft.com/office/drawing/2014/main" id="{0BF20B6A-38D5-300C-010E-F64374CE8807}"/>
                </a:ext>
              </a:extLst>
            </p:cNvPr>
            <p:cNvSpPr/>
            <p:nvPr/>
          </p:nvSpPr>
          <p:spPr>
            <a:xfrm>
              <a:off x="3159125" y="1808950"/>
              <a:ext cx="55525" cy="55525"/>
            </a:xfrm>
            <a:custGeom>
              <a:avLst/>
              <a:gdLst/>
              <a:ahLst/>
              <a:cxnLst/>
              <a:rect l="l" t="t" r="r" b="b"/>
              <a:pathLst>
                <a:path w="2221" h="2221" extrusionOk="0">
                  <a:moveTo>
                    <a:pt x="1571" y="1"/>
                  </a:moveTo>
                  <a:lnTo>
                    <a:pt x="1446" y="22"/>
                  </a:lnTo>
                  <a:lnTo>
                    <a:pt x="1152" y="105"/>
                  </a:lnTo>
                  <a:lnTo>
                    <a:pt x="880" y="231"/>
                  </a:lnTo>
                  <a:lnTo>
                    <a:pt x="629" y="399"/>
                  </a:lnTo>
                  <a:lnTo>
                    <a:pt x="524" y="482"/>
                  </a:lnTo>
                  <a:lnTo>
                    <a:pt x="419" y="587"/>
                  </a:lnTo>
                  <a:lnTo>
                    <a:pt x="294" y="734"/>
                  </a:lnTo>
                  <a:lnTo>
                    <a:pt x="189" y="859"/>
                  </a:lnTo>
                  <a:lnTo>
                    <a:pt x="105" y="1027"/>
                  </a:lnTo>
                  <a:lnTo>
                    <a:pt x="42" y="1173"/>
                  </a:lnTo>
                  <a:lnTo>
                    <a:pt x="1" y="1341"/>
                  </a:lnTo>
                  <a:lnTo>
                    <a:pt x="1" y="1509"/>
                  </a:lnTo>
                  <a:lnTo>
                    <a:pt x="42" y="1676"/>
                  </a:lnTo>
                  <a:lnTo>
                    <a:pt x="126" y="1823"/>
                  </a:lnTo>
                  <a:lnTo>
                    <a:pt x="231" y="1948"/>
                  </a:lnTo>
                  <a:lnTo>
                    <a:pt x="336" y="2032"/>
                  </a:lnTo>
                  <a:lnTo>
                    <a:pt x="440" y="2116"/>
                  </a:lnTo>
                  <a:lnTo>
                    <a:pt x="566" y="2158"/>
                  </a:lnTo>
                  <a:lnTo>
                    <a:pt x="692" y="2200"/>
                  </a:lnTo>
                  <a:lnTo>
                    <a:pt x="817" y="2221"/>
                  </a:lnTo>
                  <a:lnTo>
                    <a:pt x="1090" y="2221"/>
                  </a:lnTo>
                  <a:lnTo>
                    <a:pt x="1215" y="2200"/>
                  </a:lnTo>
                  <a:lnTo>
                    <a:pt x="1341" y="2137"/>
                  </a:lnTo>
                  <a:lnTo>
                    <a:pt x="1467" y="2095"/>
                  </a:lnTo>
                  <a:lnTo>
                    <a:pt x="1571" y="2011"/>
                  </a:lnTo>
                  <a:lnTo>
                    <a:pt x="1676" y="1927"/>
                  </a:lnTo>
                  <a:lnTo>
                    <a:pt x="1760" y="1823"/>
                  </a:lnTo>
                  <a:lnTo>
                    <a:pt x="1844" y="1718"/>
                  </a:lnTo>
                  <a:lnTo>
                    <a:pt x="1906" y="1592"/>
                  </a:lnTo>
                  <a:lnTo>
                    <a:pt x="1906" y="1571"/>
                  </a:lnTo>
                  <a:lnTo>
                    <a:pt x="2011" y="1446"/>
                  </a:lnTo>
                  <a:lnTo>
                    <a:pt x="2074" y="1320"/>
                  </a:lnTo>
                  <a:lnTo>
                    <a:pt x="2137" y="1194"/>
                  </a:lnTo>
                  <a:lnTo>
                    <a:pt x="2179" y="1048"/>
                  </a:lnTo>
                  <a:lnTo>
                    <a:pt x="2200" y="922"/>
                  </a:lnTo>
                  <a:lnTo>
                    <a:pt x="2221" y="776"/>
                  </a:lnTo>
                  <a:lnTo>
                    <a:pt x="2200" y="629"/>
                  </a:lnTo>
                  <a:lnTo>
                    <a:pt x="2179" y="482"/>
                  </a:lnTo>
                  <a:lnTo>
                    <a:pt x="2137" y="357"/>
                  </a:lnTo>
                  <a:lnTo>
                    <a:pt x="2074" y="252"/>
                  </a:lnTo>
                  <a:lnTo>
                    <a:pt x="1990" y="168"/>
                  </a:lnTo>
                  <a:lnTo>
                    <a:pt x="1906" y="105"/>
                  </a:lnTo>
                  <a:lnTo>
                    <a:pt x="1802" y="42"/>
                  </a:lnTo>
                  <a:lnTo>
                    <a:pt x="1676" y="22"/>
                  </a:lnTo>
                  <a:lnTo>
                    <a:pt x="1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266;p56">
              <a:extLst>
                <a:ext uri="{FF2B5EF4-FFF2-40B4-BE49-F238E27FC236}">
                  <a16:creationId xmlns:a16="http://schemas.microsoft.com/office/drawing/2014/main" id="{4505B3C5-D172-446C-B618-CCFE528FBEB3}"/>
                </a:ext>
              </a:extLst>
            </p:cNvPr>
            <p:cNvSpPr/>
            <p:nvPr/>
          </p:nvSpPr>
          <p:spPr>
            <a:xfrm>
              <a:off x="3298400" y="1731975"/>
              <a:ext cx="45050" cy="41400"/>
            </a:xfrm>
            <a:custGeom>
              <a:avLst/>
              <a:gdLst/>
              <a:ahLst/>
              <a:cxnLst/>
              <a:rect l="l" t="t" r="r" b="b"/>
              <a:pathLst>
                <a:path w="1802" h="1656" extrusionOk="0">
                  <a:moveTo>
                    <a:pt x="943" y="1"/>
                  </a:moveTo>
                  <a:lnTo>
                    <a:pt x="755" y="22"/>
                  </a:lnTo>
                  <a:lnTo>
                    <a:pt x="587" y="105"/>
                  </a:lnTo>
                  <a:lnTo>
                    <a:pt x="420" y="189"/>
                  </a:lnTo>
                  <a:lnTo>
                    <a:pt x="273" y="315"/>
                  </a:lnTo>
                  <a:lnTo>
                    <a:pt x="168" y="462"/>
                  </a:lnTo>
                  <a:lnTo>
                    <a:pt x="64" y="650"/>
                  </a:lnTo>
                  <a:lnTo>
                    <a:pt x="22" y="839"/>
                  </a:lnTo>
                  <a:lnTo>
                    <a:pt x="1" y="1027"/>
                  </a:lnTo>
                  <a:lnTo>
                    <a:pt x="22" y="1111"/>
                  </a:lnTo>
                  <a:lnTo>
                    <a:pt x="43" y="1216"/>
                  </a:lnTo>
                  <a:lnTo>
                    <a:pt x="85" y="1299"/>
                  </a:lnTo>
                  <a:lnTo>
                    <a:pt x="126" y="1362"/>
                  </a:lnTo>
                  <a:lnTo>
                    <a:pt x="189" y="1446"/>
                  </a:lnTo>
                  <a:lnTo>
                    <a:pt x="273" y="1509"/>
                  </a:lnTo>
                  <a:lnTo>
                    <a:pt x="441" y="1593"/>
                  </a:lnTo>
                  <a:lnTo>
                    <a:pt x="608" y="1613"/>
                  </a:lnTo>
                  <a:lnTo>
                    <a:pt x="734" y="1655"/>
                  </a:lnTo>
                  <a:lnTo>
                    <a:pt x="964" y="1655"/>
                  </a:lnTo>
                  <a:lnTo>
                    <a:pt x="1069" y="1613"/>
                  </a:lnTo>
                  <a:lnTo>
                    <a:pt x="1174" y="1572"/>
                  </a:lnTo>
                  <a:lnTo>
                    <a:pt x="1278" y="1509"/>
                  </a:lnTo>
                  <a:lnTo>
                    <a:pt x="1383" y="1446"/>
                  </a:lnTo>
                  <a:lnTo>
                    <a:pt x="1467" y="1362"/>
                  </a:lnTo>
                  <a:lnTo>
                    <a:pt x="1551" y="1278"/>
                  </a:lnTo>
                  <a:lnTo>
                    <a:pt x="1634" y="1153"/>
                  </a:lnTo>
                  <a:lnTo>
                    <a:pt x="1697" y="1048"/>
                  </a:lnTo>
                  <a:lnTo>
                    <a:pt x="1760" y="922"/>
                  </a:lnTo>
                  <a:lnTo>
                    <a:pt x="1802" y="776"/>
                  </a:lnTo>
                  <a:lnTo>
                    <a:pt x="1802" y="650"/>
                  </a:lnTo>
                  <a:lnTo>
                    <a:pt x="1802" y="524"/>
                  </a:lnTo>
                  <a:lnTo>
                    <a:pt x="1739" y="399"/>
                  </a:lnTo>
                  <a:lnTo>
                    <a:pt x="1697" y="315"/>
                  </a:lnTo>
                  <a:lnTo>
                    <a:pt x="1634" y="231"/>
                  </a:lnTo>
                  <a:lnTo>
                    <a:pt x="1572" y="168"/>
                  </a:lnTo>
                  <a:lnTo>
                    <a:pt x="1488" y="105"/>
                  </a:lnTo>
                  <a:lnTo>
                    <a:pt x="1320" y="43"/>
                  </a:lnTo>
                  <a:lnTo>
                    <a:pt x="1132" y="1"/>
                  </a:lnTo>
                  <a:close/>
                </a:path>
              </a:pathLst>
            </a:custGeom>
            <a:solidFill>
              <a:srgbClr val="39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267;p56">
              <a:extLst>
                <a:ext uri="{FF2B5EF4-FFF2-40B4-BE49-F238E27FC236}">
                  <a16:creationId xmlns:a16="http://schemas.microsoft.com/office/drawing/2014/main" id="{4F3CE158-0668-0DFA-F16E-C4B2BCA96451}"/>
                </a:ext>
              </a:extLst>
            </p:cNvPr>
            <p:cNvSpPr/>
            <p:nvPr/>
          </p:nvSpPr>
          <p:spPr>
            <a:xfrm>
              <a:off x="3298400" y="1731975"/>
              <a:ext cx="45050" cy="41400"/>
            </a:xfrm>
            <a:custGeom>
              <a:avLst/>
              <a:gdLst/>
              <a:ahLst/>
              <a:cxnLst/>
              <a:rect l="l" t="t" r="r" b="b"/>
              <a:pathLst>
                <a:path w="1802" h="1656" extrusionOk="0">
                  <a:moveTo>
                    <a:pt x="943" y="1"/>
                  </a:moveTo>
                  <a:lnTo>
                    <a:pt x="755" y="22"/>
                  </a:lnTo>
                  <a:lnTo>
                    <a:pt x="587" y="105"/>
                  </a:lnTo>
                  <a:lnTo>
                    <a:pt x="420" y="189"/>
                  </a:lnTo>
                  <a:lnTo>
                    <a:pt x="273" y="315"/>
                  </a:lnTo>
                  <a:lnTo>
                    <a:pt x="168" y="462"/>
                  </a:lnTo>
                  <a:lnTo>
                    <a:pt x="64" y="650"/>
                  </a:lnTo>
                  <a:lnTo>
                    <a:pt x="22" y="839"/>
                  </a:lnTo>
                  <a:lnTo>
                    <a:pt x="1" y="1027"/>
                  </a:lnTo>
                  <a:lnTo>
                    <a:pt x="22" y="1111"/>
                  </a:lnTo>
                  <a:lnTo>
                    <a:pt x="43" y="1216"/>
                  </a:lnTo>
                  <a:lnTo>
                    <a:pt x="85" y="1299"/>
                  </a:lnTo>
                  <a:lnTo>
                    <a:pt x="126" y="1362"/>
                  </a:lnTo>
                  <a:lnTo>
                    <a:pt x="189" y="1446"/>
                  </a:lnTo>
                  <a:lnTo>
                    <a:pt x="273" y="1509"/>
                  </a:lnTo>
                  <a:lnTo>
                    <a:pt x="441" y="1593"/>
                  </a:lnTo>
                  <a:lnTo>
                    <a:pt x="608" y="1613"/>
                  </a:lnTo>
                  <a:lnTo>
                    <a:pt x="734" y="1655"/>
                  </a:lnTo>
                  <a:lnTo>
                    <a:pt x="964" y="1655"/>
                  </a:lnTo>
                  <a:lnTo>
                    <a:pt x="1069" y="1613"/>
                  </a:lnTo>
                  <a:lnTo>
                    <a:pt x="1174" y="1572"/>
                  </a:lnTo>
                  <a:lnTo>
                    <a:pt x="1278" y="1509"/>
                  </a:lnTo>
                  <a:lnTo>
                    <a:pt x="1383" y="1446"/>
                  </a:lnTo>
                  <a:lnTo>
                    <a:pt x="1467" y="1362"/>
                  </a:lnTo>
                  <a:lnTo>
                    <a:pt x="1551" y="1278"/>
                  </a:lnTo>
                  <a:lnTo>
                    <a:pt x="1634" y="1153"/>
                  </a:lnTo>
                  <a:lnTo>
                    <a:pt x="1697" y="1048"/>
                  </a:lnTo>
                  <a:lnTo>
                    <a:pt x="1760" y="922"/>
                  </a:lnTo>
                  <a:lnTo>
                    <a:pt x="1802" y="776"/>
                  </a:lnTo>
                  <a:lnTo>
                    <a:pt x="1802" y="650"/>
                  </a:lnTo>
                  <a:lnTo>
                    <a:pt x="1802" y="524"/>
                  </a:lnTo>
                  <a:lnTo>
                    <a:pt x="1739" y="399"/>
                  </a:lnTo>
                  <a:lnTo>
                    <a:pt x="1697" y="315"/>
                  </a:lnTo>
                  <a:lnTo>
                    <a:pt x="1634" y="231"/>
                  </a:lnTo>
                  <a:lnTo>
                    <a:pt x="1572" y="168"/>
                  </a:lnTo>
                  <a:lnTo>
                    <a:pt x="1488" y="105"/>
                  </a:lnTo>
                  <a:lnTo>
                    <a:pt x="1320" y="43"/>
                  </a:lnTo>
                  <a:lnTo>
                    <a:pt x="1132" y="1"/>
                  </a:lnTo>
                  <a:close/>
                </a:path>
              </a:pathLst>
            </a:custGeom>
            <a:solidFill>
              <a:srgbClr val="FFD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268;p56">
              <a:extLst>
                <a:ext uri="{FF2B5EF4-FFF2-40B4-BE49-F238E27FC236}">
                  <a16:creationId xmlns:a16="http://schemas.microsoft.com/office/drawing/2014/main" id="{A9D98552-F8BD-DECE-4A7B-8E12D356B773}"/>
                </a:ext>
              </a:extLst>
            </p:cNvPr>
            <p:cNvSpPr/>
            <p:nvPr/>
          </p:nvSpPr>
          <p:spPr>
            <a:xfrm>
              <a:off x="3298400" y="1731975"/>
              <a:ext cx="45050" cy="41400"/>
            </a:xfrm>
            <a:custGeom>
              <a:avLst/>
              <a:gdLst/>
              <a:ahLst/>
              <a:cxnLst/>
              <a:rect l="l" t="t" r="r" b="b"/>
              <a:pathLst>
                <a:path w="1802" h="1656" extrusionOk="0">
                  <a:moveTo>
                    <a:pt x="943" y="1"/>
                  </a:moveTo>
                  <a:lnTo>
                    <a:pt x="755" y="22"/>
                  </a:lnTo>
                  <a:lnTo>
                    <a:pt x="587" y="105"/>
                  </a:lnTo>
                  <a:lnTo>
                    <a:pt x="420" y="189"/>
                  </a:lnTo>
                  <a:lnTo>
                    <a:pt x="273" y="315"/>
                  </a:lnTo>
                  <a:lnTo>
                    <a:pt x="168" y="462"/>
                  </a:lnTo>
                  <a:lnTo>
                    <a:pt x="64" y="650"/>
                  </a:lnTo>
                  <a:lnTo>
                    <a:pt x="22" y="839"/>
                  </a:lnTo>
                  <a:lnTo>
                    <a:pt x="1" y="1027"/>
                  </a:lnTo>
                  <a:lnTo>
                    <a:pt x="22" y="1111"/>
                  </a:lnTo>
                  <a:lnTo>
                    <a:pt x="43" y="1216"/>
                  </a:lnTo>
                  <a:lnTo>
                    <a:pt x="85" y="1299"/>
                  </a:lnTo>
                  <a:lnTo>
                    <a:pt x="126" y="1362"/>
                  </a:lnTo>
                  <a:lnTo>
                    <a:pt x="189" y="1446"/>
                  </a:lnTo>
                  <a:lnTo>
                    <a:pt x="273" y="1509"/>
                  </a:lnTo>
                  <a:lnTo>
                    <a:pt x="441" y="1593"/>
                  </a:lnTo>
                  <a:lnTo>
                    <a:pt x="608" y="1613"/>
                  </a:lnTo>
                  <a:lnTo>
                    <a:pt x="734" y="1655"/>
                  </a:lnTo>
                  <a:lnTo>
                    <a:pt x="964" y="1655"/>
                  </a:lnTo>
                  <a:lnTo>
                    <a:pt x="1069" y="1613"/>
                  </a:lnTo>
                  <a:lnTo>
                    <a:pt x="1174" y="1572"/>
                  </a:lnTo>
                  <a:lnTo>
                    <a:pt x="1278" y="1509"/>
                  </a:lnTo>
                  <a:lnTo>
                    <a:pt x="1383" y="1446"/>
                  </a:lnTo>
                  <a:lnTo>
                    <a:pt x="1467" y="1362"/>
                  </a:lnTo>
                  <a:lnTo>
                    <a:pt x="1551" y="1278"/>
                  </a:lnTo>
                  <a:lnTo>
                    <a:pt x="1634" y="1153"/>
                  </a:lnTo>
                  <a:lnTo>
                    <a:pt x="1697" y="1048"/>
                  </a:lnTo>
                  <a:lnTo>
                    <a:pt x="1760" y="922"/>
                  </a:lnTo>
                  <a:lnTo>
                    <a:pt x="1802" y="776"/>
                  </a:lnTo>
                  <a:lnTo>
                    <a:pt x="1802" y="650"/>
                  </a:lnTo>
                  <a:lnTo>
                    <a:pt x="1802" y="524"/>
                  </a:lnTo>
                  <a:lnTo>
                    <a:pt x="1739" y="399"/>
                  </a:lnTo>
                  <a:lnTo>
                    <a:pt x="1697" y="315"/>
                  </a:lnTo>
                  <a:lnTo>
                    <a:pt x="1634" y="231"/>
                  </a:lnTo>
                  <a:lnTo>
                    <a:pt x="1572" y="168"/>
                  </a:lnTo>
                  <a:lnTo>
                    <a:pt x="1488" y="105"/>
                  </a:lnTo>
                  <a:lnTo>
                    <a:pt x="1320" y="43"/>
                  </a:lnTo>
                  <a:lnTo>
                    <a:pt x="11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89"/>
        <p:cNvGrpSpPr/>
        <p:nvPr/>
      </p:nvGrpSpPr>
      <p:grpSpPr>
        <a:xfrm>
          <a:off x="0" y="0"/>
          <a:ext cx="0" cy="0"/>
          <a:chOff x="0" y="0"/>
          <a:chExt cx="0" cy="0"/>
        </a:xfrm>
      </p:grpSpPr>
      <p:sp>
        <p:nvSpPr>
          <p:cNvPr id="4890" name="Google Shape;4890;p33"/>
          <p:cNvSpPr/>
          <p:nvPr/>
        </p:nvSpPr>
        <p:spPr>
          <a:xfrm>
            <a:off x="881038" y="3293500"/>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3"/>
          <p:cNvSpPr/>
          <p:nvPr/>
        </p:nvSpPr>
        <p:spPr>
          <a:xfrm>
            <a:off x="4767238" y="1728925"/>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3"/>
          <p:cNvSpPr/>
          <p:nvPr/>
        </p:nvSpPr>
        <p:spPr>
          <a:xfrm>
            <a:off x="4767238" y="3293500"/>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3"/>
          <p:cNvSpPr/>
          <p:nvPr/>
        </p:nvSpPr>
        <p:spPr>
          <a:xfrm>
            <a:off x="881038" y="1728925"/>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3"/>
          <p:cNvSpPr txBox="1">
            <a:spLocks noGrp="1"/>
          </p:cNvSpPr>
          <p:nvPr>
            <p:ph type="title" idx="6"/>
          </p:nvPr>
        </p:nvSpPr>
        <p:spPr>
          <a:xfrm>
            <a:off x="720000" y="72175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4895" name="Google Shape;4895;p33"/>
          <p:cNvSpPr txBox="1">
            <a:spLocks noGrp="1"/>
          </p:cNvSpPr>
          <p:nvPr>
            <p:ph type="subTitle" idx="3"/>
          </p:nvPr>
        </p:nvSpPr>
        <p:spPr>
          <a:xfrm flipH="1">
            <a:off x="5555723" y="2021120"/>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Past Papers &amp; Studies</a:t>
            </a:r>
            <a:endParaRPr dirty="0"/>
          </a:p>
        </p:txBody>
      </p:sp>
      <p:sp>
        <p:nvSpPr>
          <p:cNvPr id="4896" name="Google Shape;4896;p33"/>
          <p:cNvSpPr txBox="1">
            <a:spLocks noGrp="1"/>
          </p:cNvSpPr>
          <p:nvPr>
            <p:ph type="title"/>
          </p:nvPr>
        </p:nvSpPr>
        <p:spPr>
          <a:xfrm>
            <a:off x="1656796" y="1653427"/>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p>
        </p:txBody>
      </p:sp>
      <p:sp>
        <p:nvSpPr>
          <p:cNvPr id="4897" name="Google Shape;4897;p33"/>
          <p:cNvSpPr txBox="1">
            <a:spLocks noGrp="1"/>
          </p:cNvSpPr>
          <p:nvPr>
            <p:ph type="subTitle" idx="1"/>
          </p:nvPr>
        </p:nvSpPr>
        <p:spPr>
          <a:xfrm>
            <a:off x="1656796" y="2021113"/>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Problem Statement</a:t>
            </a:r>
            <a:endParaRPr dirty="0"/>
          </a:p>
        </p:txBody>
      </p:sp>
      <p:sp>
        <p:nvSpPr>
          <p:cNvPr id="4898" name="Google Shape;4898;p33"/>
          <p:cNvSpPr txBox="1">
            <a:spLocks noGrp="1"/>
          </p:cNvSpPr>
          <p:nvPr>
            <p:ph type="title" idx="2"/>
          </p:nvPr>
        </p:nvSpPr>
        <p:spPr>
          <a:xfrm flipH="1">
            <a:off x="5555723" y="1653431"/>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Literature Review</a:t>
            </a:r>
            <a:endParaRPr dirty="0"/>
          </a:p>
        </p:txBody>
      </p:sp>
      <p:sp>
        <p:nvSpPr>
          <p:cNvPr id="4899" name="Google Shape;4899;p33"/>
          <p:cNvSpPr txBox="1">
            <a:spLocks noGrp="1"/>
          </p:cNvSpPr>
          <p:nvPr>
            <p:ph type="title" idx="7"/>
          </p:nvPr>
        </p:nvSpPr>
        <p:spPr>
          <a:xfrm>
            <a:off x="1656796" y="3220074"/>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Methodology</a:t>
            </a:r>
            <a:endParaRPr dirty="0"/>
          </a:p>
        </p:txBody>
      </p:sp>
      <p:sp>
        <p:nvSpPr>
          <p:cNvPr id="4900" name="Google Shape;4900;p33"/>
          <p:cNvSpPr txBox="1">
            <a:spLocks noGrp="1"/>
          </p:cNvSpPr>
          <p:nvPr>
            <p:ph type="subTitle" idx="8"/>
          </p:nvPr>
        </p:nvSpPr>
        <p:spPr>
          <a:xfrm>
            <a:off x="1656796" y="3588128"/>
            <a:ext cx="2867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Problem Solution &amp; Methods</a:t>
            </a:r>
            <a:endParaRPr dirty="0"/>
          </a:p>
        </p:txBody>
      </p:sp>
      <p:sp>
        <p:nvSpPr>
          <p:cNvPr id="4901" name="Google Shape;4901;p33"/>
          <p:cNvSpPr txBox="1">
            <a:spLocks noGrp="1"/>
          </p:cNvSpPr>
          <p:nvPr>
            <p:ph type="title" idx="9"/>
          </p:nvPr>
        </p:nvSpPr>
        <p:spPr>
          <a:xfrm flipH="1">
            <a:off x="5555723" y="3220074"/>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a:t>
            </a:r>
            <a:endParaRPr dirty="0"/>
          </a:p>
        </p:txBody>
      </p:sp>
      <p:sp>
        <p:nvSpPr>
          <p:cNvPr id="4902" name="Google Shape;4902;p33"/>
          <p:cNvSpPr txBox="1">
            <a:spLocks noGrp="1"/>
          </p:cNvSpPr>
          <p:nvPr>
            <p:ph type="subTitle" idx="13"/>
          </p:nvPr>
        </p:nvSpPr>
        <p:spPr>
          <a:xfrm flipH="1">
            <a:off x="5555723" y="3588128"/>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Findings &amp; Discussion</a:t>
            </a:r>
            <a:endParaRPr dirty="0"/>
          </a:p>
        </p:txBody>
      </p:sp>
      <p:sp>
        <p:nvSpPr>
          <p:cNvPr id="4903" name="Google Shape;4903;p33"/>
          <p:cNvSpPr txBox="1">
            <a:spLocks noGrp="1"/>
          </p:cNvSpPr>
          <p:nvPr>
            <p:ph type="title" idx="4"/>
          </p:nvPr>
        </p:nvSpPr>
        <p:spPr>
          <a:xfrm>
            <a:off x="864388" y="18967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904" name="Google Shape;4904;p33"/>
          <p:cNvSpPr txBox="1">
            <a:spLocks noGrp="1"/>
          </p:cNvSpPr>
          <p:nvPr>
            <p:ph type="title" idx="14"/>
          </p:nvPr>
        </p:nvSpPr>
        <p:spPr>
          <a:xfrm>
            <a:off x="864388" y="3461350"/>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905" name="Google Shape;4905;p33"/>
          <p:cNvSpPr txBox="1">
            <a:spLocks noGrp="1"/>
          </p:cNvSpPr>
          <p:nvPr>
            <p:ph type="title" idx="5"/>
          </p:nvPr>
        </p:nvSpPr>
        <p:spPr>
          <a:xfrm flipH="1">
            <a:off x="4750588" y="1896775"/>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906" name="Google Shape;4906;p33"/>
          <p:cNvSpPr txBox="1">
            <a:spLocks noGrp="1"/>
          </p:cNvSpPr>
          <p:nvPr>
            <p:ph type="title" idx="15"/>
          </p:nvPr>
        </p:nvSpPr>
        <p:spPr>
          <a:xfrm flipH="1">
            <a:off x="4750588" y="3461350"/>
            <a:ext cx="73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grpSp>
        <p:nvGrpSpPr>
          <p:cNvPr id="4907" name="Google Shape;4907;p33"/>
          <p:cNvGrpSpPr/>
          <p:nvPr/>
        </p:nvGrpSpPr>
        <p:grpSpPr>
          <a:xfrm>
            <a:off x="106431" y="132124"/>
            <a:ext cx="1449050" cy="1457075"/>
            <a:chOff x="0" y="10400"/>
            <a:chExt cx="1449050" cy="1457075"/>
          </a:xfrm>
        </p:grpSpPr>
        <p:sp>
          <p:nvSpPr>
            <p:cNvPr id="4908" name="Google Shape;4908;p33"/>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3"/>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3"/>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3"/>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3"/>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3"/>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3"/>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3"/>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6" name="Google Shape;4916;p33"/>
          <p:cNvSpPr/>
          <p:nvPr/>
        </p:nvSpPr>
        <p:spPr>
          <a:xfrm>
            <a:off x="6525938" y="796850"/>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3"/>
          <p:cNvSpPr/>
          <p:nvPr/>
        </p:nvSpPr>
        <p:spPr>
          <a:xfrm>
            <a:off x="2342663" y="796850"/>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33"/>
          <p:cNvGrpSpPr/>
          <p:nvPr/>
        </p:nvGrpSpPr>
        <p:grpSpPr>
          <a:xfrm flipH="1">
            <a:off x="7596201" y="132124"/>
            <a:ext cx="1449050" cy="1457075"/>
            <a:chOff x="0" y="10400"/>
            <a:chExt cx="1449050" cy="1457075"/>
          </a:xfrm>
        </p:grpSpPr>
        <p:sp>
          <p:nvSpPr>
            <p:cNvPr id="4919" name="Google Shape;4919;p33"/>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3"/>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3"/>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3"/>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3"/>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3"/>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3"/>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3"/>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30"/>
        <p:cNvGrpSpPr/>
        <p:nvPr/>
      </p:nvGrpSpPr>
      <p:grpSpPr>
        <a:xfrm>
          <a:off x="0" y="0"/>
          <a:ext cx="0" cy="0"/>
          <a:chOff x="0" y="0"/>
          <a:chExt cx="0" cy="0"/>
        </a:xfrm>
      </p:grpSpPr>
      <p:grpSp>
        <p:nvGrpSpPr>
          <p:cNvPr id="4931" name="Google Shape;4931;p34"/>
          <p:cNvGrpSpPr/>
          <p:nvPr/>
        </p:nvGrpSpPr>
        <p:grpSpPr>
          <a:xfrm>
            <a:off x="843450" y="1093650"/>
            <a:ext cx="7457100" cy="2956200"/>
            <a:chOff x="845843" y="1102120"/>
            <a:chExt cx="7457100" cy="2956200"/>
          </a:xfrm>
        </p:grpSpPr>
        <p:sp>
          <p:nvSpPr>
            <p:cNvPr id="4932" name="Google Shape;4932;p34"/>
            <p:cNvSpPr/>
            <p:nvPr/>
          </p:nvSpPr>
          <p:spPr>
            <a:xfrm>
              <a:off x="881400" y="1131750"/>
              <a:ext cx="7381200" cy="2880000"/>
            </a:xfrm>
            <a:prstGeom prst="roundRect">
              <a:avLst>
                <a:gd name="adj" fmla="val 16667"/>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4"/>
            <p:cNvSpPr/>
            <p:nvPr/>
          </p:nvSpPr>
          <p:spPr>
            <a:xfrm>
              <a:off x="845843" y="1102120"/>
              <a:ext cx="7457100" cy="2956200"/>
            </a:xfrm>
            <a:prstGeom prst="roundRect">
              <a:avLst>
                <a:gd name="adj" fmla="val 1758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34"/>
          <p:cNvSpPr/>
          <p:nvPr/>
        </p:nvSpPr>
        <p:spPr>
          <a:xfrm>
            <a:off x="1608997" y="1886550"/>
            <a:ext cx="1367100" cy="1370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4"/>
          <p:cNvSpPr txBox="1">
            <a:spLocks noGrp="1"/>
          </p:cNvSpPr>
          <p:nvPr>
            <p:ph type="title"/>
          </p:nvPr>
        </p:nvSpPr>
        <p:spPr>
          <a:xfrm>
            <a:off x="3131003" y="1940706"/>
            <a:ext cx="4404000" cy="7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INTRODUCTION</a:t>
            </a:r>
            <a:endParaRPr sz="4000" dirty="0"/>
          </a:p>
        </p:txBody>
      </p:sp>
      <p:sp>
        <p:nvSpPr>
          <p:cNvPr id="4936" name="Google Shape;4936;p34"/>
          <p:cNvSpPr txBox="1">
            <a:spLocks noGrp="1"/>
          </p:cNvSpPr>
          <p:nvPr>
            <p:ph type="title" idx="2"/>
          </p:nvPr>
        </p:nvSpPr>
        <p:spPr>
          <a:xfrm>
            <a:off x="1835354" y="2226293"/>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937" name="Google Shape;4937;p34"/>
          <p:cNvSpPr txBox="1">
            <a:spLocks noGrp="1"/>
          </p:cNvSpPr>
          <p:nvPr>
            <p:ph type="subTitle" idx="1"/>
          </p:nvPr>
        </p:nvSpPr>
        <p:spPr>
          <a:xfrm>
            <a:off x="3131001" y="2837094"/>
            <a:ext cx="4404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PROBLEM STATEMENT</a:t>
            </a:r>
            <a:endParaRPr dirty="0"/>
          </a:p>
        </p:txBody>
      </p:sp>
      <p:grpSp>
        <p:nvGrpSpPr>
          <p:cNvPr id="4938" name="Google Shape;4938;p34"/>
          <p:cNvGrpSpPr/>
          <p:nvPr/>
        </p:nvGrpSpPr>
        <p:grpSpPr>
          <a:xfrm flipH="1">
            <a:off x="7596201" y="132124"/>
            <a:ext cx="1449050" cy="1457075"/>
            <a:chOff x="0" y="10400"/>
            <a:chExt cx="1449050" cy="1457075"/>
          </a:xfrm>
        </p:grpSpPr>
        <p:sp>
          <p:nvSpPr>
            <p:cNvPr id="4939" name="Google Shape;4939;p3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34"/>
          <p:cNvGrpSpPr/>
          <p:nvPr/>
        </p:nvGrpSpPr>
        <p:grpSpPr>
          <a:xfrm rot="10800000" flipH="1">
            <a:off x="106431" y="3564754"/>
            <a:ext cx="1449050" cy="1457075"/>
            <a:chOff x="0" y="10400"/>
            <a:chExt cx="1449050" cy="1457075"/>
          </a:xfrm>
        </p:grpSpPr>
        <p:sp>
          <p:nvSpPr>
            <p:cNvPr id="4948" name="Google Shape;4948;p3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34"/>
          <p:cNvGrpSpPr/>
          <p:nvPr/>
        </p:nvGrpSpPr>
        <p:grpSpPr>
          <a:xfrm>
            <a:off x="3452594" y="3394704"/>
            <a:ext cx="2238811" cy="110885"/>
            <a:chOff x="3332368" y="3564749"/>
            <a:chExt cx="2238811" cy="110885"/>
          </a:xfrm>
        </p:grpSpPr>
        <p:sp>
          <p:nvSpPr>
            <p:cNvPr id="4957" name="Google Shape;4957;p34"/>
            <p:cNvSpPr/>
            <p:nvPr/>
          </p:nvSpPr>
          <p:spPr>
            <a:xfrm>
              <a:off x="33323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34"/>
            <p:cNvGrpSpPr/>
            <p:nvPr/>
          </p:nvGrpSpPr>
          <p:grpSpPr>
            <a:xfrm>
              <a:off x="4186192" y="3566868"/>
              <a:ext cx="531161" cy="106627"/>
              <a:chOff x="4167121" y="3566868"/>
              <a:chExt cx="531161" cy="106627"/>
            </a:xfrm>
          </p:grpSpPr>
          <p:sp>
            <p:nvSpPr>
              <p:cNvPr id="4959" name="Google Shape;4959;p34"/>
              <p:cNvSpPr/>
              <p:nvPr/>
            </p:nvSpPr>
            <p:spPr>
              <a:xfrm>
                <a:off x="416712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4"/>
              <p:cNvSpPr/>
              <p:nvPr/>
            </p:nvSpPr>
            <p:spPr>
              <a:xfrm>
                <a:off x="4379746"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4"/>
              <p:cNvSpPr/>
              <p:nvPr/>
            </p:nvSpPr>
            <p:spPr>
              <a:xfrm>
                <a:off x="459237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34"/>
            <p:cNvSpPr/>
            <p:nvPr/>
          </p:nvSpPr>
          <p:spPr>
            <a:xfrm flipH="1">
              <a:off x="48789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3" name="Google Shape;4963;p34"/>
          <p:cNvSpPr/>
          <p:nvPr/>
        </p:nvSpPr>
        <p:spPr>
          <a:xfrm flipH="1">
            <a:off x="6976178" y="2580064"/>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7"/>
        <p:cNvGrpSpPr/>
        <p:nvPr/>
      </p:nvGrpSpPr>
      <p:grpSpPr>
        <a:xfrm>
          <a:off x="0" y="0"/>
          <a:ext cx="0" cy="0"/>
          <a:chOff x="0" y="0"/>
          <a:chExt cx="0" cy="0"/>
        </a:xfrm>
      </p:grpSpPr>
      <p:grpSp>
        <p:nvGrpSpPr>
          <p:cNvPr id="4968" name="Google Shape;4968;p35"/>
          <p:cNvGrpSpPr/>
          <p:nvPr/>
        </p:nvGrpSpPr>
        <p:grpSpPr>
          <a:xfrm>
            <a:off x="843450" y="1093650"/>
            <a:ext cx="7457100" cy="2956200"/>
            <a:chOff x="845843" y="1102120"/>
            <a:chExt cx="7457100" cy="2956200"/>
          </a:xfrm>
        </p:grpSpPr>
        <p:sp>
          <p:nvSpPr>
            <p:cNvPr id="4969" name="Google Shape;4969;p35"/>
            <p:cNvSpPr/>
            <p:nvPr/>
          </p:nvSpPr>
          <p:spPr>
            <a:xfrm>
              <a:off x="881400" y="1131750"/>
              <a:ext cx="7381200" cy="2880000"/>
            </a:xfrm>
            <a:prstGeom prst="roundRect">
              <a:avLst>
                <a:gd name="adj" fmla="val 16667"/>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5"/>
            <p:cNvSpPr/>
            <p:nvPr/>
          </p:nvSpPr>
          <p:spPr>
            <a:xfrm>
              <a:off x="845843" y="1102120"/>
              <a:ext cx="7457100" cy="2956200"/>
            </a:xfrm>
            <a:prstGeom prst="roundRect">
              <a:avLst>
                <a:gd name="adj" fmla="val 1758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1" name="Google Shape;4971;p35"/>
          <p:cNvSpPr txBox="1">
            <a:spLocks noGrp="1"/>
          </p:cNvSpPr>
          <p:nvPr>
            <p:ph type="body" idx="1"/>
          </p:nvPr>
        </p:nvSpPr>
        <p:spPr>
          <a:xfrm>
            <a:off x="1663950" y="1401400"/>
            <a:ext cx="5816100" cy="18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Today, it's challenging to find poetry that matches the brilliance of poets like Faiz, Iqbal, and Ghalib. This scarcity raises concerns about preserving Urdu poetry, a vital cultural legacy. Current research struggle to capture the depth and complexity of classical Urdu ghazals, limiting the creation of poetry with similar beauty and artistry.</a:t>
            </a:r>
            <a:endParaRPr sz="1600" dirty="0"/>
          </a:p>
        </p:txBody>
      </p:sp>
      <p:sp>
        <p:nvSpPr>
          <p:cNvPr id="4972" name="Google Shape;4972;p35"/>
          <p:cNvSpPr txBox="1">
            <a:spLocks noGrp="1"/>
          </p:cNvSpPr>
          <p:nvPr>
            <p:ph type="title"/>
          </p:nvPr>
        </p:nvSpPr>
        <p:spPr>
          <a:xfrm>
            <a:off x="1454100" y="3284900"/>
            <a:ext cx="6235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Problem</a:t>
            </a:r>
            <a:endParaRPr dirty="0"/>
          </a:p>
        </p:txBody>
      </p:sp>
      <p:sp>
        <p:nvSpPr>
          <p:cNvPr id="4973" name="Google Shape;4973;p35"/>
          <p:cNvSpPr/>
          <p:nvPr/>
        </p:nvSpPr>
        <p:spPr>
          <a:xfrm flipH="1">
            <a:off x="6314623" y="3218222"/>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5"/>
          <p:cNvSpPr/>
          <p:nvPr/>
        </p:nvSpPr>
        <p:spPr>
          <a:xfrm>
            <a:off x="1950248" y="3218222"/>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35"/>
          <p:cNvGrpSpPr/>
          <p:nvPr/>
        </p:nvGrpSpPr>
        <p:grpSpPr>
          <a:xfrm>
            <a:off x="106431" y="132124"/>
            <a:ext cx="1449050" cy="1457075"/>
            <a:chOff x="0" y="10400"/>
            <a:chExt cx="1449050" cy="1457075"/>
          </a:xfrm>
        </p:grpSpPr>
        <p:sp>
          <p:nvSpPr>
            <p:cNvPr id="4976" name="Google Shape;4976;p35"/>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35"/>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35"/>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5"/>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5"/>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5"/>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5"/>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5"/>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35"/>
          <p:cNvGrpSpPr/>
          <p:nvPr/>
        </p:nvGrpSpPr>
        <p:grpSpPr>
          <a:xfrm rot="10800000">
            <a:off x="7596201" y="3564754"/>
            <a:ext cx="1449050" cy="1457075"/>
            <a:chOff x="0" y="10400"/>
            <a:chExt cx="1449050" cy="1457075"/>
          </a:xfrm>
        </p:grpSpPr>
        <p:sp>
          <p:nvSpPr>
            <p:cNvPr id="4985" name="Google Shape;4985;p35"/>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5"/>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5"/>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5"/>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5"/>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5"/>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5"/>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5"/>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0"/>
        <p:cNvGrpSpPr/>
        <p:nvPr/>
      </p:nvGrpSpPr>
      <p:grpSpPr>
        <a:xfrm>
          <a:off x="0" y="0"/>
          <a:ext cx="0" cy="0"/>
          <a:chOff x="0" y="0"/>
          <a:chExt cx="0" cy="0"/>
        </a:xfrm>
      </p:grpSpPr>
      <p:grpSp>
        <p:nvGrpSpPr>
          <p:cNvPr id="4931" name="Google Shape;4931;p34"/>
          <p:cNvGrpSpPr/>
          <p:nvPr/>
        </p:nvGrpSpPr>
        <p:grpSpPr>
          <a:xfrm>
            <a:off x="843450" y="1093650"/>
            <a:ext cx="7457100" cy="2956200"/>
            <a:chOff x="845843" y="1102120"/>
            <a:chExt cx="7457100" cy="2956200"/>
          </a:xfrm>
        </p:grpSpPr>
        <p:sp>
          <p:nvSpPr>
            <p:cNvPr id="4932" name="Google Shape;4932;p34"/>
            <p:cNvSpPr/>
            <p:nvPr/>
          </p:nvSpPr>
          <p:spPr>
            <a:xfrm>
              <a:off x="881400" y="1131750"/>
              <a:ext cx="7381200" cy="2880000"/>
            </a:xfrm>
            <a:prstGeom prst="roundRect">
              <a:avLst>
                <a:gd name="adj" fmla="val 16667"/>
              </a:avLst>
            </a:prstGeom>
            <a:solidFill>
              <a:schemeClr val="dk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4"/>
            <p:cNvSpPr/>
            <p:nvPr/>
          </p:nvSpPr>
          <p:spPr>
            <a:xfrm>
              <a:off x="845843" y="1102120"/>
              <a:ext cx="7457100" cy="2956200"/>
            </a:xfrm>
            <a:prstGeom prst="roundRect">
              <a:avLst>
                <a:gd name="adj" fmla="val 1758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34"/>
          <p:cNvSpPr/>
          <p:nvPr/>
        </p:nvSpPr>
        <p:spPr>
          <a:xfrm>
            <a:off x="1608997" y="1886550"/>
            <a:ext cx="1367100" cy="1370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4"/>
          <p:cNvSpPr txBox="1">
            <a:spLocks noGrp="1"/>
          </p:cNvSpPr>
          <p:nvPr>
            <p:ph type="title"/>
          </p:nvPr>
        </p:nvSpPr>
        <p:spPr>
          <a:xfrm>
            <a:off x="3131003" y="1940706"/>
            <a:ext cx="4404000" cy="7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LITERATURE</a:t>
            </a:r>
            <a:br>
              <a:rPr lang="en-US" sz="4000" dirty="0"/>
            </a:br>
            <a:r>
              <a:rPr lang="en-US" sz="4000" dirty="0"/>
              <a:t>REVIEW</a:t>
            </a:r>
            <a:endParaRPr sz="4000" dirty="0"/>
          </a:p>
        </p:txBody>
      </p:sp>
      <p:sp>
        <p:nvSpPr>
          <p:cNvPr id="4936" name="Google Shape;4936;p34"/>
          <p:cNvSpPr txBox="1">
            <a:spLocks noGrp="1"/>
          </p:cNvSpPr>
          <p:nvPr>
            <p:ph type="title" idx="2"/>
          </p:nvPr>
        </p:nvSpPr>
        <p:spPr>
          <a:xfrm>
            <a:off x="1835354" y="2226293"/>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4937" name="Google Shape;4937;p34"/>
          <p:cNvSpPr txBox="1">
            <a:spLocks noGrp="1"/>
          </p:cNvSpPr>
          <p:nvPr>
            <p:ph type="subTitle" idx="1"/>
          </p:nvPr>
        </p:nvSpPr>
        <p:spPr>
          <a:xfrm>
            <a:off x="3131001" y="2837094"/>
            <a:ext cx="4404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PAST PAPERS &amp; STUDIES</a:t>
            </a:r>
            <a:endParaRPr dirty="0"/>
          </a:p>
        </p:txBody>
      </p:sp>
      <p:grpSp>
        <p:nvGrpSpPr>
          <p:cNvPr id="4938" name="Google Shape;4938;p34"/>
          <p:cNvGrpSpPr/>
          <p:nvPr/>
        </p:nvGrpSpPr>
        <p:grpSpPr>
          <a:xfrm flipH="1">
            <a:off x="7596201" y="132124"/>
            <a:ext cx="1449050" cy="1457075"/>
            <a:chOff x="0" y="10400"/>
            <a:chExt cx="1449050" cy="1457075"/>
          </a:xfrm>
        </p:grpSpPr>
        <p:sp>
          <p:nvSpPr>
            <p:cNvPr id="4939" name="Google Shape;4939;p3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34"/>
          <p:cNvGrpSpPr/>
          <p:nvPr/>
        </p:nvGrpSpPr>
        <p:grpSpPr>
          <a:xfrm rot="10800000" flipH="1">
            <a:off x="106431" y="3564754"/>
            <a:ext cx="1449050" cy="1457075"/>
            <a:chOff x="0" y="10400"/>
            <a:chExt cx="1449050" cy="1457075"/>
          </a:xfrm>
        </p:grpSpPr>
        <p:sp>
          <p:nvSpPr>
            <p:cNvPr id="4948" name="Google Shape;4948;p34"/>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4"/>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4"/>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4"/>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4"/>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4"/>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4"/>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4"/>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34"/>
          <p:cNvGrpSpPr/>
          <p:nvPr/>
        </p:nvGrpSpPr>
        <p:grpSpPr>
          <a:xfrm>
            <a:off x="3452594" y="3394704"/>
            <a:ext cx="2238811" cy="110885"/>
            <a:chOff x="3332368" y="3564749"/>
            <a:chExt cx="2238811" cy="110885"/>
          </a:xfrm>
        </p:grpSpPr>
        <p:sp>
          <p:nvSpPr>
            <p:cNvPr id="4957" name="Google Shape;4957;p34"/>
            <p:cNvSpPr/>
            <p:nvPr/>
          </p:nvSpPr>
          <p:spPr>
            <a:xfrm>
              <a:off x="33323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34"/>
            <p:cNvGrpSpPr/>
            <p:nvPr/>
          </p:nvGrpSpPr>
          <p:grpSpPr>
            <a:xfrm>
              <a:off x="4186192" y="3566868"/>
              <a:ext cx="531161" cy="106627"/>
              <a:chOff x="4167121" y="3566868"/>
              <a:chExt cx="531161" cy="106627"/>
            </a:xfrm>
          </p:grpSpPr>
          <p:sp>
            <p:nvSpPr>
              <p:cNvPr id="4959" name="Google Shape;4959;p34"/>
              <p:cNvSpPr/>
              <p:nvPr/>
            </p:nvSpPr>
            <p:spPr>
              <a:xfrm>
                <a:off x="416712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4"/>
              <p:cNvSpPr/>
              <p:nvPr/>
            </p:nvSpPr>
            <p:spPr>
              <a:xfrm>
                <a:off x="4379746"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4"/>
              <p:cNvSpPr/>
              <p:nvPr/>
            </p:nvSpPr>
            <p:spPr>
              <a:xfrm>
                <a:off x="4592371" y="3566868"/>
                <a:ext cx="105911" cy="106627"/>
              </a:xfrm>
              <a:custGeom>
                <a:avLst/>
                <a:gdLst/>
                <a:ahLst/>
                <a:cxnLst/>
                <a:rect l="l" t="t" r="r" b="b"/>
                <a:pathLst>
                  <a:path w="2811" h="2830" extrusionOk="0">
                    <a:moveTo>
                      <a:pt x="1396" y="0"/>
                    </a:moveTo>
                    <a:lnTo>
                      <a:pt x="1264" y="19"/>
                    </a:lnTo>
                    <a:lnTo>
                      <a:pt x="1113" y="38"/>
                    </a:lnTo>
                    <a:lnTo>
                      <a:pt x="981" y="75"/>
                    </a:lnTo>
                    <a:lnTo>
                      <a:pt x="849" y="113"/>
                    </a:lnTo>
                    <a:lnTo>
                      <a:pt x="736" y="170"/>
                    </a:lnTo>
                    <a:lnTo>
                      <a:pt x="623" y="245"/>
                    </a:lnTo>
                    <a:lnTo>
                      <a:pt x="510" y="321"/>
                    </a:lnTo>
                    <a:lnTo>
                      <a:pt x="415" y="415"/>
                    </a:lnTo>
                    <a:lnTo>
                      <a:pt x="321" y="528"/>
                    </a:lnTo>
                    <a:lnTo>
                      <a:pt x="245" y="622"/>
                    </a:lnTo>
                    <a:lnTo>
                      <a:pt x="170" y="736"/>
                    </a:lnTo>
                    <a:lnTo>
                      <a:pt x="113" y="868"/>
                    </a:lnTo>
                    <a:lnTo>
                      <a:pt x="57" y="1000"/>
                    </a:lnTo>
                    <a:lnTo>
                      <a:pt x="19" y="1132"/>
                    </a:lnTo>
                    <a:lnTo>
                      <a:pt x="0" y="1264"/>
                    </a:lnTo>
                    <a:lnTo>
                      <a:pt x="0" y="1415"/>
                    </a:lnTo>
                    <a:lnTo>
                      <a:pt x="0" y="1566"/>
                    </a:lnTo>
                    <a:lnTo>
                      <a:pt x="19" y="1698"/>
                    </a:lnTo>
                    <a:lnTo>
                      <a:pt x="57" y="1830"/>
                    </a:lnTo>
                    <a:lnTo>
                      <a:pt x="113" y="1962"/>
                    </a:lnTo>
                    <a:lnTo>
                      <a:pt x="170" y="2094"/>
                    </a:lnTo>
                    <a:lnTo>
                      <a:pt x="245" y="2207"/>
                    </a:lnTo>
                    <a:lnTo>
                      <a:pt x="321" y="2301"/>
                    </a:lnTo>
                    <a:lnTo>
                      <a:pt x="415" y="2414"/>
                    </a:lnTo>
                    <a:lnTo>
                      <a:pt x="510" y="2509"/>
                    </a:lnTo>
                    <a:lnTo>
                      <a:pt x="623" y="2584"/>
                    </a:lnTo>
                    <a:lnTo>
                      <a:pt x="736" y="2659"/>
                    </a:lnTo>
                    <a:lnTo>
                      <a:pt x="849" y="2716"/>
                    </a:lnTo>
                    <a:lnTo>
                      <a:pt x="981" y="2754"/>
                    </a:lnTo>
                    <a:lnTo>
                      <a:pt x="1113" y="2791"/>
                    </a:lnTo>
                    <a:lnTo>
                      <a:pt x="1264" y="2810"/>
                    </a:lnTo>
                    <a:lnTo>
                      <a:pt x="1396" y="2829"/>
                    </a:lnTo>
                    <a:lnTo>
                      <a:pt x="1547" y="2810"/>
                    </a:lnTo>
                    <a:lnTo>
                      <a:pt x="1679" y="2791"/>
                    </a:lnTo>
                    <a:lnTo>
                      <a:pt x="1830" y="2754"/>
                    </a:lnTo>
                    <a:lnTo>
                      <a:pt x="1943" y="2716"/>
                    </a:lnTo>
                    <a:lnTo>
                      <a:pt x="2075" y="2659"/>
                    </a:lnTo>
                    <a:lnTo>
                      <a:pt x="2188" y="2584"/>
                    </a:lnTo>
                    <a:lnTo>
                      <a:pt x="2301" y="2509"/>
                    </a:lnTo>
                    <a:lnTo>
                      <a:pt x="2396" y="2414"/>
                    </a:lnTo>
                    <a:lnTo>
                      <a:pt x="2490" y="2301"/>
                    </a:lnTo>
                    <a:lnTo>
                      <a:pt x="2565" y="2207"/>
                    </a:lnTo>
                    <a:lnTo>
                      <a:pt x="2641" y="2094"/>
                    </a:lnTo>
                    <a:lnTo>
                      <a:pt x="2697" y="1962"/>
                    </a:lnTo>
                    <a:lnTo>
                      <a:pt x="2754" y="1830"/>
                    </a:lnTo>
                    <a:lnTo>
                      <a:pt x="2773" y="1698"/>
                    </a:lnTo>
                    <a:lnTo>
                      <a:pt x="2811" y="1566"/>
                    </a:lnTo>
                    <a:lnTo>
                      <a:pt x="2811" y="1415"/>
                    </a:lnTo>
                    <a:lnTo>
                      <a:pt x="2811" y="1264"/>
                    </a:lnTo>
                    <a:lnTo>
                      <a:pt x="2773" y="1132"/>
                    </a:lnTo>
                    <a:lnTo>
                      <a:pt x="2754" y="1000"/>
                    </a:lnTo>
                    <a:lnTo>
                      <a:pt x="2697" y="868"/>
                    </a:lnTo>
                    <a:lnTo>
                      <a:pt x="2641" y="736"/>
                    </a:lnTo>
                    <a:lnTo>
                      <a:pt x="2565" y="622"/>
                    </a:lnTo>
                    <a:lnTo>
                      <a:pt x="2490" y="528"/>
                    </a:lnTo>
                    <a:lnTo>
                      <a:pt x="2396" y="415"/>
                    </a:lnTo>
                    <a:lnTo>
                      <a:pt x="2301" y="321"/>
                    </a:lnTo>
                    <a:lnTo>
                      <a:pt x="2188" y="245"/>
                    </a:lnTo>
                    <a:lnTo>
                      <a:pt x="2075" y="170"/>
                    </a:lnTo>
                    <a:lnTo>
                      <a:pt x="1943" y="113"/>
                    </a:lnTo>
                    <a:lnTo>
                      <a:pt x="1830" y="75"/>
                    </a:lnTo>
                    <a:lnTo>
                      <a:pt x="1679" y="38"/>
                    </a:lnTo>
                    <a:lnTo>
                      <a:pt x="1547" y="19"/>
                    </a:lnTo>
                    <a:lnTo>
                      <a:pt x="1396" y="0"/>
                    </a:lnTo>
                    <a:close/>
                  </a:path>
                </a:pathLst>
              </a:cu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34"/>
            <p:cNvSpPr/>
            <p:nvPr/>
          </p:nvSpPr>
          <p:spPr>
            <a:xfrm flipH="1">
              <a:off x="4878968" y="3564749"/>
              <a:ext cx="692211" cy="110885"/>
            </a:xfrm>
            <a:custGeom>
              <a:avLst/>
              <a:gdLst/>
              <a:ahLst/>
              <a:cxnLst/>
              <a:rect l="l" t="t" r="r" b="b"/>
              <a:pathLst>
                <a:path w="18372" h="2943" extrusionOk="0">
                  <a:moveTo>
                    <a:pt x="13166" y="0"/>
                  </a:moveTo>
                  <a:lnTo>
                    <a:pt x="12713" y="19"/>
                  </a:lnTo>
                  <a:lnTo>
                    <a:pt x="12241" y="38"/>
                  </a:lnTo>
                  <a:lnTo>
                    <a:pt x="11751" y="95"/>
                  </a:lnTo>
                  <a:lnTo>
                    <a:pt x="11279" y="151"/>
                  </a:lnTo>
                  <a:lnTo>
                    <a:pt x="10789" y="227"/>
                  </a:lnTo>
                  <a:lnTo>
                    <a:pt x="9827" y="434"/>
                  </a:lnTo>
                  <a:lnTo>
                    <a:pt x="8846" y="661"/>
                  </a:lnTo>
                  <a:lnTo>
                    <a:pt x="7903" y="906"/>
                  </a:lnTo>
                  <a:lnTo>
                    <a:pt x="6998" y="1113"/>
                  </a:lnTo>
                  <a:lnTo>
                    <a:pt x="6564" y="1208"/>
                  </a:lnTo>
                  <a:lnTo>
                    <a:pt x="6130" y="1302"/>
                  </a:lnTo>
                  <a:lnTo>
                    <a:pt x="5923" y="1340"/>
                  </a:lnTo>
                  <a:lnTo>
                    <a:pt x="5715" y="1358"/>
                  </a:lnTo>
                  <a:lnTo>
                    <a:pt x="5508" y="1396"/>
                  </a:lnTo>
                  <a:lnTo>
                    <a:pt x="5300" y="1415"/>
                  </a:lnTo>
                  <a:lnTo>
                    <a:pt x="4904" y="1453"/>
                  </a:lnTo>
                  <a:lnTo>
                    <a:pt x="4527" y="1490"/>
                  </a:lnTo>
                  <a:lnTo>
                    <a:pt x="4150" y="1490"/>
                  </a:lnTo>
                  <a:lnTo>
                    <a:pt x="3773" y="1472"/>
                  </a:lnTo>
                  <a:lnTo>
                    <a:pt x="3414" y="1453"/>
                  </a:lnTo>
                  <a:lnTo>
                    <a:pt x="3075" y="1415"/>
                  </a:lnTo>
                  <a:lnTo>
                    <a:pt x="2754" y="1377"/>
                  </a:lnTo>
                  <a:lnTo>
                    <a:pt x="2433" y="1302"/>
                  </a:lnTo>
                  <a:lnTo>
                    <a:pt x="2150" y="1245"/>
                  </a:lnTo>
                  <a:lnTo>
                    <a:pt x="1868" y="1151"/>
                  </a:lnTo>
                  <a:lnTo>
                    <a:pt x="1603" y="1057"/>
                  </a:lnTo>
                  <a:lnTo>
                    <a:pt x="1377" y="962"/>
                  </a:lnTo>
                  <a:lnTo>
                    <a:pt x="943" y="755"/>
                  </a:lnTo>
                  <a:lnTo>
                    <a:pt x="604" y="547"/>
                  </a:lnTo>
                  <a:lnTo>
                    <a:pt x="340" y="359"/>
                  </a:lnTo>
                  <a:lnTo>
                    <a:pt x="151" y="208"/>
                  </a:lnTo>
                  <a:lnTo>
                    <a:pt x="0" y="76"/>
                  </a:lnTo>
                  <a:lnTo>
                    <a:pt x="95" y="264"/>
                  </a:lnTo>
                  <a:lnTo>
                    <a:pt x="227" y="472"/>
                  </a:lnTo>
                  <a:lnTo>
                    <a:pt x="415" y="755"/>
                  </a:lnTo>
                  <a:lnTo>
                    <a:pt x="547" y="906"/>
                  </a:lnTo>
                  <a:lnTo>
                    <a:pt x="698" y="1075"/>
                  </a:lnTo>
                  <a:lnTo>
                    <a:pt x="868" y="1264"/>
                  </a:lnTo>
                  <a:lnTo>
                    <a:pt x="1057" y="1453"/>
                  </a:lnTo>
                  <a:lnTo>
                    <a:pt x="1283" y="1622"/>
                  </a:lnTo>
                  <a:lnTo>
                    <a:pt x="1547" y="1811"/>
                  </a:lnTo>
                  <a:lnTo>
                    <a:pt x="1830" y="1981"/>
                  </a:lnTo>
                  <a:lnTo>
                    <a:pt x="2132" y="2151"/>
                  </a:lnTo>
                  <a:lnTo>
                    <a:pt x="2452" y="2320"/>
                  </a:lnTo>
                  <a:lnTo>
                    <a:pt x="2811" y="2452"/>
                  </a:lnTo>
                  <a:lnTo>
                    <a:pt x="3188" y="2584"/>
                  </a:lnTo>
                  <a:lnTo>
                    <a:pt x="3584" y="2698"/>
                  </a:lnTo>
                  <a:lnTo>
                    <a:pt x="3999" y="2792"/>
                  </a:lnTo>
                  <a:lnTo>
                    <a:pt x="4433" y="2867"/>
                  </a:lnTo>
                  <a:lnTo>
                    <a:pt x="4885" y="2924"/>
                  </a:lnTo>
                  <a:lnTo>
                    <a:pt x="5357" y="2943"/>
                  </a:lnTo>
                  <a:lnTo>
                    <a:pt x="6074" y="2943"/>
                  </a:lnTo>
                  <a:lnTo>
                    <a:pt x="6319" y="2924"/>
                  </a:lnTo>
                  <a:lnTo>
                    <a:pt x="6809" y="2886"/>
                  </a:lnTo>
                  <a:lnTo>
                    <a:pt x="7300" y="2811"/>
                  </a:lnTo>
                  <a:lnTo>
                    <a:pt x="7809" y="2735"/>
                  </a:lnTo>
                  <a:lnTo>
                    <a:pt x="8299" y="2641"/>
                  </a:lnTo>
                  <a:lnTo>
                    <a:pt x="9280" y="2415"/>
                  </a:lnTo>
                  <a:lnTo>
                    <a:pt x="10242" y="2169"/>
                  </a:lnTo>
                  <a:lnTo>
                    <a:pt x="11166" y="1924"/>
                  </a:lnTo>
                  <a:lnTo>
                    <a:pt x="12034" y="1698"/>
                  </a:lnTo>
                  <a:lnTo>
                    <a:pt x="12864" y="1528"/>
                  </a:lnTo>
                  <a:lnTo>
                    <a:pt x="13260" y="1453"/>
                  </a:lnTo>
                  <a:lnTo>
                    <a:pt x="13656" y="1415"/>
                  </a:lnTo>
                  <a:lnTo>
                    <a:pt x="14033" y="1377"/>
                  </a:lnTo>
                  <a:lnTo>
                    <a:pt x="14410" y="1340"/>
                  </a:lnTo>
                  <a:lnTo>
                    <a:pt x="14769" y="1321"/>
                  </a:lnTo>
                  <a:lnTo>
                    <a:pt x="15108" y="1321"/>
                  </a:lnTo>
                  <a:lnTo>
                    <a:pt x="15448" y="1340"/>
                  </a:lnTo>
                  <a:lnTo>
                    <a:pt x="15768" y="1358"/>
                  </a:lnTo>
                  <a:lnTo>
                    <a:pt x="15919" y="1377"/>
                  </a:lnTo>
                  <a:lnTo>
                    <a:pt x="16070" y="1396"/>
                  </a:lnTo>
                  <a:lnTo>
                    <a:pt x="16221" y="1434"/>
                  </a:lnTo>
                  <a:lnTo>
                    <a:pt x="16353" y="1453"/>
                  </a:lnTo>
                  <a:lnTo>
                    <a:pt x="16485" y="1472"/>
                  </a:lnTo>
                  <a:lnTo>
                    <a:pt x="16617" y="1509"/>
                  </a:lnTo>
                  <a:lnTo>
                    <a:pt x="16881" y="1566"/>
                  </a:lnTo>
                  <a:lnTo>
                    <a:pt x="16938" y="1585"/>
                  </a:lnTo>
                  <a:lnTo>
                    <a:pt x="16994" y="1604"/>
                  </a:lnTo>
                  <a:lnTo>
                    <a:pt x="17108" y="1641"/>
                  </a:lnTo>
                  <a:lnTo>
                    <a:pt x="17334" y="1717"/>
                  </a:lnTo>
                  <a:lnTo>
                    <a:pt x="17692" y="1868"/>
                  </a:lnTo>
                  <a:lnTo>
                    <a:pt x="17994" y="2019"/>
                  </a:lnTo>
                  <a:lnTo>
                    <a:pt x="18201" y="2132"/>
                  </a:lnTo>
                  <a:lnTo>
                    <a:pt x="18371" y="2245"/>
                  </a:lnTo>
                  <a:lnTo>
                    <a:pt x="18371" y="2245"/>
                  </a:lnTo>
                  <a:lnTo>
                    <a:pt x="18258" y="2075"/>
                  </a:lnTo>
                  <a:lnTo>
                    <a:pt x="18088" y="1887"/>
                  </a:lnTo>
                  <a:lnTo>
                    <a:pt x="17862" y="1641"/>
                  </a:lnTo>
                  <a:lnTo>
                    <a:pt x="17541" y="1358"/>
                  </a:lnTo>
                  <a:lnTo>
                    <a:pt x="17334" y="1208"/>
                  </a:lnTo>
                  <a:lnTo>
                    <a:pt x="17221" y="1132"/>
                  </a:lnTo>
                  <a:lnTo>
                    <a:pt x="17164" y="1094"/>
                  </a:lnTo>
                  <a:lnTo>
                    <a:pt x="17108" y="1057"/>
                  </a:lnTo>
                  <a:lnTo>
                    <a:pt x="16862" y="906"/>
                  </a:lnTo>
                  <a:lnTo>
                    <a:pt x="16730" y="830"/>
                  </a:lnTo>
                  <a:lnTo>
                    <a:pt x="16598" y="755"/>
                  </a:lnTo>
                  <a:lnTo>
                    <a:pt x="16447" y="679"/>
                  </a:lnTo>
                  <a:lnTo>
                    <a:pt x="16296" y="623"/>
                  </a:lnTo>
                  <a:lnTo>
                    <a:pt x="16146" y="547"/>
                  </a:lnTo>
                  <a:lnTo>
                    <a:pt x="15976" y="491"/>
                  </a:lnTo>
                  <a:lnTo>
                    <a:pt x="15636" y="378"/>
                  </a:lnTo>
                  <a:lnTo>
                    <a:pt x="15259" y="264"/>
                  </a:lnTo>
                  <a:lnTo>
                    <a:pt x="14882" y="189"/>
                  </a:lnTo>
                  <a:lnTo>
                    <a:pt x="14467" y="114"/>
                  </a:lnTo>
                  <a:lnTo>
                    <a:pt x="14052" y="57"/>
                  </a:lnTo>
                  <a:lnTo>
                    <a:pt x="13618" y="19"/>
                  </a:lnTo>
                  <a:lnTo>
                    <a:pt x="13166"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3" name="Google Shape;4963;p34"/>
          <p:cNvSpPr/>
          <p:nvPr/>
        </p:nvSpPr>
        <p:spPr>
          <a:xfrm flipH="1">
            <a:off x="6976178" y="2580064"/>
            <a:ext cx="879129" cy="590557"/>
          </a:xfrm>
          <a:custGeom>
            <a:avLst/>
            <a:gdLst/>
            <a:ahLst/>
            <a:cxnLst/>
            <a:rect l="l" t="t" r="r" b="b"/>
            <a:pathLst>
              <a:path w="23333" h="15674" extrusionOk="0">
                <a:moveTo>
                  <a:pt x="6942" y="0"/>
                </a:moveTo>
                <a:lnTo>
                  <a:pt x="6489" y="19"/>
                </a:lnTo>
                <a:lnTo>
                  <a:pt x="6037" y="76"/>
                </a:lnTo>
                <a:lnTo>
                  <a:pt x="5603" y="151"/>
                </a:lnTo>
                <a:lnTo>
                  <a:pt x="5169" y="264"/>
                </a:lnTo>
                <a:lnTo>
                  <a:pt x="4735" y="415"/>
                </a:lnTo>
                <a:lnTo>
                  <a:pt x="4320" y="585"/>
                </a:lnTo>
                <a:lnTo>
                  <a:pt x="3924" y="773"/>
                </a:lnTo>
                <a:lnTo>
                  <a:pt x="3528" y="1000"/>
                </a:lnTo>
                <a:lnTo>
                  <a:pt x="3170" y="1245"/>
                </a:lnTo>
                <a:lnTo>
                  <a:pt x="2792" y="1528"/>
                </a:lnTo>
                <a:lnTo>
                  <a:pt x="2453" y="1811"/>
                </a:lnTo>
                <a:lnTo>
                  <a:pt x="2132" y="2132"/>
                </a:lnTo>
                <a:lnTo>
                  <a:pt x="1830" y="2471"/>
                </a:lnTo>
                <a:lnTo>
                  <a:pt x="1529" y="2829"/>
                </a:lnTo>
                <a:lnTo>
                  <a:pt x="1265" y="3207"/>
                </a:lnTo>
                <a:lnTo>
                  <a:pt x="1019" y="3603"/>
                </a:lnTo>
                <a:lnTo>
                  <a:pt x="793" y="4018"/>
                </a:lnTo>
                <a:lnTo>
                  <a:pt x="604" y="4451"/>
                </a:lnTo>
                <a:lnTo>
                  <a:pt x="416" y="4885"/>
                </a:lnTo>
                <a:lnTo>
                  <a:pt x="284" y="5338"/>
                </a:lnTo>
                <a:lnTo>
                  <a:pt x="171" y="5809"/>
                </a:lnTo>
                <a:lnTo>
                  <a:pt x="95" y="6281"/>
                </a:lnTo>
                <a:lnTo>
                  <a:pt x="39" y="6753"/>
                </a:lnTo>
                <a:lnTo>
                  <a:pt x="1" y="7224"/>
                </a:lnTo>
                <a:lnTo>
                  <a:pt x="1" y="7696"/>
                </a:lnTo>
                <a:lnTo>
                  <a:pt x="20" y="8167"/>
                </a:lnTo>
                <a:lnTo>
                  <a:pt x="76" y="8639"/>
                </a:lnTo>
                <a:lnTo>
                  <a:pt x="152" y="9110"/>
                </a:lnTo>
                <a:lnTo>
                  <a:pt x="246" y="9563"/>
                </a:lnTo>
                <a:lnTo>
                  <a:pt x="378" y="10034"/>
                </a:lnTo>
                <a:lnTo>
                  <a:pt x="529" y="10487"/>
                </a:lnTo>
                <a:lnTo>
                  <a:pt x="699" y="10940"/>
                </a:lnTo>
                <a:lnTo>
                  <a:pt x="906" y="11374"/>
                </a:lnTo>
                <a:lnTo>
                  <a:pt x="1151" y="11789"/>
                </a:lnTo>
                <a:lnTo>
                  <a:pt x="1397" y="12203"/>
                </a:lnTo>
                <a:lnTo>
                  <a:pt x="1680" y="12618"/>
                </a:lnTo>
                <a:lnTo>
                  <a:pt x="1981" y="12996"/>
                </a:lnTo>
                <a:lnTo>
                  <a:pt x="2302" y="13354"/>
                </a:lnTo>
                <a:lnTo>
                  <a:pt x="2660" y="13712"/>
                </a:lnTo>
                <a:lnTo>
                  <a:pt x="3038" y="14033"/>
                </a:lnTo>
                <a:lnTo>
                  <a:pt x="3415" y="14335"/>
                </a:lnTo>
                <a:lnTo>
                  <a:pt x="3830" y="14599"/>
                </a:lnTo>
                <a:lnTo>
                  <a:pt x="4264" y="14844"/>
                </a:lnTo>
                <a:lnTo>
                  <a:pt x="4716" y="15052"/>
                </a:lnTo>
                <a:lnTo>
                  <a:pt x="5150" y="15221"/>
                </a:lnTo>
                <a:lnTo>
                  <a:pt x="5622" y="15372"/>
                </a:lnTo>
                <a:lnTo>
                  <a:pt x="6074" y="15485"/>
                </a:lnTo>
                <a:lnTo>
                  <a:pt x="6546" y="15580"/>
                </a:lnTo>
                <a:lnTo>
                  <a:pt x="6998" y="15636"/>
                </a:lnTo>
                <a:lnTo>
                  <a:pt x="7451" y="15674"/>
                </a:lnTo>
                <a:lnTo>
                  <a:pt x="8356" y="15674"/>
                </a:lnTo>
                <a:lnTo>
                  <a:pt x="8809" y="15617"/>
                </a:lnTo>
                <a:lnTo>
                  <a:pt x="9243" y="15561"/>
                </a:lnTo>
                <a:lnTo>
                  <a:pt x="9658" y="15467"/>
                </a:lnTo>
                <a:lnTo>
                  <a:pt x="10092" y="15372"/>
                </a:lnTo>
                <a:lnTo>
                  <a:pt x="10507" y="15240"/>
                </a:lnTo>
                <a:lnTo>
                  <a:pt x="10903" y="15089"/>
                </a:lnTo>
                <a:lnTo>
                  <a:pt x="11299" y="14920"/>
                </a:lnTo>
                <a:lnTo>
                  <a:pt x="11676" y="14750"/>
                </a:lnTo>
                <a:lnTo>
                  <a:pt x="12053" y="14542"/>
                </a:lnTo>
                <a:lnTo>
                  <a:pt x="12412" y="14316"/>
                </a:lnTo>
                <a:lnTo>
                  <a:pt x="12751" y="14090"/>
                </a:lnTo>
                <a:lnTo>
                  <a:pt x="13072" y="13826"/>
                </a:lnTo>
                <a:lnTo>
                  <a:pt x="13392" y="13562"/>
                </a:lnTo>
                <a:lnTo>
                  <a:pt x="13694" y="13279"/>
                </a:lnTo>
                <a:lnTo>
                  <a:pt x="13977" y="12977"/>
                </a:lnTo>
                <a:lnTo>
                  <a:pt x="14109" y="12826"/>
                </a:lnTo>
                <a:lnTo>
                  <a:pt x="14241" y="12675"/>
                </a:lnTo>
                <a:lnTo>
                  <a:pt x="14486" y="12336"/>
                </a:lnTo>
                <a:lnTo>
                  <a:pt x="14600" y="12185"/>
                </a:lnTo>
                <a:lnTo>
                  <a:pt x="14713" y="11996"/>
                </a:lnTo>
                <a:lnTo>
                  <a:pt x="14920" y="11657"/>
                </a:lnTo>
                <a:lnTo>
                  <a:pt x="15015" y="11487"/>
                </a:lnTo>
                <a:lnTo>
                  <a:pt x="15090" y="11298"/>
                </a:lnTo>
                <a:lnTo>
                  <a:pt x="15260" y="10959"/>
                </a:lnTo>
                <a:lnTo>
                  <a:pt x="15392" y="10619"/>
                </a:lnTo>
                <a:lnTo>
                  <a:pt x="15505" y="10280"/>
                </a:lnTo>
                <a:lnTo>
                  <a:pt x="15712" y="9638"/>
                </a:lnTo>
                <a:lnTo>
                  <a:pt x="15863" y="9016"/>
                </a:lnTo>
                <a:lnTo>
                  <a:pt x="15995" y="8412"/>
                </a:lnTo>
                <a:lnTo>
                  <a:pt x="16241" y="7318"/>
                </a:lnTo>
                <a:lnTo>
                  <a:pt x="16373" y="6828"/>
                </a:lnTo>
                <a:lnTo>
                  <a:pt x="16505" y="6356"/>
                </a:lnTo>
                <a:lnTo>
                  <a:pt x="16655" y="5923"/>
                </a:lnTo>
                <a:lnTo>
                  <a:pt x="16844" y="5527"/>
                </a:lnTo>
                <a:lnTo>
                  <a:pt x="17033" y="5168"/>
                </a:lnTo>
                <a:lnTo>
                  <a:pt x="17146" y="4998"/>
                </a:lnTo>
                <a:lnTo>
                  <a:pt x="17259" y="4848"/>
                </a:lnTo>
                <a:lnTo>
                  <a:pt x="17391" y="4697"/>
                </a:lnTo>
                <a:lnTo>
                  <a:pt x="17504" y="4565"/>
                </a:lnTo>
                <a:lnTo>
                  <a:pt x="17655" y="4433"/>
                </a:lnTo>
                <a:lnTo>
                  <a:pt x="17787" y="4319"/>
                </a:lnTo>
                <a:lnTo>
                  <a:pt x="18089" y="4112"/>
                </a:lnTo>
                <a:lnTo>
                  <a:pt x="18428" y="3942"/>
                </a:lnTo>
                <a:lnTo>
                  <a:pt x="18749" y="3791"/>
                </a:lnTo>
                <a:lnTo>
                  <a:pt x="19107" y="3697"/>
                </a:lnTo>
                <a:lnTo>
                  <a:pt x="19447" y="3640"/>
                </a:lnTo>
                <a:lnTo>
                  <a:pt x="19786" y="3622"/>
                </a:lnTo>
                <a:lnTo>
                  <a:pt x="20126" y="3622"/>
                </a:lnTo>
                <a:lnTo>
                  <a:pt x="20447" y="3659"/>
                </a:lnTo>
                <a:lnTo>
                  <a:pt x="20748" y="3735"/>
                </a:lnTo>
                <a:lnTo>
                  <a:pt x="21031" y="3810"/>
                </a:lnTo>
                <a:lnTo>
                  <a:pt x="21314" y="3923"/>
                </a:lnTo>
                <a:lnTo>
                  <a:pt x="21559" y="4055"/>
                </a:lnTo>
                <a:lnTo>
                  <a:pt x="21805" y="4206"/>
                </a:lnTo>
                <a:lnTo>
                  <a:pt x="22012" y="4357"/>
                </a:lnTo>
                <a:lnTo>
                  <a:pt x="22220" y="4527"/>
                </a:lnTo>
                <a:lnTo>
                  <a:pt x="22389" y="4697"/>
                </a:lnTo>
                <a:lnTo>
                  <a:pt x="22540" y="4848"/>
                </a:lnTo>
                <a:lnTo>
                  <a:pt x="22691" y="5017"/>
                </a:lnTo>
                <a:lnTo>
                  <a:pt x="22917" y="5319"/>
                </a:lnTo>
                <a:lnTo>
                  <a:pt x="23087" y="5602"/>
                </a:lnTo>
                <a:lnTo>
                  <a:pt x="23200" y="5828"/>
                </a:lnTo>
                <a:lnTo>
                  <a:pt x="23276" y="5998"/>
                </a:lnTo>
                <a:lnTo>
                  <a:pt x="23332" y="6149"/>
                </a:lnTo>
                <a:lnTo>
                  <a:pt x="23314" y="5998"/>
                </a:lnTo>
                <a:lnTo>
                  <a:pt x="23295" y="5809"/>
                </a:lnTo>
                <a:lnTo>
                  <a:pt x="23238" y="5545"/>
                </a:lnTo>
                <a:lnTo>
                  <a:pt x="23144" y="5225"/>
                </a:lnTo>
                <a:lnTo>
                  <a:pt x="23068" y="5036"/>
                </a:lnTo>
                <a:lnTo>
                  <a:pt x="22993" y="4829"/>
                </a:lnTo>
                <a:lnTo>
                  <a:pt x="22880" y="4621"/>
                </a:lnTo>
                <a:lnTo>
                  <a:pt x="22767" y="4395"/>
                </a:lnTo>
                <a:lnTo>
                  <a:pt x="22616" y="4169"/>
                </a:lnTo>
                <a:lnTo>
                  <a:pt x="22446" y="3942"/>
                </a:lnTo>
                <a:lnTo>
                  <a:pt x="22238" y="3697"/>
                </a:lnTo>
                <a:lnTo>
                  <a:pt x="22012" y="3471"/>
                </a:lnTo>
                <a:lnTo>
                  <a:pt x="21748" y="3244"/>
                </a:lnTo>
                <a:lnTo>
                  <a:pt x="21446" y="3037"/>
                </a:lnTo>
                <a:lnTo>
                  <a:pt x="21107" y="2829"/>
                </a:lnTo>
                <a:lnTo>
                  <a:pt x="20748" y="2660"/>
                </a:lnTo>
                <a:lnTo>
                  <a:pt x="20333" y="2509"/>
                </a:lnTo>
                <a:lnTo>
                  <a:pt x="20126" y="2452"/>
                </a:lnTo>
                <a:lnTo>
                  <a:pt x="19900" y="2396"/>
                </a:lnTo>
                <a:lnTo>
                  <a:pt x="19673" y="2358"/>
                </a:lnTo>
                <a:lnTo>
                  <a:pt x="19447" y="2339"/>
                </a:lnTo>
                <a:lnTo>
                  <a:pt x="19202" y="2320"/>
                </a:lnTo>
                <a:lnTo>
                  <a:pt x="18957" y="2320"/>
                </a:lnTo>
                <a:lnTo>
                  <a:pt x="18711" y="2339"/>
                </a:lnTo>
                <a:lnTo>
                  <a:pt x="18447" y="2358"/>
                </a:lnTo>
                <a:lnTo>
                  <a:pt x="18202" y="2396"/>
                </a:lnTo>
                <a:lnTo>
                  <a:pt x="17938" y="2452"/>
                </a:lnTo>
                <a:lnTo>
                  <a:pt x="17674" y="2509"/>
                </a:lnTo>
                <a:lnTo>
                  <a:pt x="17410" y="2603"/>
                </a:lnTo>
                <a:lnTo>
                  <a:pt x="17146" y="2697"/>
                </a:lnTo>
                <a:lnTo>
                  <a:pt x="16901" y="2829"/>
                </a:lnTo>
                <a:lnTo>
                  <a:pt x="16637" y="2961"/>
                </a:lnTo>
                <a:lnTo>
                  <a:pt x="16391" y="3131"/>
                </a:lnTo>
                <a:lnTo>
                  <a:pt x="16146" y="3301"/>
                </a:lnTo>
                <a:lnTo>
                  <a:pt x="15901" y="3490"/>
                </a:lnTo>
                <a:lnTo>
                  <a:pt x="15675" y="3697"/>
                </a:lnTo>
                <a:lnTo>
                  <a:pt x="15467" y="3923"/>
                </a:lnTo>
                <a:lnTo>
                  <a:pt x="15260" y="4150"/>
                </a:lnTo>
                <a:lnTo>
                  <a:pt x="15071" y="4395"/>
                </a:lnTo>
                <a:lnTo>
                  <a:pt x="14883" y="4659"/>
                </a:lnTo>
                <a:lnTo>
                  <a:pt x="14713" y="4923"/>
                </a:lnTo>
                <a:lnTo>
                  <a:pt x="14562" y="5187"/>
                </a:lnTo>
                <a:lnTo>
                  <a:pt x="14411" y="5451"/>
                </a:lnTo>
                <a:lnTo>
                  <a:pt x="14147" y="6017"/>
                </a:lnTo>
                <a:lnTo>
                  <a:pt x="13921" y="6564"/>
                </a:lnTo>
                <a:lnTo>
                  <a:pt x="13487" y="7677"/>
                </a:lnTo>
                <a:lnTo>
                  <a:pt x="13279" y="8205"/>
                </a:lnTo>
                <a:lnTo>
                  <a:pt x="13072" y="8733"/>
                </a:lnTo>
                <a:lnTo>
                  <a:pt x="12845" y="9223"/>
                </a:lnTo>
                <a:lnTo>
                  <a:pt x="12600" y="9676"/>
                </a:lnTo>
                <a:lnTo>
                  <a:pt x="12468" y="9884"/>
                </a:lnTo>
                <a:lnTo>
                  <a:pt x="12336" y="10072"/>
                </a:lnTo>
                <a:lnTo>
                  <a:pt x="12185" y="10261"/>
                </a:lnTo>
                <a:lnTo>
                  <a:pt x="12034" y="10431"/>
                </a:lnTo>
                <a:lnTo>
                  <a:pt x="11884" y="10600"/>
                </a:lnTo>
                <a:lnTo>
                  <a:pt x="11789" y="10695"/>
                </a:lnTo>
                <a:lnTo>
                  <a:pt x="11695" y="10770"/>
                </a:lnTo>
                <a:lnTo>
                  <a:pt x="11525" y="10921"/>
                </a:lnTo>
                <a:lnTo>
                  <a:pt x="11318" y="11072"/>
                </a:lnTo>
                <a:lnTo>
                  <a:pt x="11129" y="11204"/>
                </a:lnTo>
                <a:lnTo>
                  <a:pt x="10903" y="11336"/>
                </a:lnTo>
                <a:lnTo>
                  <a:pt x="10695" y="11449"/>
                </a:lnTo>
                <a:lnTo>
                  <a:pt x="10469" y="11562"/>
                </a:lnTo>
                <a:lnTo>
                  <a:pt x="10224" y="11657"/>
                </a:lnTo>
                <a:lnTo>
                  <a:pt x="9997" y="11751"/>
                </a:lnTo>
                <a:lnTo>
                  <a:pt x="9752" y="11826"/>
                </a:lnTo>
                <a:lnTo>
                  <a:pt x="9488" y="11902"/>
                </a:lnTo>
                <a:lnTo>
                  <a:pt x="9243" y="11958"/>
                </a:lnTo>
                <a:lnTo>
                  <a:pt x="8979" y="11996"/>
                </a:lnTo>
                <a:lnTo>
                  <a:pt x="8734" y="12034"/>
                </a:lnTo>
                <a:lnTo>
                  <a:pt x="8470" y="12053"/>
                </a:lnTo>
                <a:lnTo>
                  <a:pt x="7960" y="12053"/>
                </a:lnTo>
                <a:lnTo>
                  <a:pt x="7696" y="12034"/>
                </a:lnTo>
                <a:lnTo>
                  <a:pt x="7451" y="11996"/>
                </a:lnTo>
                <a:lnTo>
                  <a:pt x="7206" y="11939"/>
                </a:lnTo>
                <a:lnTo>
                  <a:pt x="6961" y="11883"/>
                </a:lnTo>
                <a:lnTo>
                  <a:pt x="6716" y="11807"/>
                </a:lnTo>
                <a:lnTo>
                  <a:pt x="6489" y="11713"/>
                </a:lnTo>
                <a:lnTo>
                  <a:pt x="6263" y="11619"/>
                </a:lnTo>
                <a:lnTo>
                  <a:pt x="6055" y="11506"/>
                </a:lnTo>
                <a:lnTo>
                  <a:pt x="5848" y="11374"/>
                </a:lnTo>
                <a:lnTo>
                  <a:pt x="5640" y="11242"/>
                </a:lnTo>
                <a:lnTo>
                  <a:pt x="5452" y="11091"/>
                </a:lnTo>
                <a:lnTo>
                  <a:pt x="5263" y="10921"/>
                </a:lnTo>
                <a:lnTo>
                  <a:pt x="5093" y="10732"/>
                </a:lnTo>
                <a:lnTo>
                  <a:pt x="4924" y="10544"/>
                </a:lnTo>
                <a:lnTo>
                  <a:pt x="4773" y="10336"/>
                </a:lnTo>
                <a:lnTo>
                  <a:pt x="4622" y="10110"/>
                </a:lnTo>
                <a:lnTo>
                  <a:pt x="4471" y="9884"/>
                </a:lnTo>
                <a:lnTo>
                  <a:pt x="4339" y="9638"/>
                </a:lnTo>
                <a:lnTo>
                  <a:pt x="4226" y="9393"/>
                </a:lnTo>
                <a:lnTo>
                  <a:pt x="4132" y="9148"/>
                </a:lnTo>
                <a:lnTo>
                  <a:pt x="4037" y="8884"/>
                </a:lnTo>
                <a:lnTo>
                  <a:pt x="3962" y="8620"/>
                </a:lnTo>
                <a:lnTo>
                  <a:pt x="3905" y="8356"/>
                </a:lnTo>
                <a:lnTo>
                  <a:pt x="3849" y="8092"/>
                </a:lnTo>
                <a:lnTo>
                  <a:pt x="3811" y="7828"/>
                </a:lnTo>
                <a:lnTo>
                  <a:pt x="3792" y="7564"/>
                </a:lnTo>
                <a:lnTo>
                  <a:pt x="3792" y="7300"/>
                </a:lnTo>
                <a:lnTo>
                  <a:pt x="3792" y="7035"/>
                </a:lnTo>
                <a:lnTo>
                  <a:pt x="3811" y="6790"/>
                </a:lnTo>
                <a:lnTo>
                  <a:pt x="3849" y="6526"/>
                </a:lnTo>
                <a:lnTo>
                  <a:pt x="3905" y="6281"/>
                </a:lnTo>
                <a:lnTo>
                  <a:pt x="3962" y="6036"/>
                </a:lnTo>
                <a:lnTo>
                  <a:pt x="4037" y="5809"/>
                </a:lnTo>
                <a:lnTo>
                  <a:pt x="4132" y="5583"/>
                </a:lnTo>
                <a:lnTo>
                  <a:pt x="4226" y="5376"/>
                </a:lnTo>
                <a:lnTo>
                  <a:pt x="4339" y="5149"/>
                </a:lnTo>
                <a:lnTo>
                  <a:pt x="4452" y="4942"/>
                </a:lnTo>
                <a:lnTo>
                  <a:pt x="4603" y="4734"/>
                </a:lnTo>
                <a:lnTo>
                  <a:pt x="4754" y="4546"/>
                </a:lnTo>
                <a:lnTo>
                  <a:pt x="4905" y="4376"/>
                </a:lnTo>
                <a:lnTo>
                  <a:pt x="5093" y="4187"/>
                </a:lnTo>
                <a:lnTo>
                  <a:pt x="5263" y="4037"/>
                </a:lnTo>
                <a:lnTo>
                  <a:pt x="5452" y="3886"/>
                </a:lnTo>
                <a:lnTo>
                  <a:pt x="5640" y="3754"/>
                </a:lnTo>
                <a:lnTo>
                  <a:pt x="5829" y="3622"/>
                </a:lnTo>
                <a:lnTo>
                  <a:pt x="6037" y="3527"/>
                </a:lnTo>
                <a:lnTo>
                  <a:pt x="6244" y="3433"/>
                </a:lnTo>
                <a:lnTo>
                  <a:pt x="6451" y="3357"/>
                </a:lnTo>
                <a:lnTo>
                  <a:pt x="6659" y="3282"/>
                </a:lnTo>
                <a:lnTo>
                  <a:pt x="6866" y="3244"/>
                </a:lnTo>
                <a:lnTo>
                  <a:pt x="7055" y="3207"/>
                </a:lnTo>
                <a:lnTo>
                  <a:pt x="7263" y="3188"/>
                </a:lnTo>
                <a:lnTo>
                  <a:pt x="7470" y="3188"/>
                </a:lnTo>
                <a:lnTo>
                  <a:pt x="7677" y="3207"/>
                </a:lnTo>
                <a:lnTo>
                  <a:pt x="7885" y="3225"/>
                </a:lnTo>
                <a:lnTo>
                  <a:pt x="8092" y="3263"/>
                </a:lnTo>
                <a:lnTo>
                  <a:pt x="8281" y="3320"/>
                </a:lnTo>
                <a:lnTo>
                  <a:pt x="8489" y="3395"/>
                </a:lnTo>
                <a:lnTo>
                  <a:pt x="8677" y="3471"/>
                </a:lnTo>
                <a:lnTo>
                  <a:pt x="8866" y="3565"/>
                </a:lnTo>
                <a:lnTo>
                  <a:pt x="9035" y="3678"/>
                </a:lnTo>
                <a:lnTo>
                  <a:pt x="9205" y="3791"/>
                </a:lnTo>
                <a:lnTo>
                  <a:pt x="9356" y="3923"/>
                </a:lnTo>
                <a:lnTo>
                  <a:pt x="9488" y="4055"/>
                </a:lnTo>
                <a:lnTo>
                  <a:pt x="9620" y="4187"/>
                </a:lnTo>
                <a:lnTo>
                  <a:pt x="9733" y="4338"/>
                </a:lnTo>
                <a:lnTo>
                  <a:pt x="9828" y="4489"/>
                </a:lnTo>
                <a:lnTo>
                  <a:pt x="9903" y="4640"/>
                </a:lnTo>
                <a:lnTo>
                  <a:pt x="9979" y="4810"/>
                </a:lnTo>
                <a:lnTo>
                  <a:pt x="10035" y="4980"/>
                </a:lnTo>
                <a:lnTo>
                  <a:pt x="10073" y="5149"/>
                </a:lnTo>
                <a:lnTo>
                  <a:pt x="10092" y="5338"/>
                </a:lnTo>
                <a:lnTo>
                  <a:pt x="10111" y="5527"/>
                </a:lnTo>
                <a:lnTo>
                  <a:pt x="10111" y="5715"/>
                </a:lnTo>
                <a:lnTo>
                  <a:pt x="10092" y="5904"/>
                </a:lnTo>
                <a:lnTo>
                  <a:pt x="10054" y="6092"/>
                </a:lnTo>
                <a:lnTo>
                  <a:pt x="10016" y="6281"/>
                </a:lnTo>
                <a:lnTo>
                  <a:pt x="9960" y="6451"/>
                </a:lnTo>
                <a:lnTo>
                  <a:pt x="9903" y="6621"/>
                </a:lnTo>
                <a:lnTo>
                  <a:pt x="9828" y="6790"/>
                </a:lnTo>
                <a:lnTo>
                  <a:pt x="9733" y="6941"/>
                </a:lnTo>
                <a:lnTo>
                  <a:pt x="9639" y="7092"/>
                </a:lnTo>
                <a:lnTo>
                  <a:pt x="9526" y="7224"/>
                </a:lnTo>
                <a:lnTo>
                  <a:pt x="9413" y="7356"/>
                </a:lnTo>
                <a:lnTo>
                  <a:pt x="9300" y="7450"/>
                </a:lnTo>
                <a:lnTo>
                  <a:pt x="9168" y="7564"/>
                </a:lnTo>
                <a:lnTo>
                  <a:pt x="9035" y="7658"/>
                </a:lnTo>
                <a:lnTo>
                  <a:pt x="8885" y="7733"/>
                </a:lnTo>
                <a:lnTo>
                  <a:pt x="8753" y="7790"/>
                </a:lnTo>
                <a:lnTo>
                  <a:pt x="8602" y="7828"/>
                </a:lnTo>
                <a:lnTo>
                  <a:pt x="8432" y="7865"/>
                </a:lnTo>
                <a:lnTo>
                  <a:pt x="8281" y="7903"/>
                </a:lnTo>
                <a:lnTo>
                  <a:pt x="7960" y="7903"/>
                </a:lnTo>
                <a:lnTo>
                  <a:pt x="7791" y="7884"/>
                </a:lnTo>
                <a:lnTo>
                  <a:pt x="7640" y="7865"/>
                </a:lnTo>
                <a:lnTo>
                  <a:pt x="7489" y="7828"/>
                </a:lnTo>
                <a:lnTo>
                  <a:pt x="7338" y="7790"/>
                </a:lnTo>
                <a:lnTo>
                  <a:pt x="7206" y="7733"/>
                </a:lnTo>
                <a:lnTo>
                  <a:pt x="7074" y="7658"/>
                </a:lnTo>
                <a:lnTo>
                  <a:pt x="6961" y="7582"/>
                </a:lnTo>
                <a:lnTo>
                  <a:pt x="6848" y="7507"/>
                </a:lnTo>
                <a:lnTo>
                  <a:pt x="6753" y="7413"/>
                </a:lnTo>
                <a:lnTo>
                  <a:pt x="6659" y="7318"/>
                </a:lnTo>
                <a:lnTo>
                  <a:pt x="6584" y="7205"/>
                </a:lnTo>
                <a:lnTo>
                  <a:pt x="6508" y="7111"/>
                </a:lnTo>
                <a:lnTo>
                  <a:pt x="6470" y="6998"/>
                </a:lnTo>
                <a:lnTo>
                  <a:pt x="6414" y="6885"/>
                </a:lnTo>
                <a:lnTo>
                  <a:pt x="6395" y="6753"/>
                </a:lnTo>
                <a:lnTo>
                  <a:pt x="6376" y="6639"/>
                </a:lnTo>
                <a:lnTo>
                  <a:pt x="6376" y="6394"/>
                </a:lnTo>
                <a:lnTo>
                  <a:pt x="6395" y="6149"/>
                </a:lnTo>
                <a:lnTo>
                  <a:pt x="6470" y="5923"/>
                </a:lnTo>
                <a:lnTo>
                  <a:pt x="6546" y="5715"/>
                </a:lnTo>
                <a:lnTo>
                  <a:pt x="6659" y="5527"/>
                </a:lnTo>
                <a:lnTo>
                  <a:pt x="6772" y="5357"/>
                </a:lnTo>
                <a:lnTo>
                  <a:pt x="6904" y="5225"/>
                </a:lnTo>
                <a:lnTo>
                  <a:pt x="7036" y="5112"/>
                </a:lnTo>
                <a:lnTo>
                  <a:pt x="7168" y="5017"/>
                </a:lnTo>
                <a:lnTo>
                  <a:pt x="7300" y="4961"/>
                </a:lnTo>
                <a:lnTo>
                  <a:pt x="7527" y="4885"/>
                </a:lnTo>
                <a:lnTo>
                  <a:pt x="7715" y="4848"/>
                </a:lnTo>
                <a:lnTo>
                  <a:pt x="7866" y="4829"/>
                </a:lnTo>
                <a:lnTo>
                  <a:pt x="7715" y="4810"/>
                </a:lnTo>
                <a:lnTo>
                  <a:pt x="7640" y="4791"/>
                </a:lnTo>
                <a:lnTo>
                  <a:pt x="7527" y="4791"/>
                </a:lnTo>
                <a:lnTo>
                  <a:pt x="7395" y="4772"/>
                </a:lnTo>
                <a:lnTo>
                  <a:pt x="7263" y="4791"/>
                </a:lnTo>
                <a:lnTo>
                  <a:pt x="7093" y="4829"/>
                </a:lnTo>
                <a:lnTo>
                  <a:pt x="6923" y="4885"/>
                </a:lnTo>
                <a:lnTo>
                  <a:pt x="6734" y="4980"/>
                </a:lnTo>
                <a:lnTo>
                  <a:pt x="6546" y="5112"/>
                </a:lnTo>
                <a:lnTo>
                  <a:pt x="6338" y="5262"/>
                </a:lnTo>
                <a:lnTo>
                  <a:pt x="6169" y="5451"/>
                </a:lnTo>
                <a:lnTo>
                  <a:pt x="5999" y="5677"/>
                </a:lnTo>
                <a:lnTo>
                  <a:pt x="5829" y="5942"/>
                </a:lnTo>
                <a:lnTo>
                  <a:pt x="5772" y="6092"/>
                </a:lnTo>
                <a:lnTo>
                  <a:pt x="5716" y="6262"/>
                </a:lnTo>
                <a:lnTo>
                  <a:pt x="5659" y="6432"/>
                </a:lnTo>
                <a:lnTo>
                  <a:pt x="5640" y="6602"/>
                </a:lnTo>
                <a:lnTo>
                  <a:pt x="5622" y="6790"/>
                </a:lnTo>
                <a:lnTo>
                  <a:pt x="5622" y="6998"/>
                </a:lnTo>
                <a:lnTo>
                  <a:pt x="5640" y="7205"/>
                </a:lnTo>
                <a:lnTo>
                  <a:pt x="5678" y="7413"/>
                </a:lnTo>
                <a:lnTo>
                  <a:pt x="5735" y="7620"/>
                </a:lnTo>
                <a:lnTo>
                  <a:pt x="5829" y="7828"/>
                </a:lnTo>
                <a:lnTo>
                  <a:pt x="5942" y="8016"/>
                </a:lnTo>
                <a:lnTo>
                  <a:pt x="6074" y="8205"/>
                </a:lnTo>
                <a:lnTo>
                  <a:pt x="6225" y="8393"/>
                </a:lnTo>
                <a:lnTo>
                  <a:pt x="6395" y="8563"/>
                </a:lnTo>
                <a:lnTo>
                  <a:pt x="6565" y="8714"/>
                </a:lnTo>
                <a:lnTo>
                  <a:pt x="6772" y="8865"/>
                </a:lnTo>
                <a:lnTo>
                  <a:pt x="6980" y="8978"/>
                </a:lnTo>
                <a:lnTo>
                  <a:pt x="7206" y="9091"/>
                </a:lnTo>
                <a:lnTo>
                  <a:pt x="7451" y="9186"/>
                </a:lnTo>
                <a:lnTo>
                  <a:pt x="7696" y="9261"/>
                </a:lnTo>
                <a:lnTo>
                  <a:pt x="7960" y="9337"/>
                </a:lnTo>
                <a:lnTo>
                  <a:pt x="8224" y="9374"/>
                </a:lnTo>
                <a:lnTo>
                  <a:pt x="8507" y="9393"/>
                </a:lnTo>
                <a:lnTo>
                  <a:pt x="8790" y="9393"/>
                </a:lnTo>
                <a:lnTo>
                  <a:pt x="9092" y="9355"/>
                </a:lnTo>
                <a:lnTo>
                  <a:pt x="9375" y="9299"/>
                </a:lnTo>
                <a:lnTo>
                  <a:pt x="9677" y="9223"/>
                </a:lnTo>
                <a:lnTo>
                  <a:pt x="9979" y="9110"/>
                </a:lnTo>
                <a:lnTo>
                  <a:pt x="10261" y="8959"/>
                </a:lnTo>
                <a:lnTo>
                  <a:pt x="10526" y="8808"/>
                </a:lnTo>
                <a:lnTo>
                  <a:pt x="10790" y="8620"/>
                </a:lnTo>
                <a:lnTo>
                  <a:pt x="11035" y="8412"/>
                </a:lnTo>
                <a:lnTo>
                  <a:pt x="11261" y="8167"/>
                </a:lnTo>
                <a:lnTo>
                  <a:pt x="11487" y="7922"/>
                </a:lnTo>
                <a:lnTo>
                  <a:pt x="11676" y="7658"/>
                </a:lnTo>
                <a:lnTo>
                  <a:pt x="11846" y="7375"/>
                </a:lnTo>
                <a:lnTo>
                  <a:pt x="12016" y="7073"/>
                </a:lnTo>
                <a:lnTo>
                  <a:pt x="12148" y="6753"/>
                </a:lnTo>
                <a:lnTo>
                  <a:pt x="12261" y="6432"/>
                </a:lnTo>
                <a:lnTo>
                  <a:pt x="12355" y="6092"/>
                </a:lnTo>
                <a:lnTo>
                  <a:pt x="12431" y="5734"/>
                </a:lnTo>
                <a:lnTo>
                  <a:pt x="12468" y="5376"/>
                </a:lnTo>
                <a:lnTo>
                  <a:pt x="12468" y="4998"/>
                </a:lnTo>
                <a:lnTo>
                  <a:pt x="12449" y="4621"/>
                </a:lnTo>
                <a:lnTo>
                  <a:pt x="12412" y="4225"/>
                </a:lnTo>
                <a:lnTo>
                  <a:pt x="12317" y="3848"/>
                </a:lnTo>
                <a:lnTo>
                  <a:pt x="12185" y="3452"/>
                </a:lnTo>
                <a:lnTo>
                  <a:pt x="12034" y="3093"/>
                </a:lnTo>
                <a:lnTo>
                  <a:pt x="11846" y="2735"/>
                </a:lnTo>
                <a:lnTo>
                  <a:pt x="11638" y="2396"/>
                </a:lnTo>
                <a:lnTo>
                  <a:pt x="11393" y="2075"/>
                </a:lnTo>
                <a:lnTo>
                  <a:pt x="11110" y="1754"/>
                </a:lnTo>
                <a:lnTo>
                  <a:pt x="10827" y="1471"/>
                </a:lnTo>
                <a:lnTo>
                  <a:pt x="10507" y="1207"/>
                </a:lnTo>
                <a:lnTo>
                  <a:pt x="10167" y="981"/>
                </a:lnTo>
                <a:lnTo>
                  <a:pt x="9828" y="755"/>
                </a:lnTo>
                <a:lnTo>
                  <a:pt x="9450" y="566"/>
                </a:lnTo>
                <a:lnTo>
                  <a:pt x="9073" y="396"/>
                </a:lnTo>
                <a:lnTo>
                  <a:pt x="8658" y="264"/>
                </a:lnTo>
                <a:lnTo>
                  <a:pt x="8243" y="151"/>
                </a:lnTo>
                <a:lnTo>
                  <a:pt x="7828" y="57"/>
                </a:lnTo>
                <a:lnTo>
                  <a:pt x="7376" y="19"/>
                </a:lnTo>
                <a:lnTo>
                  <a:pt x="6942" y="0"/>
                </a:lnTo>
                <a:close/>
              </a:path>
            </a:pathLst>
          </a:custGeom>
          <a:solidFill>
            <a:schemeClr val="accent6"/>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258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20"/>
        <p:cNvGrpSpPr/>
        <p:nvPr/>
      </p:nvGrpSpPr>
      <p:grpSpPr>
        <a:xfrm>
          <a:off x="0" y="0"/>
          <a:ext cx="0" cy="0"/>
          <a:chOff x="0" y="0"/>
          <a:chExt cx="0" cy="0"/>
        </a:xfrm>
      </p:grpSpPr>
      <p:sp>
        <p:nvSpPr>
          <p:cNvPr id="5721" name="Google Shape;5721;p51"/>
          <p:cNvSpPr txBox="1">
            <a:spLocks noGrp="1"/>
          </p:cNvSpPr>
          <p:nvPr>
            <p:ph type="title"/>
          </p:nvPr>
        </p:nvSpPr>
        <p:spPr>
          <a:xfrm>
            <a:off x="720000" y="722376"/>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PAPER # 01</a:t>
            </a:r>
            <a:endParaRPr dirty="0"/>
          </a:p>
        </p:txBody>
      </p:sp>
      <p:grpSp>
        <p:nvGrpSpPr>
          <p:cNvPr id="5732" name="Google Shape;5732;p51"/>
          <p:cNvGrpSpPr/>
          <p:nvPr/>
        </p:nvGrpSpPr>
        <p:grpSpPr>
          <a:xfrm>
            <a:off x="106431" y="132124"/>
            <a:ext cx="1449050" cy="1457075"/>
            <a:chOff x="0" y="10400"/>
            <a:chExt cx="1449050" cy="1457075"/>
          </a:xfrm>
        </p:grpSpPr>
        <p:sp>
          <p:nvSpPr>
            <p:cNvPr id="5733" name="Google Shape;5733;p51"/>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1"/>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rot="10800000">
            <a:off x="7596201" y="3564754"/>
            <a:ext cx="1449050" cy="1457075"/>
            <a:chOff x="0" y="10400"/>
            <a:chExt cx="1449050" cy="1457075"/>
          </a:xfrm>
        </p:grpSpPr>
        <p:sp>
          <p:nvSpPr>
            <p:cNvPr id="5742" name="Google Shape;5742;p51"/>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1"/>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51"/>
          <p:cNvSpPr/>
          <p:nvPr/>
        </p:nvSpPr>
        <p:spPr>
          <a:xfrm>
            <a:off x="20081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860463"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51"/>
          <p:cNvGrpSpPr/>
          <p:nvPr/>
        </p:nvGrpSpPr>
        <p:grpSpPr>
          <a:xfrm>
            <a:off x="760046" y="3780973"/>
            <a:ext cx="914922" cy="614622"/>
            <a:chOff x="-1818189" y="2813099"/>
            <a:chExt cx="914922" cy="614622"/>
          </a:xfrm>
        </p:grpSpPr>
        <p:sp>
          <p:nvSpPr>
            <p:cNvPr id="5753" name="Google Shape;5753;p51"/>
            <p:cNvSpPr/>
            <p:nvPr/>
          </p:nvSpPr>
          <p:spPr>
            <a:xfrm rot="-2677878" flipH="1">
              <a:off x="-1279091" y="2973308"/>
              <a:ext cx="266884" cy="419675"/>
            </a:xfrm>
            <a:custGeom>
              <a:avLst/>
              <a:gdLst/>
              <a:ahLst/>
              <a:cxnLst/>
              <a:rect l="l" t="t" r="r" b="b"/>
              <a:pathLst>
                <a:path w="10676" h="16788" extrusionOk="0">
                  <a:moveTo>
                    <a:pt x="8092" y="1"/>
                  </a:moveTo>
                  <a:lnTo>
                    <a:pt x="8054" y="227"/>
                  </a:lnTo>
                  <a:lnTo>
                    <a:pt x="8035" y="491"/>
                  </a:lnTo>
                  <a:lnTo>
                    <a:pt x="7997" y="850"/>
                  </a:lnTo>
                  <a:lnTo>
                    <a:pt x="7922" y="1302"/>
                  </a:lnTo>
                  <a:lnTo>
                    <a:pt x="7828" y="1793"/>
                  </a:lnTo>
                  <a:lnTo>
                    <a:pt x="7677" y="2358"/>
                  </a:lnTo>
                  <a:lnTo>
                    <a:pt x="7507" y="2943"/>
                  </a:lnTo>
                  <a:lnTo>
                    <a:pt x="7299" y="3566"/>
                  </a:lnTo>
                  <a:lnTo>
                    <a:pt x="7035" y="4207"/>
                  </a:lnTo>
                  <a:lnTo>
                    <a:pt x="6753" y="4848"/>
                  </a:lnTo>
                  <a:lnTo>
                    <a:pt x="6413" y="5489"/>
                  </a:lnTo>
                  <a:lnTo>
                    <a:pt x="6055" y="6131"/>
                  </a:lnTo>
                  <a:lnTo>
                    <a:pt x="5659" y="6753"/>
                  </a:lnTo>
                  <a:lnTo>
                    <a:pt x="5244" y="7376"/>
                  </a:lnTo>
                  <a:lnTo>
                    <a:pt x="5017" y="7677"/>
                  </a:lnTo>
                  <a:lnTo>
                    <a:pt x="4904" y="7828"/>
                  </a:lnTo>
                  <a:lnTo>
                    <a:pt x="4791" y="7979"/>
                  </a:lnTo>
                  <a:lnTo>
                    <a:pt x="4338" y="8564"/>
                  </a:lnTo>
                  <a:lnTo>
                    <a:pt x="3886" y="9111"/>
                  </a:lnTo>
                  <a:lnTo>
                    <a:pt x="3640" y="9356"/>
                  </a:lnTo>
                  <a:lnTo>
                    <a:pt x="3376" y="9639"/>
                  </a:lnTo>
                  <a:lnTo>
                    <a:pt x="2754" y="10243"/>
                  </a:lnTo>
                  <a:lnTo>
                    <a:pt x="2075" y="10884"/>
                  </a:lnTo>
                  <a:lnTo>
                    <a:pt x="1735" y="11242"/>
                  </a:lnTo>
                  <a:lnTo>
                    <a:pt x="1415" y="11619"/>
                  </a:lnTo>
                  <a:lnTo>
                    <a:pt x="1113" y="11997"/>
                  </a:lnTo>
                  <a:lnTo>
                    <a:pt x="962" y="12204"/>
                  </a:lnTo>
                  <a:lnTo>
                    <a:pt x="830" y="12412"/>
                  </a:lnTo>
                  <a:lnTo>
                    <a:pt x="585" y="12827"/>
                  </a:lnTo>
                  <a:lnTo>
                    <a:pt x="377" y="13241"/>
                  </a:lnTo>
                  <a:lnTo>
                    <a:pt x="226" y="13638"/>
                  </a:lnTo>
                  <a:lnTo>
                    <a:pt x="113" y="14053"/>
                  </a:lnTo>
                  <a:lnTo>
                    <a:pt x="38" y="14430"/>
                  </a:lnTo>
                  <a:lnTo>
                    <a:pt x="0" y="14788"/>
                  </a:lnTo>
                  <a:lnTo>
                    <a:pt x="0" y="15128"/>
                  </a:lnTo>
                  <a:lnTo>
                    <a:pt x="19" y="15448"/>
                  </a:lnTo>
                  <a:lnTo>
                    <a:pt x="76" y="15712"/>
                  </a:lnTo>
                  <a:lnTo>
                    <a:pt x="132" y="15958"/>
                  </a:lnTo>
                  <a:lnTo>
                    <a:pt x="170" y="16071"/>
                  </a:lnTo>
                  <a:lnTo>
                    <a:pt x="208" y="16165"/>
                  </a:lnTo>
                  <a:lnTo>
                    <a:pt x="283" y="16354"/>
                  </a:lnTo>
                  <a:lnTo>
                    <a:pt x="434" y="16599"/>
                  </a:lnTo>
                  <a:lnTo>
                    <a:pt x="585" y="16787"/>
                  </a:lnTo>
                  <a:lnTo>
                    <a:pt x="660" y="16561"/>
                  </a:lnTo>
                  <a:lnTo>
                    <a:pt x="773" y="16335"/>
                  </a:lnTo>
                  <a:lnTo>
                    <a:pt x="849" y="16184"/>
                  </a:lnTo>
                  <a:lnTo>
                    <a:pt x="887" y="16108"/>
                  </a:lnTo>
                  <a:lnTo>
                    <a:pt x="943" y="16033"/>
                  </a:lnTo>
                  <a:lnTo>
                    <a:pt x="1056" y="15882"/>
                  </a:lnTo>
                  <a:lnTo>
                    <a:pt x="1188" y="15712"/>
                  </a:lnTo>
                  <a:lnTo>
                    <a:pt x="1339" y="15561"/>
                  </a:lnTo>
                  <a:lnTo>
                    <a:pt x="1509" y="15411"/>
                  </a:lnTo>
                  <a:lnTo>
                    <a:pt x="1717" y="15260"/>
                  </a:lnTo>
                  <a:lnTo>
                    <a:pt x="1924" y="15109"/>
                  </a:lnTo>
                  <a:lnTo>
                    <a:pt x="2150" y="14977"/>
                  </a:lnTo>
                  <a:lnTo>
                    <a:pt x="2396" y="14864"/>
                  </a:lnTo>
                  <a:lnTo>
                    <a:pt x="2660" y="14750"/>
                  </a:lnTo>
                  <a:lnTo>
                    <a:pt x="2924" y="14637"/>
                  </a:lnTo>
                  <a:lnTo>
                    <a:pt x="3527" y="14430"/>
                  </a:lnTo>
                  <a:lnTo>
                    <a:pt x="4244" y="14222"/>
                  </a:lnTo>
                  <a:lnTo>
                    <a:pt x="5055" y="13939"/>
                  </a:lnTo>
                  <a:lnTo>
                    <a:pt x="5508" y="13751"/>
                  </a:lnTo>
                  <a:lnTo>
                    <a:pt x="5998" y="13524"/>
                  </a:lnTo>
                  <a:lnTo>
                    <a:pt x="6507" y="13241"/>
                  </a:lnTo>
                  <a:lnTo>
                    <a:pt x="6771" y="13091"/>
                  </a:lnTo>
                  <a:lnTo>
                    <a:pt x="7035" y="12902"/>
                  </a:lnTo>
                  <a:lnTo>
                    <a:pt x="7281" y="12713"/>
                  </a:lnTo>
                  <a:lnTo>
                    <a:pt x="7545" y="12525"/>
                  </a:lnTo>
                  <a:lnTo>
                    <a:pt x="7790" y="12317"/>
                  </a:lnTo>
                  <a:lnTo>
                    <a:pt x="8035" y="12091"/>
                  </a:lnTo>
                  <a:lnTo>
                    <a:pt x="8261" y="11865"/>
                  </a:lnTo>
                  <a:lnTo>
                    <a:pt x="8488" y="11619"/>
                  </a:lnTo>
                  <a:lnTo>
                    <a:pt x="8714" y="11355"/>
                  </a:lnTo>
                  <a:lnTo>
                    <a:pt x="8922" y="11091"/>
                  </a:lnTo>
                  <a:lnTo>
                    <a:pt x="9110" y="10827"/>
                  </a:lnTo>
                  <a:lnTo>
                    <a:pt x="9299" y="10563"/>
                  </a:lnTo>
                  <a:lnTo>
                    <a:pt x="9469" y="10280"/>
                  </a:lnTo>
                  <a:lnTo>
                    <a:pt x="9619" y="9997"/>
                  </a:lnTo>
                  <a:lnTo>
                    <a:pt x="9902" y="9431"/>
                  </a:lnTo>
                  <a:lnTo>
                    <a:pt x="10034" y="9130"/>
                  </a:lnTo>
                  <a:lnTo>
                    <a:pt x="10148" y="8847"/>
                  </a:lnTo>
                  <a:lnTo>
                    <a:pt x="10336" y="8262"/>
                  </a:lnTo>
                  <a:lnTo>
                    <a:pt x="10468" y="7677"/>
                  </a:lnTo>
                  <a:lnTo>
                    <a:pt x="10581" y="7112"/>
                  </a:lnTo>
                  <a:lnTo>
                    <a:pt x="10638" y="6546"/>
                  </a:lnTo>
                  <a:lnTo>
                    <a:pt x="10676" y="5999"/>
                  </a:lnTo>
                  <a:lnTo>
                    <a:pt x="10657" y="5471"/>
                  </a:lnTo>
                  <a:lnTo>
                    <a:pt x="10619" y="4961"/>
                  </a:lnTo>
                  <a:lnTo>
                    <a:pt x="10563" y="4471"/>
                  </a:lnTo>
                  <a:lnTo>
                    <a:pt x="10468" y="3999"/>
                  </a:lnTo>
                  <a:lnTo>
                    <a:pt x="10355" y="3547"/>
                  </a:lnTo>
                  <a:lnTo>
                    <a:pt x="10223" y="3132"/>
                  </a:lnTo>
                  <a:lnTo>
                    <a:pt x="10091" y="2736"/>
                  </a:lnTo>
                  <a:lnTo>
                    <a:pt x="9921" y="2377"/>
                  </a:lnTo>
                  <a:lnTo>
                    <a:pt x="9770" y="2038"/>
                  </a:lnTo>
                  <a:lnTo>
                    <a:pt x="9582" y="1736"/>
                  </a:lnTo>
                  <a:lnTo>
                    <a:pt x="9412" y="1453"/>
                  </a:lnTo>
                  <a:lnTo>
                    <a:pt x="9242" y="1208"/>
                  </a:lnTo>
                  <a:lnTo>
                    <a:pt x="9072" y="982"/>
                  </a:lnTo>
                  <a:lnTo>
                    <a:pt x="8752" y="604"/>
                  </a:lnTo>
                  <a:lnTo>
                    <a:pt x="8488" y="321"/>
                  </a:lnTo>
                  <a:lnTo>
                    <a:pt x="8261" y="133"/>
                  </a:lnTo>
                  <a:lnTo>
                    <a:pt x="8092"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rot="-2677878" flipH="1">
              <a:off x="-1352854" y="2901590"/>
              <a:ext cx="320631" cy="167415"/>
            </a:xfrm>
            <a:custGeom>
              <a:avLst/>
              <a:gdLst/>
              <a:ahLst/>
              <a:cxnLst/>
              <a:rect l="l" t="t" r="r" b="b"/>
              <a:pathLst>
                <a:path w="12826" h="6697" extrusionOk="0">
                  <a:moveTo>
                    <a:pt x="6111" y="1"/>
                  </a:moveTo>
                  <a:lnTo>
                    <a:pt x="5640" y="20"/>
                  </a:lnTo>
                  <a:lnTo>
                    <a:pt x="5149" y="76"/>
                  </a:lnTo>
                  <a:lnTo>
                    <a:pt x="4659" y="152"/>
                  </a:lnTo>
                  <a:lnTo>
                    <a:pt x="4414" y="208"/>
                  </a:lnTo>
                  <a:lnTo>
                    <a:pt x="4150" y="284"/>
                  </a:lnTo>
                  <a:lnTo>
                    <a:pt x="3904" y="378"/>
                  </a:lnTo>
                  <a:lnTo>
                    <a:pt x="3791" y="416"/>
                  </a:lnTo>
                  <a:lnTo>
                    <a:pt x="3659" y="453"/>
                  </a:lnTo>
                  <a:lnTo>
                    <a:pt x="3433" y="567"/>
                  </a:lnTo>
                  <a:lnTo>
                    <a:pt x="3207" y="661"/>
                  </a:lnTo>
                  <a:lnTo>
                    <a:pt x="2773" y="906"/>
                  </a:lnTo>
                  <a:lnTo>
                    <a:pt x="2377" y="1170"/>
                  </a:lnTo>
                  <a:lnTo>
                    <a:pt x="2188" y="1321"/>
                  </a:lnTo>
                  <a:lnTo>
                    <a:pt x="2018" y="1453"/>
                  </a:lnTo>
                  <a:lnTo>
                    <a:pt x="1698" y="1755"/>
                  </a:lnTo>
                  <a:lnTo>
                    <a:pt x="1396" y="2076"/>
                  </a:lnTo>
                  <a:lnTo>
                    <a:pt x="1132" y="2396"/>
                  </a:lnTo>
                  <a:lnTo>
                    <a:pt x="905" y="2717"/>
                  </a:lnTo>
                  <a:lnTo>
                    <a:pt x="792" y="2887"/>
                  </a:lnTo>
                  <a:lnTo>
                    <a:pt x="698" y="3037"/>
                  </a:lnTo>
                  <a:lnTo>
                    <a:pt x="528" y="3377"/>
                  </a:lnTo>
                  <a:lnTo>
                    <a:pt x="396" y="3679"/>
                  </a:lnTo>
                  <a:lnTo>
                    <a:pt x="283" y="3999"/>
                  </a:lnTo>
                  <a:lnTo>
                    <a:pt x="189" y="4301"/>
                  </a:lnTo>
                  <a:lnTo>
                    <a:pt x="113" y="4584"/>
                  </a:lnTo>
                  <a:lnTo>
                    <a:pt x="57" y="4867"/>
                  </a:lnTo>
                  <a:lnTo>
                    <a:pt x="38" y="5131"/>
                  </a:lnTo>
                  <a:lnTo>
                    <a:pt x="19" y="5376"/>
                  </a:lnTo>
                  <a:lnTo>
                    <a:pt x="0" y="5584"/>
                  </a:lnTo>
                  <a:lnTo>
                    <a:pt x="19" y="5980"/>
                  </a:lnTo>
                  <a:lnTo>
                    <a:pt x="57" y="6282"/>
                  </a:lnTo>
                  <a:lnTo>
                    <a:pt x="113" y="6508"/>
                  </a:lnTo>
                  <a:lnTo>
                    <a:pt x="151" y="6697"/>
                  </a:lnTo>
                  <a:lnTo>
                    <a:pt x="321" y="6583"/>
                  </a:lnTo>
                  <a:lnTo>
                    <a:pt x="509" y="6470"/>
                  </a:lnTo>
                  <a:lnTo>
                    <a:pt x="755" y="6338"/>
                  </a:lnTo>
                  <a:lnTo>
                    <a:pt x="1056" y="6168"/>
                  </a:lnTo>
                  <a:lnTo>
                    <a:pt x="1415" y="5999"/>
                  </a:lnTo>
                  <a:lnTo>
                    <a:pt x="1811" y="5829"/>
                  </a:lnTo>
                  <a:lnTo>
                    <a:pt x="2245" y="5678"/>
                  </a:lnTo>
                  <a:lnTo>
                    <a:pt x="2697" y="5546"/>
                  </a:lnTo>
                  <a:lnTo>
                    <a:pt x="3169" y="5433"/>
                  </a:lnTo>
                  <a:lnTo>
                    <a:pt x="3640" y="5339"/>
                  </a:lnTo>
                  <a:lnTo>
                    <a:pt x="4112" y="5282"/>
                  </a:lnTo>
                  <a:lnTo>
                    <a:pt x="4357" y="5244"/>
                  </a:lnTo>
                  <a:lnTo>
                    <a:pt x="4583" y="5225"/>
                  </a:lnTo>
                  <a:lnTo>
                    <a:pt x="4810" y="5225"/>
                  </a:lnTo>
                  <a:lnTo>
                    <a:pt x="5036" y="5207"/>
                  </a:lnTo>
                  <a:lnTo>
                    <a:pt x="5244" y="5207"/>
                  </a:lnTo>
                  <a:lnTo>
                    <a:pt x="5470" y="5188"/>
                  </a:lnTo>
                  <a:lnTo>
                    <a:pt x="5979" y="5169"/>
                  </a:lnTo>
                  <a:lnTo>
                    <a:pt x="6583" y="5112"/>
                  </a:lnTo>
                  <a:lnTo>
                    <a:pt x="7243" y="5056"/>
                  </a:lnTo>
                  <a:lnTo>
                    <a:pt x="7960" y="4942"/>
                  </a:lnTo>
                  <a:lnTo>
                    <a:pt x="8318" y="4867"/>
                  </a:lnTo>
                  <a:lnTo>
                    <a:pt x="8695" y="4773"/>
                  </a:lnTo>
                  <a:lnTo>
                    <a:pt x="9072" y="4678"/>
                  </a:lnTo>
                  <a:lnTo>
                    <a:pt x="9450" y="4565"/>
                  </a:lnTo>
                  <a:lnTo>
                    <a:pt x="9808" y="4433"/>
                  </a:lnTo>
                  <a:lnTo>
                    <a:pt x="10166" y="4282"/>
                  </a:lnTo>
                  <a:lnTo>
                    <a:pt x="10506" y="4113"/>
                  </a:lnTo>
                  <a:lnTo>
                    <a:pt x="10827" y="3924"/>
                  </a:lnTo>
                  <a:lnTo>
                    <a:pt x="11109" y="3735"/>
                  </a:lnTo>
                  <a:lnTo>
                    <a:pt x="11392" y="3528"/>
                  </a:lnTo>
                  <a:lnTo>
                    <a:pt x="11638" y="3320"/>
                  </a:lnTo>
                  <a:lnTo>
                    <a:pt x="11864" y="3113"/>
                  </a:lnTo>
                  <a:lnTo>
                    <a:pt x="12053" y="2887"/>
                  </a:lnTo>
                  <a:lnTo>
                    <a:pt x="12222" y="2679"/>
                  </a:lnTo>
                  <a:lnTo>
                    <a:pt x="12373" y="2472"/>
                  </a:lnTo>
                  <a:lnTo>
                    <a:pt x="12486" y="2264"/>
                  </a:lnTo>
                  <a:lnTo>
                    <a:pt x="12581" y="2076"/>
                  </a:lnTo>
                  <a:lnTo>
                    <a:pt x="12656" y="1906"/>
                  </a:lnTo>
                  <a:lnTo>
                    <a:pt x="12713" y="1736"/>
                  </a:lnTo>
                  <a:lnTo>
                    <a:pt x="12750" y="1604"/>
                  </a:lnTo>
                  <a:lnTo>
                    <a:pt x="12807" y="1378"/>
                  </a:lnTo>
                  <a:lnTo>
                    <a:pt x="12826" y="1189"/>
                  </a:lnTo>
                  <a:lnTo>
                    <a:pt x="12826" y="1189"/>
                  </a:lnTo>
                  <a:lnTo>
                    <a:pt x="12637" y="1227"/>
                  </a:lnTo>
                  <a:lnTo>
                    <a:pt x="12430" y="1246"/>
                  </a:lnTo>
                  <a:lnTo>
                    <a:pt x="12298" y="1265"/>
                  </a:lnTo>
                  <a:lnTo>
                    <a:pt x="11638" y="1265"/>
                  </a:lnTo>
                  <a:lnTo>
                    <a:pt x="11449" y="1246"/>
                  </a:lnTo>
                  <a:lnTo>
                    <a:pt x="11053" y="1170"/>
                  </a:lnTo>
                  <a:lnTo>
                    <a:pt x="10619" y="1076"/>
                  </a:lnTo>
                  <a:lnTo>
                    <a:pt x="10185" y="925"/>
                  </a:lnTo>
                  <a:lnTo>
                    <a:pt x="9714" y="774"/>
                  </a:lnTo>
                  <a:lnTo>
                    <a:pt x="9469" y="699"/>
                  </a:lnTo>
                  <a:lnTo>
                    <a:pt x="9223" y="604"/>
                  </a:lnTo>
                  <a:lnTo>
                    <a:pt x="8959" y="510"/>
                  </a:lnTo>
                  <a:lnTo>
                    <a:pt x="8676" y="435"/>
                  </a:lnTo>
                  <a:lnTo>
                    <a:pt x="8054" y="246"/>
                  </a:lnTo>
                  <a:lnTo>
                    <a:pt x="7714" y="171"/>
                  </a:lnTo>
                  <a:lnTo>
                    <a:pt x="7356" y="114"/>
                  </a:lnTo>
                  <a:lnTo>
                    <a:pt x="6979" y="57"/>
                  </a:lnTo>
                  <a:lnTo>
                    <a:pt x="6564" y="20"/>
                  </a:lnTo>
                  <a:lnTo>
                    <a:pt x="611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rot="-2677878" flipH="1">
              <a:off x="-1786044" y="3053249"/>
              <a:ext cx="421550" cy="264534"/>
            </a:xfrm>
            <a:custGeom>
              <a:avLst/>
              <a:gdLst/>
              <a:ahLst/>
              <a:cxnLst/>
              <a:rect l="l" t="t" r="r" b="b"/>
              <a:pathLst>
                <a:path w="16863" h="10582" extrusionOk="0">
                  <a:moveTo>
                    <a:pt x="14882" y="0"/>
                  </a:moveTo>
                  <a:lnTo>
                    <a:pt x="14505" y="38"/>
                  </a:lnTo>
                  <a:lnTo>
                    <a:pt x="14128" y="113"/>
                  </a:lnTo>
                  <a:lnTo>
                    <a:pt x="13732" y="227"/>
                  </a:lnTo>
                  <a:lnTo>
                    <a:pt x="13317" y="377"/>
                  </a:lnTo>
                  <a:lnTo>
                    <a:pt x="12902" y="566"/>
                  </a:lnTo>
                  <a:lnTo>
                    <a:pt x="12487" y="811"/>
                  </a:lnTo>
                  <a:lnTo>
                    <a:pt x="12279" y="943"/>
                  </a:lnTo>
                  <a:lnTo>
                    <a:pt x="12072" y="1075"/>
                  </a:lnTo>
                  <a:lnTo>
                    <a:pt x="11695" y="1377"/>
                  </a:lnTo>
                  <a:lnTo>
                    <a:pt x="11317" y="1698"/>
                  </a:lnTo>
                  <a:lnTo>
                    <a:pt x="10959" y="2037"/>
                  </a:lnTo>
                  <a:lnTo>
                    <a:pt x="10299" y="2697"/>
                  </a:lnTo>
                  <a:lnTo>
                    <a:pt x="9695" y="3320"/>
                  </a:lnTo>
                  <a:lnTo>
                    <a:pt x="9412" y="3584"/>
                  </a:lnTo>
                  <a:lnTo>
                    <a:pt x="9148" y="3829"/>
                  </a:lnTo>
                  <a:lnTo>
                    <a:pt x="8601" y="4282"/>
                  </a:lnTo>
                  <a:lnTo>
                    <a:pt x="8017" y="4734"/>
                  </a:lnTo>
                  <a:lnTo>
                    <a:pt x="7866" y="4848"/>
                  </a:lnTo>
                  <a:lnTo>
                    <a:pt x="7715" y="4942"/>
                  </a:lnTo>
                  <a:lnTo>
                    <a:pt x="7413" y="5168"/>
                  </a:lnTo>
                  <a:lnTo>
                    <a:pt x="6791" y="5583"/>
                  </a:lnTo>
                  <a:lnTo>
                    <a:pt x="6149" y="5960"/>
                  </a:lnTo>
                  <a:lnTo>
                    <a:pt x="5508" y="6319"/>
                  </a:lnTo>
                  <a:lnTo>
                    <a:pt x="4867" y="6639"/>
                  </a:lnTo>
                  <a:lnTo>
                    <a:pt x="4207" y="6922"/>
                  </a:lnTo>
                  <a:lnTo>
                    <a:pt x="3584" y="7186"/>
                  </a:lnTo>
                  <a:lnTo>
                    <a:pt x="2962" y="7394"/>
                  </a:lnTo>
                  <a:lnTo>
                    <a:pt x="2358" y="7564"/>
                  </a:lnTo>
                  <a:lnTo>
                    <a:pt x="1811" y="7677"/>
                  </a:lnTo>
                  <a:lnTo>
                    <a:pt x="1302" y="7771"/>
                  </a:lnTo>
                  <a:lnTo>
                    <a:pt x="868" y="7847"/>
                  </a:lnTo>
                  <a:lnTo>
                    <a:pt x="491" y="7884"/>
                  </a:lnTo>
                  <a:lnTo>
                    <a:pt x="227" y="7903"/>
                  </a:lnTo>
                  <a:lnTo>
                    <a:pt x="0" y="7922"/>
                  </a:lnTo>
                  <a:lnTo>
                    <a:pt x="133" y="8111"/>
                  </a:lnTo>
                  <a:lnTo>
                    <a:pt x="321" y="8318"/>
                  </a:lnTo>
                  <a:lnTo>
                    <a:pt x="604" y="8601"/>
                  </a:lnTo>
                  <a:lnTo>
                    <a:pt x="962" y="8922"/>
                  </a:lnTo>
                  <a:lnTo>
                    <a:pt x="1189" y="9091"/>
                  </a:lnTo>
                  <a:lnTo>
                    <a:pt x="1434" y="9280"/>
                  </a:lnTo>
                  <a:lnTo>
                    <a:pt x="1717" y="9450"/>
                  </a:lnTo>
                  <a:lnTo>
                    <a:pt x="2019" y="9620"/>
                  </a:lnTo>
                  <a:lnTo>
                    <a:pt x="2358" y="9789"/>
                  </a:lnTo>
                  <a:lnTo>
                    <a:pt x="2717" y="9959"/>
                  </a:lnTo>
                  <a:lnTo>
                    <a:pt x="3113" y="10110"/>
                  </a:lnTo>
                  <a:lnTo>
                    <a:pt x="3528" y="10242"/>
                  </a:lnTo>
                  <a:lnTo>
                    <a:pt x="3961" y="10355"/>
                  </a:lnTo>
                  <a:lnTo>
                    <a:pt x="4433" y="10449"/>
                  </a:lnTo>
                  <a:lnTo>
                    <a:pt x="4923" y="10525"/>
                  </a:lnTo>
                  <a:lnTo>
                    <a:pt x="5433" y="10563"/>
                  </a:lnTo>
                  <a:lnTo>
                    <a:pt x="5980" y="10581"/>
                  </a:lnTo>
                  <a:lnTo>
                    <a:pt x="6527" y="10563"/>
                  </a:lnTo>
                  <a:lnTo>
                    <a:pt x="7092" y="10506"/>
                  </a:lnTo>
                  <a:lnTo>
                    <a:pt x="7658" y="10393"/>
                  </a:lnTo>
                  <a:lnTo>
                    <a:pt x="8243" y="10261"/>
                  </a:lnTo>
                  <a:lnTo>
                    <a:pt x="8828" y="10072"/>
                  </a:lnTo>
                  <a:lnTo>
                    <a:pt x="9111" y="9978"/>
                  </a:lnTo>
                  <a:lnTo>
                    <a:pt x="9393" y="9846"/>
                  </a:lnTo>
                  <a:lnTo>
                    <a:pt x="9978" y="9582"/>
                  </a:lnTo>
                  <a:lnTo>
                    <a:pt x="10261" y="9412"/>
                  </a:lnTo>
                  <a:lnTo>
                    <a:pt x="10544" y="9242"/>
                  </a:lnTo>
                  <a:lnTo>
                    <a:pt x="10827" y="9073"/>
                  </a:lnTo>
                  <a:lnTo>
                    <a:pt x="11091" y="8884"/>
                  </a:lnTo>
                  <a:lnTo>
                    <a:pt x="11355" y="8676"/>
                  </a:lnTo>
                  <a:lnTo>
                    <a:pt x="11619" y="8450"/>
                  </a:lnTo>
                  <a:lnTo>
                    <a:pt x="11845" y="8243"/>
                  </a:lnTo>
                  <a:lnTo>
                    <a:pt x="12091" y="7997"/>
                  </a:lnTo>
                  <a:lnTo>
                    <a:pt x="12317" y="7771"/>
                  </a:lnTo>
                  <a:lnTo>
                    <a:pt x="12524" y="7526"/>
                  </a:lnTo>
                  <a:lnTo>
                    <a:pt x="12732" y="7262"/>
                  </a:lnTo>
                  <a:lnTo>
                    <a:pt x="12921" y="7017"/>
                  </a:lnTo>
                  <a:lnTo>
                    <a:pt x="13090" y="6753"/>
                  </a:lnTo>
                  <a:lnTo>
                    <a:pt x="13260" y="6489"/>
                  </a:lnTo>
                  <a:lnTo>
                    <a:pt x="13543" y="5979"/>
                  </a:lnTo>
                  <a:lnTo>
                    <a:pt x="13769" y="5489"/>
                  </a:lnTo>
                  <a:lnTo>
                    <a:pt x="13958" y="5055"/>
                  </a:lnTo>
                  <a:lnTo>
                    <a:pt x="14260" y="4225"/>
                  </a:lnTo>
                  <a:lnTo>
                    <a:pt x="14486" y="3527"/>
                  </a:lnTo>
                  <a:lnTo>
                    <a:pt x="14693" y="2924"/>
                  </a:lnTo>
                  <a:lnTo>
                    <a:pt x="14807" y="2660"/>
                  </a:lnTo>
                  <a:lnTo>
                    <a:pt x="14920" y="2396"/>
                  </a:lnTo>
                  <a:lnTo>
                    <a:pt x="15052" y="2150"/>
                  </a:lnTo>
                  <a:lnTo>
                    <a:pt x="15184" y="1924"/>
                  </a:lnTo>
                  <a:lnTo>
                    <a:pt x="15335" y="1717"/>
                  </a:lnTo>
                  <a:lnTo>
                    <a:pt x="15486" y="1528"/>
                  </a:lnTo>
                  <a:lnTo>
                    <a:pt x="15637" y="1358"/>
                  </a:lnTo>
                  <a:lnTo>
                    <a:pt x="15787" y="1207"/>
                  </a:lnTo>
                  <a:lnTo>
                    <a:pt x="15957" y="1075"/>
                  </a:lnTo>
                  <a:lnTo>
                    <a:pt x="16108" y="962"/>
                  </a:lnTo>
                  <a:lnTo>
                    <a:pt x="16184" y="906"/>
                  </a:lnTo>
                  <a:lnTo>
                    <a:pt x="16259" y="868"/>
                  </a:lnTo>
                  <a:lnTo>
                    <a:pt x="16410" y="792"/>
                  </a:lnTo>
                  <a:lnTo>
                    <a:pt x="16655" y="679"/>
                  </a:lnTo>
                  <a:lnTo>
                    <a:pt x="16863" y="604"/>
                  </a:lnTo>
                  <a:lnTo>
                    <a:pt x="16674" y="472"/>
                  </a:lnTo>
                  <a:lnTo>
                    <a:pt x="16429" y="302"/>
                  </a:lnTo>
                  <a:lnTo>
                    <a:pt x="16259" y="227"/>
                  </a:lnTo>
                  <a:lnTo>
                    <a:pt x="16146" y="189"/>
                  </a:lnTo>
                  <a:lnTo>
                    <a:pt x="16052" y="151"/>
                  </a:lnTo>
                  <a:lnTo>
                    <a:pt x="15806" y="76"/>
                  </a:lnTo>
                  <a:lnTo>
                    <a:pt x="15523" y="38"/>
                  </a:lnTo>
                  <a:lnTo>
                    <a:pt x="15222"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rot="-2677878" flipH="1">
              <a:off x="-1613054" y="2828146"/>
              <a:ext cx="168840" cy="319231"/>
            </a:xfrm>
            <a:custGeom>
              <a:avLst/>
              <a:gdLst/>
              <a:ahLst/>
              <a:cxnLst/>
              <a:rect l="l" t="t" r="r" b="b"/>
              <a:pathLst>
                <a:path w="6754" h="12770" extrusionOk="0">
                  <a:moveTo>
                    <a:pt x="5433" y="0"/>
                  </a:moveTo>
                  <a:lnTo>
                    <a:pt x="5188" y="19"/>
                  </a:lnTo>
                  <a:lnTo>
                    <a:pt x="4943" y="57"/>
                  </a:lnTo>
                  <a:lnTo>
                    <a:pt x="4660" y="94"/>
                  </a:lnTo>
                  <a:lnTo>
                    <a:pt x="4377" y="170"/>
                  </a:lnTo>
                  <a:lnTo>
                    <a:pt x="4075" y="264"/>
                  </a:lnTo>
                  <a:lnTo>
                    <a:pt x="3754" y="358"/>
                  </a:lnTo>
                  <a:lnTo>
                    <a:pt x="3434" y="509"/>
                  </a:lnTo>
                  <a:lnTo>
                    <a:pt x="3113" y="679"/>
                  </a:lnTo>
                  <a:lnTo>
                    <a:pt x="2943" y="773"/>
                  </a:lnTo>
                  <a:lnTo>
                    <a:pt x="2774" y="868"/>
                  </a:lnTo>
                  <a:lnTo>
                    <a:pt x="2453" y="1094"/>
                  </a:lnTo>
                  <a:lnTo>
                    <a:pt x="2132" y="1358"/>
                  </a:lnTo>
                  <a:lnTo>
                    <a:pt x="1812" y="1641"/>
                  </a:lnTo>
                  <a:lnTo>
                    <a:pt x="1510" y="1962"/>
                  </a:lnTo>
                  <a:lnTo>
                    <a:pt x="1359" y="2150"/>
                  </a:lnTo>
                  <a:lnTo>
                    <a:pt x="1208" y="2320"/>
                  </a:lnTo>
                  <a:lnTo>
                    <a:pt x="944" y="2716"/>
                  </a:lnTo>
                  <a:lnTo>
                    <a:pt x="699" y="3150"/>
                  </a:lnTo>
                  <a:lnTo>
                    <a:pt x="586" y="3376"/>
                  </a:lnTo>
                  <a:lnTo>
                    <a:pt x="491" y="3603"/>
                  </a:lnTo>
                  <a:lnTo>
                    <a:pt x="435" y="3716"/>
                  </a:lnTo>
                  <a:lnTo>
                    <a:pt x="397" y="3848"/>
                  </a:lnTo>
                  <a:lnTo>
                    <a:pt x="322" y="4093"/>
                  </a:lnTo>
                  <a:lnTo>
                    <a:pt x="246" y="4338"/>
                  </a:lnTo>
                  <a:lnTo>
                    <a:pt x="171" y="4583"/>
                  </a:lnTo>
                  <a:lnTo>
                    <a:pt x="76" y="5093"/>
                  </a:lnTo>
                  <a:lnTo>
                    <a:pt x="20" y="5583"/>
                  </a:lnTo>
                  <a:lnTo>
                    <a:pt x="1" y="6055"/>
                  </a:lnTo>
                  <a:lnTo>
                    <a:pt x="20" y="6488"/>
                  </a:lnTo>
                  <a:lnTo>
                    <a:pt x="39" y="6903"/>
                  </a:lnTo>
                  <a:lnTo>
                    <a:pt x="95" y="7299"/>
                  </a:lnTo>
                  <a:lnTo>
                    <a:pt x="171" y="7658"/>
                  </a:lnTo>
                  <a:lnTo>
                    <a:pt x="227" y="7997"/>
                  </a:lnTo>
                  <a:lnTo>
                    <a:pt x="397" y="8620"/>
                  </a:lnTo>
                  <a:lnTo>
                    <a:pt x="491" y="8903"/>
                  </a:lnTo>
                  <a:lnTo>
                    <a:pt x="567" y="9148"/>
                  </a:lnTo>
                  <a:lnTo>
                    <a:pt x="661" y="9412"/>
                  </a:lnTo>
                  <a:lnTo>
                    <a:pt x="737" y="9657"/>
                  </a:lnTo>
                  <a:lnTo>
                    <a:pt x="887" y="10129"/>
                  </a:lnTo>
                  <a:lnTo>
                    <a:pt x="1019" y="10581"/>
                  </a:lnTo>
                  <a:lnTo>
                    <a:pt x="1114" y="10996"/>
                  </a:lnTo>
                  <a:lnTo>
                    <a:pt x="1189" y="11411"/>
                  </a:lnTo>
                  <a:lnTo>
                    <a:pt x="1208" y="11600"/>
                  </a:lnTo>
                  <a:lnTo>
                    <a:pt x="1208" y="11770"/>
                  </a:lnTo>
                  <a:lnTo>
                    <a:pt x="1208" y="12109"/>
                  </a:lnTo>
                  <a:lnTo>
                    <a:pt x="1208" y="12260"/>
                  </a:lnTo>
                  <a:lnTo>
                    <a:pt x="1189" y="12392"/>
                  </a:lnTo>
                  <a:lnTo>
                    <a:pt x="1151" y="12599"/>
                  </a:lnTo>
                  <a:lnTo>
                    <a:pt x="1114" y="12769"/>
                  </a:lnTo>
                  <a:lnTo>
                    <a:pt x="1302" y="12750"/>
                  </a:lnTo>
                  <a:lnTo>
                    <a:pt x="1529" y="12713"/>
                  </a:lnTo>
                  <a:lnTo>
                    <a:pt x="1680" y="12675"/>
                  </a:lnTo>
                  <a:lnTo>
                    <a:pt x="1830" y="12618"/>
                  </a:lnTo>
                  <a:lnTo>
                    <a:pt x="2019" y="12543"/>
                  </a:lnTo>
                  <a:lnTo>
                    <a:pt x="2208" y="12449"/>
                  </a:lnTo>
                  <a:lnTo>
                    <a:pt x="2396" y="12335"/>
                  </a:lnTo>
                  <a:lnTo>
                    <a:pt x="2623" y="12184"/>
                  </a:lnTo>
                  <a:lnTo>
                    <a:pt x="2830" y="12015"/>
                  </a:lnTo>
                  <a:lnTo>
                    <a:pt x="3056" y="11826"/>
                  </a:lnTo>
                  <a:lnTo>
                    <a:pt x="3264" y="11600"/>
                  </a:lnTo>
                  <a:lnTo>
                    <a:pt x="3471" y="11355"/>
                  </a:lnTo>
                  <a:lnTo>
                    <a:pt x="3679" y="11090"/>
                  </a:lnTo>
                  <a:lnTo>
                    <a:pt x="3886" y="10789"/>
                  </a:lnTo>
                  <a:lnTo>
                    <a:pt x="4056" y="10487"/>
                  </a:lnTo>
                  <a:lnTo>
                    <a:pt x="4226" y="10147"/>
                  </a:lnTo>
                  <a:lnTo>
                    <a:pt x="4396" y="9808"/>
                  </a:lnTo>
                  <a:lnTo>
                    <a:pt x="4528" y="9431"/>
                  </a:lnTo>
                  <a:lnTo>
                    <a:pt x="4660" y="9053"/>
                  </a:lnTo>
                  <a:lnTo>
                    <a:pt x="4754" y="8676"/>
                  </a:lnTo>
                  <a:lnTo>
                    <a:pt x="4848" y="8318"/>
                  </a:lnTo>
                  <a:lnTo>
                    <a:pt x="4924" y="7941"/>
                  </a:lnTo>
                  <a:lnTo>
                    <a:pt x="5037" y="7224"/>
                  </a:lnTo>
                  <a:lnTo>
                    <a:pt x="5112" y="6564"/>
                  </a:lnTo>
                  <a:lnTo>
                    <a:pt x="5169" y="5979"/>
                  </a:lnTo>
                  <a:lnTo>
                    <a:pt x="5207" y="5451"/>
                  </a:lnTo>
                  <a:lnTo>
                    <a:pt x="5226" y="5243"/>
                  </a:lnTo>
                  <a:lnTo>
                    <a:pt x="5226" y="5130"/>
                  </a:lnTo>
                  <a:lnTo>
                    <a:pt x="5226" y="5074"/>
                  </a:lnTo>
                  <a:lnTo>
                    <a:pt x="5226" y="5017"/>
                  </a:lnTo>
                  <a:lnTo>
                    <a:pt x="5244" y="4791"/>
                  </a:lnTo>
                  <a:lnTo>
                    <a:pt x="5244" y="4564"/>
                  </a:lnTo>
                  <a:lnTo>
                    <a:pt x="5263" y="4338"/>
                  </a:lnTo>
                  <a:lnTo>
                    <a:pt x="5301" y="4112"/>
                  </a:lnTo>
                  <a:lnTo>
                    <a:pt x="5376" y="3640"/>
                  </a:lnTo>
                  <a:lnTo>
                    <a:pt x="5452" y="3150"/>
                  </a:lnTo>
                  <a:lnTo>
                    <a:pt x="5584" y="2697"/>
                  </a:lnTo>
                  <a:lnTo>
                    <a:pt x="5716" y="2245"/>
                  </a:lnTo>
                  <a:lnTo>
                    <a:pt x="5886" y="1811"/>
                  </a:lnTo>
                  <a:lnTo>
                    <a:pt x="6055" y="1415"/>
                  </a:lnTo>
                  <a:lnTo>
                    <a:pt x="6225" y="1056"/>
                  </a:lnTo>
                  <a:lnTo>
                    <a:pt x="6395" y="754"/>
                  </a:lnTo>
                  <a:lnTo>
                    <a:pt x="6546" y="509"/>
                  </a:lnTo>
                  <a:lnTo>
                    <a:pt x="6659" y="321"/>
                  </a:lnTo>
                  <a:lnTo>
                    <a:pt x="6753" y="170"/>
                  </a:lnTo>
                  <a:lnTo>
                    <a:pt x="6584" y="113"/>
                  </a:lnTo>
                  <a:lnTo>
                    <a:pt x="6357" y="75"/>
                  </a:lnTo>
                  <a:lnTo>
                    <a:pt x="6055" y="19"/>
                  </a:lnTo>
                  <a:lnTo>
                    <a:pt x="565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51"/>
          <p:cNvGrpSpPr/>
          <p:nvPr/>
        </p:nvGrpSpPr>
        <p:grpSpPr>
          <a:xfrm flipH="1">
            <a:off x="7828975" y="722367"/>
            <a:ext cx="563834" cy="944427"/>
            <a:chOff x="4411675" y="1345275"/>
            <a:chExt cx="413550" cy="692700"/>
          </a:xfrm>
        </p:grpSpPr>
        <p:sp>
          <p:nvSpPr>
            <p:cNvPr id="5758" name="Google Shape;5758;p51"/>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3C8CD6C8-7AFF-3C9D-A1A8-2A6B1B5B0EC6}"/>
              </a:ext>
            </a:extLst>
          </p:cNvPr>
          <p:cNvGraphicFramePr>
            <a:graphicFrameLocks noGrp="1"/>
          </p:cNvGraphicFramePr>
          <p:nvPr>
            <p:extLst>
              <p:ext uri="{D42A27DB-BD31-4B8C-83A1-F6EECF244321}">
                <p14:modId xmlns:p14="http://schemas.microsoft.com/office/powerpoint/2010/main" val="3784279741"/>
              </p:ext>
            </p:extLst>
          </p:nvPr>
        </p:nvGraphicFramePr>
        <p:xfrm>
          <a:off x="1177349" y="1491971"/>
          <a:ext cx="6780815" cy="2177822"/>
        </p:xfrm>
        <a:graphic>
          <a:graphicData uri="http://schemas.openxmlformats.org/drawingml/2006/table">
            <a:tbl>
              <a:tblPr firstRow="1" bandRow="1">
                <a:tableStyleId>{3C2FFA5D-87B4-456A-9821-1D502468CF0F}</a:tableStyleId>
              </a:tblPr>
              <a:tblGrid>
                <a:gridCol w="1506781">
                  <a:extLst>
                    <a:ext uri="{9D8B030D-6E8A-4147-A177-3AD203B41FA5}">
                      <a16:colId xmlns:a16="http://schemas.microsoft.com/office/drawing/2014/main" val="2511624056"/>
                    </a:ext>
                  </a:extLst>
                </a:gridCol>
                <a:gridCol w="1684894">
                  <a:extLst>
                    <a:ext uri="{9D8B030D-6E8A-4147-A177-3AD203B41FA5}">
                      <a16:colId xmlns:a16="http://schemas.microsoft.com/office/drawing/2014/main" val="2849902044"/>
                    </a:ext>
                  </a:extLst>
                </a:gridCol>
                <a:gridCol w="1824515">
                  <a:extLst>
                    <a:ext uri="{9D8B030D-6E8A-4147-A177-3AD203B41FA5}">
                      <a16:colId xmlns:a16="http://schemas.microsoft.com/office/drawing/2014/main" val="1960594139"/>
                    </a:ext>
                  </a:extLst>
                </a:gridCol>
                <a:gridCol w="1764625">
                  <a:extLst>
                    <a:ext uri="{9D8B030D-6E8A-4147-A177-3AD203B41FA5}">
                      <a16:colId xmlns:a16="http://schemas.microsoft.com/office/drawing/2014/main" val="2380258082"/>
                    </a:ext>
                  </a:extLst>
                </a:gridCol>
              </a:tblGrid>
              <a:tr h="37084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FINDINGS</a:t>
                      </a:r>
                    </a:p>
                  </a:txBody>
                  <a:tcPr/>
                </a:tc>
                <a:tc>
                  <a:txBody>
                    <a:bodyPr/>
                    <a:lstStyle/>
                    <a:p>
                      <a:pPr algn="ctr"/>
                      <a:r>
                        <a:rPr lang="en-US" dirty="0"/>
                        <a:t>LIMITATIONS</a:t>
                      </a:r>
                    </a:p>
                  </a:txBody>
                  <a:tcPr/>
                </a:tc>
                <a:extLst>
                  <a:ext uri="{0D108BD9-81ED-4DB2-BD59-A6C34878D82A}">
                    <a16:rowId xmlns:a16="http://schemas.microsoft.com/office/drawing/2014/main" val="3886054623"/>
                  </a:ext>
                </a:extLst>
              </a:tr>
              <a:tr h="1806982">
                <a:tc>
                  <a:txBody>
                    <a:bodyPr/>
                    <a:lstStyle/>
                    <a:p>
                      <a:pPr algn="ctr"/>
                      <a:r>
                        <a:rPr lang="en-US" dirty="0"/>
                        <a:t>Generation of Urdu Ghazals using Deep Learning</a:t>
                      </a:r>
                    </a:p>
                    <a:p>
                      <a:pPr algn="ctr"/>
                      <a:endParaRPr lang="en-US" dirty="0"/>
                    </a:p>
                    <a:p>
                      <a:pPr algn="ctr"/>
                      <a:r>
                        <a:rPr lang="en-US" dirty="0"/>
                        <a:t>2023</a:t>
                      </a:r>
                    </a:p>
                  </a:txBody>
                  <a:tcPr/>
                </a:tc>
                <a:tc>
                  <a:txBody>
                    <a:bodyPr/>
                    <a:lstStyle/>
                    <a:p>
                      <a:pPr marL="0" indent="0" algn="ctr">
                        <a:buFont typeface="Arial" panose="020B0604020202020204" pitchFamily="34" charset="0"/>
                        <a:buNone/>
                      </a:pPr>
                      <a:r>
                        <a:rPr lang="en-US" dirty="0"/>
                        <a:t>Saad Fahim</a:t>
                      </a:r>
                    </a:p>
                    <a:p>
                      <a:pPr marL="0" indent="0" algn="ctr">
                        <a:buFont typeface="Arial" panose="020B0604020202020204" pitchFamily="34" charset="0"/>
                        <a:buNone/>
                      </a:pPr>
                      <a:r>
                        <a:rPr lang="en-US" dirty="0"/>
                        <a:t>Iqra Siddiqui</a:t>
                      </a:r>
                    </a:p>
                    <a:p>
                      <a:pPr marL="0" indent="0" algn="ctr">
                        <a:buFont typeface="Arial" panose="020B0604020202020204" pitchFamily="34" charset="0"/>
                        <a:buNone/>
                      </a:pPr>
                      <a:r>
                        <a:rPr lang="en-US" dirty="0"/>
                        <a:t>Sameer Pervez</a:t>
                      </a:r>
                    </a:p>
                    <a:p>
                      <a:pPr marL="0" indent="0" algn="ctr">
                        <a:buFont typeface="Arial" panose="020B0604020202020204" pitchFamily="34" charset="0"/>
                        <a:buNone/>
                      </a:pPr>
                      <a:r>
                        <a:rPr lang="en-US" dirty="0"/>
                        <a:t>Sandesh Kumar</a:t>
                      </a:r>
                    </a:p>
                    <a:p>
                      <a:pPr marL="0" indent="0" algn="ctr">
                        <a:buFont typeface="Arial" panose="020B0604020202020204" pitchFamily="34" charset="0"/>
                        <a:buNone/>
                      </a:pPr>
                      <a:r>
                        <a:rPr lang="en-US" dirty="0"/>
                        <a:t>Faisal Alvi</a:t>
                      </a:r>
                    </a:p>
                    <a:p>
                      <a:pPr marL="0" indent="0" algn="ctr">
                        <a:buFont typeface="Arial" panose="020B0604020202020204" pitchFamily="34" charset="0"/>
                        <a:buNone/>
                      </a:pPr>
                      <a:r>
                        <a:rPr lang="en-US" dirty="0"/>
                        <a:t>Abdul Samad</a:t>
                      </a:r>
                    </a:p>
                  </a:txBody>
                  <a:tcPr/>
                </a:tc>
                <a:tc>
                  <a:txBody>
                    <a:bodyPr/>
                    <a:lstStyle/>
                    <a:p>
                      <a:pPr algn="ctr"/>
                      <a:r>
                        <a:rPr lang="en-US" sz="1100" b="0" dirty="0"/>
                        <a:t>N-gram model lacked contextual richness.</a:t>
                      </a:r>
                    </a:p>
                    <a:p>
                      <a:pPr algn="ctr"/>
                      <a:endParaRPr lang="en-US" sz="1100" b="0" dirty="0"/>
                    </a:p>
                    <a:p>
                      <a:pPr algn="ctr"/>
                      <a:r>
                        <a:rPr lang="en-US" sz="1100" b="0" i="0" u="none" strike="noStrike" cap="none" dirty="0">
                          <a:solidFill>
                            <a:schemeClr val="dk1"/>
                          </a:solidFill>
                          <a:effectLst/>
                          <a:latin typeface="+mn-lt"/>
                          <a:ea typeface="+mn-ea"/>
                          <a:cs typeface="+mn-cs"/>
                          <a:sym typeface="Arial"/>
                        </a:rPr>
                        <a:t>LSTM exhibited meaningful connections.</a:t>
                      </a:r>
                    </a:p>
                    <a:p>
                      <a:pPr algn="ctr"/>
                      <a:endParaRPr lang="en-US" sz="1100" b="0" i="0" u="none" strike="noStrike" cap="none" dirty="0">
                        <a:solidFill>
                          <a:schemeClr val="dk1"/>
                        </a:solidFill>
                        <a:effectLst/>
                        <a:latin typeface="+mn-lt"/>
                        <a:ea typeface="+mn-ea"/>
                        <a:cs typeface="+mn-cs"/>
                        <a:sym typeface="Arial"/>
                      </a:endParaRPr>
                    </a:p>
                    <a:p>
                      <a:pPr algn="ctr"/>
                      <a:r>
                        <a:rPr lang="en-US" sz="1100" b="0" i="0" u="none" strike="noStrike" cap="none" dirty="0">
                          <a:solidFill>
                            <a:schemeClr val="dk1"/>
                          </a:solidFill>
                          <a:effectLst/>
                          <a:latin typeface="+mn-lt"/>
                          <a:ea typeface="+mn-ea"/>
                          <a:cs typeface="+mn-cs"/>
                          <a:sym typeface="Arial"/>
                        </a:rPr>
                        <a:t>GPT-2 showcased promising potential demonstrating sensibility and linguistic depth.</a:t>
                      </a:r>
                      <a:endParaRPr lang="en-US" sz="1100" b="0" dirty="0"/>
                    </a:p>
                  </a:txBody>
                  <a:tcPr/>
                </a:tc>
                <a:tc>
                  <a:txBody>
                    <a:bodyPr/>
                    <a:lstStyle/>
                    <a:p>
                      <a:pPr algn="ctr"/>
                      <a:r>
                        <a:rPr lang="en-US" sz="1100" dirty="0"/>
                        <a:t>Overfitting in models.</a:t>
                      </a:r>
                    </a:p>
                    <a:p>
                      <a:pPr algn="ctr"/>
                      <a:endParaRPr lang="en-US" sz="1100" dirty="0"/>
                    </a:p>
                    <a:p>
                      <a:pPr algn="ctr"/>
                      <a:r>
                        <a:rPr lang="en-US" sz="1100" dirty="0"/>
                        <a:t>Low rhyme scores, but high BLEU  scores.</a:t>
                      </a:r>
                    </a:p>
                    <a:p>
                      <a:pPr algn="ctr"/>
                      <a:endParaRPr lang="en-US" sz="1100" dirty="0"/>
                    </a:p>
                    <a:p>
                      <a:pPr algn="ctr"/>
                      <a:r>
                        <a:rPr lang="en-US" sz="1100" dirty="0"/>
                        <a:t>GPT-2's struggle to adhere to traditional ghazal patterns.</a:t>
                      </a:r>
                    </a:p>
                    <a:p>
                      <a:pPr algn="ctr"/>
                      <a:endParaRPr lang="en-US" sz="1100" dirty="0"/>
                    </a:p>
                    <a:p>
                      <a:pPr algn="ctr"/>
                      <a:r>
                        <a:rPr lang="en-US" sz="1100" dirty="0"/>
                        <a:t>Fabricated Results.</a:t>
                      </a:r>
                      <a:endParaRPr lang="en-US" dirty="0"/>
                    </a:p>
                  </a:txBody>
                  <a:tcPr/>
                </a:tc>
                <a:extLst>
                  <a:ext uri="{0D108BD9-81ED-4DB2-BD59-A6C34878D82A}">
                    <a16:rowId xmlns:a16="http://schemas.microsoft.com/office/drawing/2014/main" val="4044118768"/>
                  </a:ext>
                </a:extLst>
              </a:tr>
            </a:tbl>
          </a:graphicData>
        </a:graphic>
      </p:graphicFrame>
      <p:grpSp>
        <p:nvGrpSpPr>
          <p:cNvPr id="5723" name="Google Shape;5723;p51"/>
          <p:cNvGrpSpPr/>
          <p:nvPr/>
        </p:nvGrpSpPr>
        <p:grpSpPr>
          <a:xfrm>
            <a:off x="5138466" y="3583763"/>
            <a:ext cx="293868" cy="293868"/>
            <a:chOff x="1669088" y="3074675"/>
            <a:chExt cx="701400" cy="701400"/>
          </a:xfrm>
        </p:grpSpPr>
        <p:sp>
          <p:nvSpPr>
            <p:cNvPr id="5724" name="Google Shape;5724;p51"/>
            <p:cNvSpPr/>
            <p:nvPr/>
          </p:nvSpPr>
          <p:spPr>
            <a:xfrm>
              <a:off x="1669088" y="3074675"/>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5" name="Google Shape;5725;p51"/>
            <p:cNvSpPr/>
            <p:nvPr/>
          </p:nvSpPr>
          <p:spPr>
            <a:xfrm>
              <a:off x="1888387" y="3329474"/>
              <a:ext cx="262817" cy="1918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9" name="Google Shape;5729;p51"/>
          <p:cNvGrpSpPr/>
          <p:nvPr/>
        </p:nvGrpSpPr>
        <p:grpSpPr>
          <a:xfrm>
            <a:off x="6925014" y="3578450"/>
            <a:ext cx="293867" cy="293867"/>
            <a:chOff x="4221288" y="3074675"/>
            <a:chExt cx="701400" cy="701400"/>
          </a:xfrm>
        </p:grpSpPr>
        <p:sp>
          <p:nvSpPr>
            <p:cNvPr id="5730" name="Google Shape;5730;p51"/>
            <p:cNvSpPr/>
            <p:nvPr/>
          </p:nvSpPr>
          <p:spPr>
            <a:xfrm>
              <a:off x="4221288" y="3074675"/>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1" name="Google Shape;5731;p51"/>
            <p:cNvSpPr/>
            <p:nvPr/>
          </p:nvSpPr>
          <p:spPr>
            <a:xfrm>
              <a:off x="4452528" y="3310237"/>
              <a:ext cx="238934" cy="230274"/>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0"/>
        <p:cNvGrpSpPr/>
        <p:nvPr/>
      </p:nvGrpSpPr>
      <p:grpSpPr>
        <a:xfrm>
          <a:off x="0" y="0"/>
          <a:ext cx="0" cy="0"/>
          <a:chOff x="0" y="0"/>
          <a:chExt cx="0" cy="0"/>
        </a:xfrm>
      </p:grpSpPr>
      <p:sp>
        <p:nvSpPr>
          <p:cNvPr id="5721" name="Google Shape;5721;p51"/>
          <p:cNvSpPr txBox="1">
            <a:spLocks noGrp="1"/>
          </p:cNvSpPr>
          <p:nvPr>
            <p:ph type="title" idx="4294967295"/>
          </p:nvPr>
        </p:nvSpPr>
        <p:spPr>
          <a:xfrm>
            <a:off x="1547159" y="722313"/>
            <a:ext cx="6065068"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PAPER # 02</a:t>
            </a:r>
            <a:endParaRPr dirty="0"/>
          </a:p>
        </p:txBody>
      </p:sp>
      <p:grpSp>
        <p:nvGrpSpPr>
          <p:cNvPr id="5732" name="Google Shape;5732;p51"/>
          <p:cNvGrpSpPr/>
          <p:nvPr/>
        </p:nvGrpSpPr>
        <p:grpSpPr>
          <a:xfrm>
            <a:off x="106431" y="132124"/>
            <a:ext cx="1449050" cy="1457075"/>
            <a:chOff x="0" y="10400"/>
            <a:chExt cx="1449050" cy="1457075"/>
          </a:xfrm>
        </p:grpSpPr>
        <p:sp>
          <p:nvSpPr>
            <p:cNvPr id="5733" name="Google Shape;5733;p51"/>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1"/>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rot="10800000">
            <a:off x="7596201" y="3564754"/>
            <a:ext cx="1449050" cy="1457075"/>
            <a:chOff x="0" y="10400"/>
            <a:chExt cx="1449050" cy="1457075"/>
          </a:xfrm>
        </p:grpSpPr>
        <p:sp>
          <p:nvSpPr>
            <p:cNvPr id="5742" name="Google Shape;5742;p51"/>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1"/>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51"/>
          <p:cNvSpPr/>
          <p:nvPr/>
        </p:nvSpPr>
        <p:spPr>
          <a:xfrm>
            <a:off x="20081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860463"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51"/>
          <p:cNvGrpSpPr/>
          <p:nvPr/>
        </p:nvGrpSpPr>
        <p:grpSpPr>
          <a:xfrm>
            <a:off x="760046" y="3780973"/>
            <a:ext cx="914922" cy="614622"/>
            <a:chOff x="-1818189" y="2813099"/>
            <a:chExt cx="914922" cy="614622"/>
          </a:xfrm>
        </p:grpSpPr>
        <p:sp>
          <p:nvSpPr>
            <p:cNvPr id="5753" name="Google Shape;5753;p51"/>
            <p:cNvSpPr/>
            <p:nvPr/>
          </p:nvSpPr>
          <p:spPr>
            <a:xfrm rot="-2677878" flipH="1">
              <a:off x="-1279091" y="2973308"/>
              <a:ext cx="266884" cy="419675"/>
            </a:xfrm>
            <a:custGeom>
              <a:avLst/>
              <a:gdLst/>
              <a:ahLst/>
              <a:cxnLst/>
              <a:rect l="l" t="t" r="r" b="b"/>
              <a:pathLst>
                <a:path w="10676" h="16788" extrusionOk="0">
                  <a:moveTo>
                    <a:pt x="8092" y="1"/>
                  </a:moveTo>
                  <a:lnTo>
                    <a:pt x="8054" y="227"/>
                  </a:lnTo>
                  <a:lnTo>
                    <a:pt x="8035" y="491"/>
                  </a:lnTo>
                  <a:lnTo>
                    <a:pt x="7997" y="850"/>
                  </a:lnTo>
                  <a:lnTo>
                    <a:pt x="7922" y="1302"/>
                  </a:lnTo>
                  <a:lnTo>
                    <a:pt x="7828" y="1793"/>
                  </a:lnTo>
                  <a:lnTo>
                    <a:pt x="7677" y="2358"/>
                  </a:lnTo>
                  <a:lnTo>
                    <a:pt x="7507" y="2943"/>
                  </a:lnTo>
                  <a:lnTo>
                    <a:pt x="7299" y="3566"/>
                  </a:lnTo>
                  <a:lnTo>
                    <a:pt x="7035" y="4207"/>
                  </a:lnTo>
                  <a:lnTo>
                    <a:pt x="6753" y="4848"/>
                  </a:lnTo>
                  <a:lnTo>
                    <a:pt x="6413" y="5489"/>
                  </a:lnTo>
                  <a:lnTo>
                    <a:pt x="6055" y="6131"/>
                  </a:lnTo>
                  <a:lnTo>
                    <a:pt x="5659" y="6753"/>
                  </a:lnTo>
                  <a:lnTo>
                    <a:pt x="5244" y="7376"/>
                  </a:lnTo>
                  <a:lnTo>
                    <a:pt x="5017" y="7677"/>
                  </a:lnTo>
                  <a:lnTo>
                    <a:pt x="4904" y="7828"/>
                  </a:lnTo>
                  <a:lnTo>
                    <a:pt x="4791" y="7979"/>
                  </a:lnTo>
                  <a:lnTo>
                    <a:pt x="4338" y="8564"/>
                  </a:lnTo>
                  <a:lnTo>
                    <a:pt x="3886" y="9111"/>
                  </a:lnTo>
                  <a:lnTo>
                    <a:pt x="3640" y="9356"/>
                  </a:lnTo>
                  <a:lnTo>
                    <a:pt x="3376" y="9639"/>
                  </a:lnTo>
                  <a:lnTo>
                    <a:pt x="2754" y="10243"/>
                  </a:lnTo>
                  <a:lnTo>
                    <a:pt x="2075" y="10884"/>
                  </a:lnTo>
                  <a:lnTo>
                    <a:pt x="1735" y="11242"/>
                  </a:lnTo>
                  <a:lnTo>
                    <a:pt x="1415" y="11619"/>
                  </a:lnTo>
                  <a:lnTo>
                    <a:pt x="1113" y="11997"/>
                  </a:lnTo>
                  <a:lnTo>
                    <a:pt x="962" y="12204"/>
                  </a:lnTo>
                  <a:lnTo>
                    <a:pt x="830" y="12412"/>
                  </a:lnTo>
                  <a:lnTo>
                    <a:pt x="585" y="12827"/>
                  </a:lnTo>
                  <a:lnTo>
                    <a:pt x="377" y="13241"/>
                  </a:lnTo>
                  <a:lnTo>
                    <a:pt x="226" y="13638"/>
                  </a:lnTo>
                  <a:lnTo>
                    <a:pt x="113" y="14053"/>
                  </a:lnTo>
                  <a:lnTo>
                    <a:pt x="38" y="14430"/>
                  </a:lnTo>
                  <a:lnTo>
                    <a:pt x="0" y="14788"/>
                  </a:lnTo>
                  <a:lnTo>
                    <a:pt x="0" y="15128"/>
                  </a:lnTo>
                  <a:lnTo>
                    <a:pt x="19" y="15448"/>
                  </a:lnTo>
                  <a:lnTo>
                    <a:pt x="76" y="15712"/>
                  </a:lnTo>
                  <a:lnTo>
                    <a:pt x="132" y="15958"/>
                  </a:lnTo>
                  <a:lnTo>
                    <a:pt x="170" y="16071"/>
                  </a:lnTo>
                  <a:lnTo>
                    <a:pt x="208" y="16165"/>
                  </a:lnTo>
                  <a:lnTo>
                    <a:pt x="283" y="16354"/>
                  </a:lnTo>
                  <a:lnTo>
                    <a:pt x="434" y="16599"/>
                  </a:lnTo>
                  <a:lnTo>
                    <a:pt x="585" y="16787"/>
                  </a:lnTo>
                  <a:lnTo>
                    <a:pt x="660" y="16561"/>
                  </a:lnTo>
                  <a:lnTo>
                    <a:pt x="773" y="16335"/>
                  </a:lnTo>
                  <a:lnTo>
                    <a:pt x="849" y="16184"/>
                  </a:lnTo>
                  <a:lnTo>
                    <a:pt x="887" y="16108"/>
                  </a:lnTo>
                  <a:lnTo>
                    <a:pt x="943" y="16033"/>
                  </a:lnTo>
                  <a:lnTo>
                    <a:pt x="1056" y="15882"/>
                  </a:lnTo>
                  <a:lnTo>
                    <a:pt x="1188" y="15712"/>
                  </a:lnTo>
                  <a:lnTo>
                    <a:pt x="1339" y="15561"/>
                  </a:lnTo>
                  <a:lnTo>
                    <a:pt x="1509" y="15411"/>
                  </a:lnTo>
                  <a:lnTo>
                    <a:pt x="1717" y="15260"/>
                  </a:lnTo>
                  <a:lnTo>
                    <a:pt x="1924" y="15109"/>
                  </a:lnTo>
                  <a:lnTo>
                    <a:pt x="2150" y="14977"/>
                  </a:lnTo>
                  <a:lnTo>
                    <a:pt x="2396" y="14864"/>
                  </a:lnTo>
                  <a:lnTo>
                    <a:pt x="2660" y="14750"/>
                  </a:lnTo>
                  <a:lnTo>
                    <a:pt x="2924" y="14637"/>
                  </a:lnTo>
                  <a:lnTo>
                    <a:pt x="3527" y="14430"/>
                  </a:lnTo>
                  <a:lnTo>
                    <a:pt x="4244" y="14222"/>
                  </a:lnTo>
                  <a:lnTo>
                    <a:pt x="5055" y="13939"/>
                  </a:lnTo>
                  <a:lnTo>
                    <a:pt x="5508" y="13751"/>
                  </a:lnTo>
                  <a:lnTo>
                    <a:pt x="5998" y="13524"/>
                  </a:lnTo>
                  <a:lnTo>
                    <a:pt x="6507" y="13241"/>
                  </a:lnTo>
                  <a:lnTo>
                    <a:pt x="6771" y="13091"/>
                  </a:lnTo>
                  <a:lnTo>
                    <a:pt x="7035" y="12902"/>
                  </a:lnTo>
                  <a:lnTo>
                    <a:pt x="7281" y="12713"/>
                  </a:lnTo>
                  <a:lnTo>
                    <a:pt x="7545" y="12525"/>
                  </a:lnTo>
                  <a:lnTo>
                    <a:pt x="7790" y="12317"/>
                  </a:lnTo>
                  <a:lnTo>
                    <a:pt x="8035" y="12091"/>
                  </a:lnTo>
                  <a:lnTo>
                    <a:pt x="8261" y="11865"/>
                  </a:lnTo>
                  <a:lnTo>
                    <a:pt x="8488" y="11619"/>
                  </a:lnTo>
                  <a:lnTo>
                    <a:pt x="8714" y="11355"/>
                  </a:lnTo>
                  <a:lnTo>
                    <a:pt x="8922" y="11091"/>
                  </a:lnTo>
                  <a:lnTo>
                    <a:pt x="9110" y="10827"/>
                  </a:lnTo>
                  <a:lnTo>
                    <a:pt x="9299" y="10563"/>
                  </a:lnTo>
                  <a:lnTo>
                    <a:pt x="9469" y="10280"/>
                  </a:lnTo>
                  <a:lnTo>
                    <a:pt x="9619" y="9997"/>
                  </a:lnTo>
                  <a:lnTo>
                    <a:pt x="9902" y="9431"/>
                  </a:lnTo>
                  <a:lnTo>
                    <a:pt x="10034" y="9130"/>
                  </a:lnTo>
                  <a:lnTo>
                    <a:pt x="10148" y="8847"/>
                  </a:lnTo>
                  <a:lnTo>
                    <a:pt x="10336" y="8262"/>
                  </a:lnTo>
                  <a:lnTo>
                    <a:pt x="10468" y="7677"/>
                  </a:lnTo>
                  <a:lnTo>
                    <a:pt x="10581" y="7112"/>
                  </a:lnTo>
                  <a:lnTo>
                    <a:pt x="10638" y="6546"/>
                  </a:lnTo>
                  <a:lnTo>
                    <a:pt x="10676" y="5999"/>
                  </a:lnTo>
                  <a:lnTo>
                    <a:pt x="10657" y="5471"/>
                  </a:lnTo>
                  <a:lnTo>
                    <a:pt x="10619" y="4961"/>
                  </a:lnTo>
                  <a:lnTo>
                    <a:pt x="10563" y="4471"/>
                  </a:lnTo>
                  <a:lnTo>
                    <a:pt x="10468" y="3999"/>
                  </a:lnTo>
                  <a:lnTo>
                    <a:pt x="10355" y="3547"/>
                  </a:lnTo>
                  <a:lnTo>
                    <a:pt x="10223" y="3132"/>
                  </a:lnTo>
                  <a:lnTo>
                    <a:pt x="10091" y="2736"/>
                  </a:lnTo>
                  <a:lnTo>
                    <a:pt x="9921" y="2377"/>
                  </a:lnTo>
                  <a:lnTo>
                    <a:pt x="9770" y="2038"/>
                  </a:lnTo>
                  <a:lnTo>
                    <a:pt x="9582" y="1736"/>
                  </a:lnTo>
                  <a:lnTo>
                    <a:pt x="9412" y="1453"/>
                  </a:lnTo>
                  <a:lnTo>
                    <a:pt x="9242" y="1208"/>
                  </a:lnTo>
                  <a:lnTo>
                    <a:pt x="9072" y="982"/>
                  </a:lnTo>
                  <a:lnTo>
                    <a:pt x="8752" y="604"/>
                  </a:lnTo>
                  <a:lnTo>
                    <a:pt x="8488" y="321"/>
                  </a:lnTo>
                  <a:lnTo>
                    <a:pt x="8261" y="133"/>
                  </a:lnTo>
                  <a:lnTo>
                    <a:pt x="8092"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rot="-2677878" flipH="1">
              <a:off x="-1352854" y="2901590"/>
              <a:ext cx="320631" cy="167415"/>
            </a:xfrm>
            <a:custGeom>
              <a:avLst/>
              <a:gdLst/>
              <a:ahLst/>
              <a:cxnLst/>
              <a:rect l="l" t="t" r="r" b="b"/>
              <a:pathLst>
                <a:path w="12826" h="6697" extrusionOk="0">
                  <a:moveTo>
                    <a:pt x="6111" y="1"/>
                  </a:moveTo>
                  <a:lnTo>
                    <a:pt x="5640" y="20"/>
                  </a:lnTo>
                  <a:lnTo>
                    <a:pt x="5149" y="76"/>
                  </a:lnTo>
                  <a:lnTo>
                    <a:pt x="4659" y="152"/>
                  </a:lnTo>
                  <a:lnTo>
                    <a:pt x="4414" y="208"/>
                  </a:lnTo>
                  <a:lnTo>
                    <a:pt x="4150" y="284"/>
                  </a:lnTo>
                  <a:lnTo>
                    <a:pt x="3904" y="378"/>
                  </a:lnTo>
                  <a:lnTo>
                    <a:pt x="3791" y="416"/>
                  </a:lnTo>
                  <a:lnTo>
                    <a:pt x="3659" y="453"/>
                  </a:lnTo>
                  <a:lnTo>
                    <a:pt x="3433" y="567"/>
                  </a:lnTo>
                  <a:lnTo>
                    <a:pt x="3207" y="661"/>
                  </a:lnTo>
                  <a:lnTo>
                    <a:pt x="2773" y="906"/>
                  </a:lnTo>
                  <a:lnTo>
                    <a:pt x="2377" y="1170"/>
                  </a:lnTo>
                  <a:lnTo>
                    <a:pt x="2188" y="1321"/>
                  </a:lnTo>
                  <a:lnTo>
                    <a:pt x="2018" y="1453"/>
                  </a:lnTo>
                  <a:lnTo>
                    <a:pt x="1698" y="1755"/>
                  </a:lnTo>
                  <a:lnTo>
                    <a:pt x="1396" y="2076"/>
                  </a:lnTo>
                  <a:lnTo>
                    <a:pt x="1132" y="2396"/>
                  </a:lnTo>
                  <a:lnTo>
                    <a:pt x="905" y="2717"/>
                  </a:lnTo>
                  <a:lnTo>
                    <a:pt x="792" y="2887"/>
                  </a:lnTo>
                  <a:lnTo>
                    <a:pt x="698" y="3037"/>
                  </a:lnTo>
                  <a:lnTo>
                    <a:pt x="528" y="3377"/>
                  </a:lnTo>
                  <a:lnTo>
                    <a:pt x="396" y="3679"/>
                  </a:lnTo>
                  <a:lnTo>
                    <a:pt x="283" y="3999"/>
                  </a:lnTo>
                  <a:lnTo>
                    <a:pt x="189" y="4301"/>
                  </a:lnTo>
                  <a:lnTo>
                    <a:pt x="113" y="4584"/>
                  </a:lnTo>
                  <a:lnTo>
                    <a:pt x="57" y="4867"/>
                  </a:lnTo>
                  <a:lnTo>
                    <a:pt x="38" y="5131"/>
                  </a:lnTo>
                  <a:lnTo>
                    <a:pt x="19" y="5376"/>
                  </a:lnTo>
                  <a:lnTo>
                    <a:pt x="0" y="5584"/>
                  </a:lnTo>
                  <a:lnTo>
                    <a:pt x="19" y="5980"/>
                  </a:lnTo>
                  <a:lnTo>
                    <a:pt x="57" y="6282"/>
                  </a:lnTo>
                  <a:lnTo>
                    <a:pt x="113" y="6508"/>
                  </a:lnTo>
                  <a:lnTo>
                    <a:pt x="151" y="6697"/>
                  </a:lnTo>
                  <a:lnTo>
                    <a:pt x="321" y="6583"/>
                  </a:lnTo>
                  <a:lnTo>
                    <a:pt x="509" y="6470"/>
                  </a:lnTo>
                  <a:lnTo>
                    <a:pt x="755" y="6338"/>
                  </a:lnTo>
                  <a:lnTo>
                    <a:pt x="1056" y="6168"/>
                  </a:lnTo>
                  <a:lnTo>
                    <a:pt x="1415" y="5999"/>
                  </a:lnTo>
                  <a:lnTo>
                    <a:pt x="1811" y="5829"/>
                  </a:lnTo>
                  <a:lnTo>
                    <a:pt x="2245" y="5678"/>
                  </a:lnTo>
                  <a:lnTo>
                    <a:pt x="2697" y="5546"/>
                  </a:lnTo>
                  <a:lnTo>
                    <a:pt x="3169" y="5433"/>
                  </a:lnTo>
                  <a:lnTo>
                    <a:pt x="3640" y="5339"/>
                  </a:lnTo>
                  <a:lnTo>
                    <a:pt x="4112" y="5282"/>
                  </a:lnTo>
                  <a:lnTo>
                    <a:pt x="4357" y="5244"/>
                  </a:lnTo>
                  <a:lnTo>
                    <a:pt x="4583" y="5225"/>
                  </a:lnTo>
                  <a:lnTo>
                    <a:pt x="4810" y="5225"/>
                  </a:lnTo>
                  <a:lnTo>
                    <a:pt x="5036" y="5207"/>
                  </a:lnTo>
                  <a:lnTo>
                    <a:pt x="5244" y="5207"/>
                  </a:lnTo>
                  <a:lnTo>
                    <a:pt x="5470" y="5188"/>
                  </a:lnTo>
                  <a:lnTo>
                    <a:pt x="5979" y="5169"/>
                  </a:lnTo>
                  <a:lnTo>
                    <a:pt x="6583" y="5112"/>
                  </a:lnTo>
                  <a:lnTo>
                    <a:pt x="7243" y="5056"/>
                  </a:lnTo>
                  <a:lnTo>
                    <a:pt x="7960" y="4942"/>
                  </a:lnTo>
                  <a:lnTo>
                    <a:pt x="8318" y="4867"/>
                  </a:lnTo>
                  <a:lnTo>
                    <a:pt x="8695" y="4773"/>
                  </a:lnTo>
                  <a:lnTo>
                    <a:pt x="9072" y="4678"/>
                  </a:lnTo>
                  <a:lnTo>
                    <a:pt x="9450" y="4565"/>
                  </a:lnTo>
                  <a:lnTo>
                    <a:pt x="9808" y="4433"/>
                  </a:lnTo>
                  <a:lnTo>
                    <a:pt x="10166" y="4282"/>
                  </a:lnTo>
                  <a:lnTo>
                    <a:pt x="10506" y="4113"/>
                  </a:lnTo>
                  <a:lnTo>
                    <a:pt x="10827" y="3924"/>
                  </a:lnTo>
                  <a:lnTo>
                    <a:pt x="11109" y="3735"/>
                  </a:lnTo>
                  <a:lnTo>
                    <a:pt x="11392" y="3528"/>
                  </a:lnTo>
                  <a:lnTo>
                    <a:pt x="11638" y="3320"/>
                  </a:lnTo>
                  <a:lnTo>
                    <a:pt x="11864" y="3113"/>
                  </a:lnTo>
                  <a:lnTo>
                    <a:pt x="12053" y="2887"/>
                  </a:lnTo>
                  <a:lnTo>
                    <a:pt x="12222" y="2679"/>
                  </a:lnTo>
                  <a:lnTo>
                    <a:pt x="12373" y="2472"/>
                  </a:lnTo>
                  <a:lnTo>
                    <a:pt x="12486" y="2264"/>
                  </a:lnTo>
                  <a:lnTo>
                    <a:pt x="12581" y="2076"/>
                  </a:lnTo>
                  <a:lnTo>
                    <a:pt x="12656" y="1906"/>
                  </a:lnTo>
                  <a:lnTo>
                    <a:pt x="12713" y="1736"/>
                  </a:lnTo>
                  <a:lnTo>
                    <a:pt x="12750" y="1604"/>
                  </a:lnTo>
                  <a:lnTo>
                    <a:pt x="12807" y="1378"/>
                  </a:lnTo>
                  <a:lnTo>
                    <a:pt x="12826" y="1189"/>
                  </a:lnTo>
                  <a:lnTo>
                    <a:pt x="12826" y="1189"/>
                  </a:lnTo>
                  <a:lnTo>
                    <a:pt x="12637" y="1227"/>
                  </a:lnTo>
                  <a:lnTo>
                    <a:pt x="12430" y="1246"/>
                  </a:lnTo>
                  <a:lnTo>
                    <a:pt x="12298" y="1265"/>
                  </a:lnTo>
                  <a:lnTo>
                    <a:pt x="11638" y="1265"/>
                  </a:lnTo>
                  <a:lnTo>
                    <a:pt x="11449" y="1246"/>
                  </a:lnTo>
                  <a:lnTo>
                    <a:pt x="11053" y="1170"/>
                  </a:lnTo>
                  <a:lnTo>
                    <a:pt x="10619" y="1076"/>
                  </a:lnTo>
                  <a:lnTo>
                    <a:pt x="10185" y="925"/>
                  </a:lnTo>
                  <a:lnTo>
                    <a:pt x="9714" y="774"/>
                  </a:lnTo>
                  <a:lnTo>
                    <a:pt x="9469" y="699"/>
                  </a:lnTo>
                  <a:lnTo>
                    <a:pt x="9223" y="604"/>
                  </a:lnTo>
                  <a:lnTo>
                    <a:pt x="8959" y="510"/>
                  </a:lnTo>
                  <a:lnTo>
                    <a:pt x="8676" y="435"/>
                  </a:lnTo>
                  <a:lnTo>
                    <a:pt x="8054" y="246"/>
                  </a:lnTo>
                  <a:lnTo>
                    <a:pt x="7714" y="171"/>
                  </a:lnTo>
                  <a:lnTo>
                    <a:pt x="7356" y="114"/>
                  </a:lnTo>
                  <a:lnTo>
                    <a:pt x="6979" y="57"/>
                  </a:lnTo>
                  <a:lnTo>
                    <a:pt x="6564" y="20"/>
                  </a:lnTo>
                  <a:lnTo>
                    <a:pt x="611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rot="-2677878" flipH="1">
              <a:off x="-1786044" y="3053249"/>
              <a:ext cx="421550" cy="264534"/>
            </a:xfrm>
            <a:custGeom>
              <a:avLst/>
              <a:gdLst/>
              <a:ahLst/>
              <a:cxnLst/>
              <a:rect l="l" t="t" r="r" b="b"/>
              <a:pathLst>
                <a:path w="16863" h="10582" extrusionOk="0">
                  <a:moveTo>
                    <a:pt x="14882" y="0"/>
                  </a:moveTo>
                  <a:lnTo>
                    <a:pt x="14505" y="38"/>
                  </a:lnTo>
                  <a:lnTo>
                    <a:pt x="14128" y="113"/>
                  </a:lnTo>
                  <a:lnTo>
                    <a:pt x="13732" y="227"/>
                  </a:lnTo>
                  <a:lnTo>
                    <a:pt x="13317" y="377"/>
                  </a:lnTo>
                  <a:lnTo>
                    <a:pt x="12902" y="566"/>
                  </a:lnTo>
                  <a:lnTo>
                    <a:pt x="12487" y="811"/>
                  </a:lnTo>
                  <a:lnTo>
                    <a:pt x="12279" y="943"/>
                  </a:lnTo>
                  <a:lnTo>
                    <a:pt x="12072" y="1075"/>
                  </a:lnTo>
                  <a:lnTo>
                    <a:pt x="11695" y="1377"/>
                  </a:lnTo>
                  <a:lnTo>
                    <a:pt x="11317" y="1698"/>
                  </a:lnTo>
                  <a:lnTo>
                    <a:pt x="10959" y="2037"/>
                  </a:lnTo>
                  <a:lnTo>
                    <a:pt x="10299" y="2697"/>
                  </a:lnTo>
                  <a:lnTo>
                    <a:pt x="9695" y="3320"/>
                  </a:lnTo>
                  <a:lnTo>
                    <a:pt x="9412" y="3584"/>
                  </a:lnTo>
                  <a:lnTo>
                    <a:pt x="9148" y="3829"/>
                  </a:lnTo>
                  <a:lnTo>
                    <a:pt x="8601" y="4282"/>
                  </a:lnTo>
                  <a:lnTo>
                    <a:pt x="8017" y="4734"/>
                  </a:lnTo>
                  <a:lnTo>
                    <a:pt x="7866" y="4848"/>
                  </a:lnTo>
                  <a:lnTo>
                    <a:pt x="7715" y="4942"/>
                  </a:lnTo>
                  <a:lnTo>
                    <a:pt x="7413" y="5168"/>
                  </a:lnTo>
                  <a:lnTo>
                    <a:pt x="6791" y="5583"/>
                  </a:lnTo>
                  <a:lnTo>
                    <a:pt x="6149" y="5960"/>
                  </a:lnTo>
                  <a:lnTo>
                    <a:pt x="5508" y="6319"/>
                  </a:lnTo>
                  <a:lnTo>
                    <a:pt x="4867" y="6639"/>
                  </a:lnTo>
                  <a:lnTo>
                    <a:pt x="4207" y="6922"/>
                  </a:lnTo>
                  <a:lnTo>
                    <a:pt x="3584" y="7186"/>
                  </a:lnTo>
                  <a:lnTo>
                    <a:pt x="2962" y="7394"/>
                  </a:lnTo>
                  <a:lnTo>
                    <a:pt x="2358" y="7564"/>
                  </a:lnTo>
                  <a:lnTo>
                    <a:pt x="1811" y="7677"/>
                  </a:lnTo>
                  <a:lnTo>
                    <a:pt x="1302" y="7771"/>
                  </a:lnTo>
                  <a:lnTo>
                    <a:pt x="868" y="7847"/>
                  </a:lnTo>
                  <a:lnTo>
                    <a:pt x="491" y="7884"/>
                  </a:lnTo>
                  <a:lnTo>
                    <a:pt x="227" y="7903"/>
                  </a:lnTo>
                  <a:lnTo>
                    <a:pt x="0" y="7922"/>
                  </a:lnTo>
                  <a:lnTo>
                    <a:pt x="133" y="8111"/>
                  </a:lnTo>
                  <a:lnTo>
                    <a:pt x="321" y="8318"/>
                  </a:lnTo>
                  <a:lnTo>
                    <a:pt x="604" y="8601"/>
                  </a:lnTo>
                  <a:lnTo>
                    <a:pt x="962" y="8922"/>
                  </a:lnTo>
                  <a:lnTo>
                    <a:pt x="1189" y="9091"/>
                  </a:lnTo>
                  <a:lnTo>
                    <a:pt x="1434" y="9280"/>
                  </a:lnTo>
                  <a:lnTo>
                    <a:pt x="1717" y="9450"/>
                  </a:lnTo>
                  <a:lnTo>
                    <a:pt x="2019" y="9620"/>
                  </a:lnTo>
                  <a:lnTo>
                    <a:pt x="2358" y="9789"/>
                  </a:lnTo>
                  <a:lnTo>
                    <a:pt x="2717" y="9959"/>
                  </a:lnTo>
                  <a:lnTo>
                    <a:pt x="3113" y="10110"/>
                  </a:lnTo>
                  <a:lnTo>
                    <a:pt x="3528" y="10242"/>
                  </a:lnTo>
                  <a:lnTo>
                    <a:pt x="3961" y="10355"/>
                  </a:lnTo>
                  <a:lnTo>
                    <a:pt x="4433" y="10449"/>
                  </a:lnTo>
                  <a:lnTo>
                    <a:pt x="4923" y="10525"/>
                  </a:lnTo>
                  <a:lnTo>
                    <a:pt x="5433" y="10563"/>
                  </a:lnTo>
                  <a:lnTo>
                    <a:pt x="5980" y="10581"/>
                  </a:lnTo>
                  <a:lnTo>
                    <a:pt x="6527" y="10563"/>
                  </a:lnTo>
                  <a:lnTo>
                    <a:pt x="7092" y="10506"/>
                  </a:lnTo>
                  <a:lnTo>
                    <a:pt x="7658" y="10393"/>
                  </a:lnTo>
                  <a:lnTo>
                    <a:pt x="8243" y="10261"/>
                  </a:lnTo>
                  <a:lnTo>
                    <a:pt x="8828" y="10072"/>
                  </a:lnTo>
                  <a:lnTo>
                    <a:pt x="9111" y="9978"/>
                  </a:lnTo>
                  <a:lnTo>
                    <a:pt x="9393" y="9846"/>
                  </a:lnTo>
                  <a:lnTo>
                    <a:pt x="9978" y="9582"/>
                  </a:lnTo>
                  <a:lnTo>
                    <a:pt x="10261" y="9412"/>
                  </a:lnTo>
                  <a:lnTo>
                    <a:pt x="10544" y="9242"/>
                  </a:lnTo>
                  <a:lnTo>
                    <a:pt x="10827" y="9073"/>
                  </a:lnTo>
                  <a:lnTo>
                    <a:pt x="11091" y="8884"/>
                  </a:lnTo>
                  <a:lnTo>
                    <a:pt x="11355" y="8676"/>
                  </a:lnTo>
                  <a:lnTo>
                    <a:pt x="11619" y="8450"/>
                  </a:lnTo>
                  <a:lnTo>
                    <a:pt x="11845" y="8243"/>
                  </a:lnTo>
                  <a:lnTo>
                    <a:pt x="12091" y="7997"/>
                  </a:lnTo>
                  <a:lnTo>
                    <a:pt x="12317" y="7771"/>
                  </a:lnTo>
                  <a:lnTo>
                    <a:pt x="12524" y="7526"/>
                  </a:lnTo>
                  <a:lnTo>
                    <a:pt x="12732" y="7262"/>
                  </a:lnTo>
                  <a:lnTo>
                    <a:pt x="12921" y="7017"/>
                  </a:lnTo>
                  <a:lnTo>
                    <a:pt x="13090" y="6753"/>
                  </a:lnTo>
                  <a:lnTo>
                    <a:pt x="13260" y="6489"/>
                  </a:lnTo>
                  <a:lnTo>
                    <a:pt x="13543" y="5979"/>
                  </a:lnTo>
                  <a:lnTo>
                    <a:pt x="13769" y="5489"/>
                  </a:lnTo>
                  <a:lnTo>
                    <a:pt x="13958" y="5055"/>
                  </a:lnTo>
                  <a:lnTo>
                    <a:pt x="14260" y="4225"/>
                  </a:lnTo>
                  <a:lnTo>
                    <a:pt x="14486" y="3527"/>
                  </a:lnTo>
                  <a:lnTo>
                    <a:pt x="14693" y="2924"/>
                  </a:lnTo>
                  <a:lnTo>
                    <a:pt x="14807" y="2660"/>
                  </a:lnTo>
                  <a:lnTo>
                    <a:pt x="14920" y="2396"/>
                  </a:lnTo>
                  <a:lnTo>
                    <a:pt x="15052" y="2150"/>
                  </a:lnTo>
                  <a:lnTo>
                    <a:pt x="15184" y="1924"/>
                  </a:lnTo>
                  <a:lnTo>
                    <a:pt x="15335" y="1717"/>
                  </a:lnTo>
                  <a:lnTo>
                    <a:pt x="15486" y="1528"/>
                  </a:lnTo>
                  <a:lnTo>
                    <a:pt x="15637" y="1358"/>
                  </a:lnTo>
                  <a:lnTo>
                    <a:pt x="15787" y="1207"/>
                  </a:lnTo>
                  <a:lnTo>
                    <a:pt x="15957" y="1075"/>
                  </a:lnTo>
                  <a:lnTo>
                    <a:pt x="16108" y="962"/>
                  </a:lnTo>
                  <a:lnTo>
                    <a:pt x="16184" y="906"/>
                  </a:lnTo>
                  <a:lnTo>
                    <a:pt x="16259" y="868"/>
                  </a:lnTo>
                  <a:lnTo>
                    <a:pt x="16410" y="792"/>
                  </a:lnTo>
                  <a:lnTo>
                    <a:pt x="16655" y="679"/>
                  </a:lnTo>
                  <a:lnTo>
                    <a:pt x="16863" y="604"/>
                  </a:lnTo>
                  <a:lnTo>
                    <a:pt x="16674" y="472"/>
                  </a:lnTo>
                  <a:lnTo>
                    <a:pt x="16429" y="302"/>
                  </a:lnTo>
                  <a:lnTo>
                    <a:pt x="16259" y="227"/>
                  </a:lnTo>
                  <a:lnTo>
                    <a:pt x="16146" y="189"/>
                  </a:lnTo>
                  <a:lnTo>
                    <a:pt x="16052" y="151"/>
                  </a:lnTo>
                  <a:lnTo>
                    <a:pt x="15806" y="76"/>
                  </a:lnTo>
                  <a:lnTo>
                    <a:pt x="15523" y="38"/>
                  </a:lnTo>
                  <a:lnTo>
                    <a:pt x="15222"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rot="-2677878" flipH="1">
              <a:off x="-1613054" y="2828146"/>
              <a:ext cx="168840" cy="319231"/>
            </a:xfrm>
            <a:custGeom>
              <a:avLst/>
              <a:gdLst/>
              <a:ahLst/>
              <a:cxnLst/>
              <a:rect l="l" t="t" r="r" b="b"/>
              <a:pathLst>
                <a:path w="6754" h="12770" extrusionOk="0">
                  <a:moveTo>
                    <a:pt x="5433" y="0"/>
                  </a:moveTo>
                  <a:lnTo>
                    <a:pt x="5188" y="19"/>
                  </a:lnTo>
                  <a:lnTo>
                    <a:pt x="4943" y="57"/>
                  </a:lnTo>
                  <a:lnTo>
                    <a:pt x="4660" y="94"/>
                  </a:lnTo>
                  <a:lnTo>
                    <a:pt x="4377" y="170"/>
                  </a:lnTo>
                  <a:lnTo>
                    <a:pt x="4075" y="264"/>
                  </a:lnTo>
                  <a:lnTo>
                    <a:pt x="3754" y="358"/>
                  </a:lnTo>
                  <a:lnTo>
                    <a:pt x="3434" y="509"/>
                  </a:lnTo>
                  <a:lnTo>
                    <a:pt x="3113" y="679"/>
                  </a:lnTo>
                  <a:lnTo>
                    <a:pt x="2943" y="773"/>
                  </a:lnTo>
                  <a:lnTo>
                    <a:pt x="2774" y="868"/>
                  </a:lnTo>
                  <a:lnTo>
                    <a:pt x="2453" y="1094"/>
                  </a:lnTo>
                  <a:lnTo>
                    <a:pt x="2132" y="1358"/>
                  </a:lnTo>
                  <a:lnTo>
                    <a:pt x="1812" y="1641"/>
                  </a:lnTo>
                  <a:lnTo>
                    <a:pt x="1510" y="1962"/>
                  </a:lnTo>
                  <a:lnTo>
                    <a:pt x="1359" y="2150"/>
                  </a:lnTo>
                  <a:lnTo>
                    <a:pt x="1208" y="2320"/>
                  </a:lnTo>
                  <a:lnTo>
                    <a:pt x="944" y="2716"/>
                  </a:lnTo>
                  <a:lnTo>
                    <a:pt x="699" y="3150"/>
                  </a:lnTo>
                  <a:lnTo>
                    <a:pt x="586" y="3376"/>
                  </a:lnTo>
                  <a:lnTo>
                    <a:pt x="491" y="3603"/>
                  </a:lnTo>
                  <a:lnTo>
                    <a:pt x="435" y="3716"/>
                  </a:lnTo>
                  <a:lnTo>
                    <a:pt x="397" y="3848"/>
                  </a:lnTo>
                  <a:lnTo>
                    <a:pt x="322" y="4093"/>
                  </a:lnTo>
                  <a:lnTo>
                    <a:pt x="246" y="4338"/>
                  </a:lnTo>
                  <a:lnTo>
                    <a:pt x="171" y="4583"/>
                  </a:lnTo>
                  <a:lnTo>
                    <a:pt x="76" y="5093"/>
                  </a:lnTo>
                  <a:lnTo>
                    <a:pt x="20" y="5583"/>
                  </a:lnTo>
                  <a:lnTo>
                    <a:pt x="1" y="6055"/>
                  </a:lnTo>
                  <a:lnTo>
                    <a:pt x="20" y="6488"/>
                  </a:lnTo>
                  <a:lnTo>
                    <a:pt x="39" y="6903"/>
                  </a:lnTo>
                  <a:lnTo>
                    <a:pt x="95" y="7299"/>
                  </a:lnTo>
                  <a:lnTo>
                    <a:pt x="171" y="7658"/>
                  </a:lnTo>
                  <a:lnTo>
                    <a:pt x="227" y="7997"/>
                  </a:lnTo>
                  <a:lnTo>
                    <a:pt x="397" y="8620"/>
                  </a:lnTo>
                  <a:lnTo>
                    <a:pt x="491" y="8903"/>
                  </a:lnTo>
                  <a:lnTo>
                    <a:pt x="567" y="9148"/>
                  </a:lnTo>
                  <a:lnTo>
                    <a:pt x="661" y="9412"/>
                  </a:lnTo>
                  <a:lnTo>
                    <a:pt x="737" y="9657"/>
                  </a:lnTo>
                  <a:lnTo>
                    <a:pt x="887" y="10129"/>
                  </a:lnTo>
                  <a:lnTo>
                    <a:pt x="1019" y="10581"/>
                  </a:lnTo>
                  <a:lnTo>
                    <a:pt x="1114" y="10996"/>
                  </a:lnTo>
                  <a:lnTo>
                    <a:pt x="1189" y="11411"/>
                  </a:lnTo>
                  <a:lnTo>
                    <a:pt x="1208" y="11600"/>
                  </a:lnTo>
                  <a:lnTo>
                    <a:pt x="1208" y="11770"/>
                  </a:lnTo>
                  <a:lnTo>
                    <a:pt x="1208" y="12109"/>
                  </a:lnTo>
                  <a:lnTo>
                    <a:pt x="1208" y="12260"/>
                  </a:lnTo>
                  <a:lnTo>
                    <a:pt x="1189" y="12392"/>
                  </a:lnTo>
                  <a:lnTo>
                    <a:pt x="1151" y="12599"/>
                  </a:lnTo>
                  <a:lnTo>
                    <a:pt x="1114" y="12769"/>
                  </a:lnTo>
                  <a:lnTo>
                    <a:pt x="1302" y="12750"/>
                  </a:lnTo>
                  <a:lnTo>
                    <a:pt x="1529" y="12713"/>
                  </a:lnTo>
                  <a:lnTo>
                    <a:pt x="1680" y="12675"/>
                  </a:lnTo>
                  <a:lnTo>
                    <a:pt x="1830" y="12618"/>
                  </a:lnTo>
                  <a:lnTo>
                    <a:pt x="2019" y="12543"/>
                  </a:lnTo>
                  <a:lnTo>
                    <a:pt x="2208" y="12449"/>
                  </a:lnTo>
                  <a:lnTo>
                    <a:pt x="2396" y="12335"/>
                  </a:lnTo>
                  <a:lnTo>
                    <a:pt x="2623" y="12184"/>
                  </a:lnTo>
                  <a:lnTo>
                    <a:pt x="2830" y="12015"/>
                  </a:lnTo>
                  <a:lnTo>
                    <a:pt x="3056" y="11826"/>
                  </a:lnTo>
                  <a:lnTo>
                    <a:pt x="3264" y="11600"/>
                  </a:lnTo>
                  <a:lnTo>
                    <a:pt x="3471" y="11355"/>
                  </a:lnTo>
                  <a:lnTo>
                    <a:pt x="3679" y="11090"/>
                  </a:lnTo>
                  <a:lnTo>
                    <a:pt x="3886" y="10789"/>
                  </a:lnTo>
                  <a:lnTo>
                    <a:pt x="4056" y="10487"/>
                  </a:lnTo>
                  <a:lnTo>
                    <a:pt x="4226" y="10147"/>
                  </a:lnTo>
                  <a:lnTo>
                    <a:pt x="4396" y="9808"/>
                  </a:lnTo>
                  <a:lnTo>
                    <a:pt x="4528" y="9431"/>
                  </a:lnTo>
                  <a:lnTo>
                    <a:pt x="4660" y="9053"/>
                  </a:lnTo>
                  <a:lnTo>
                    <a:pt x="4754" y="8676"/>
                  </a:lnTo>
                  <a:lnTo>
                    <a:pt x="4848" y="8318"/>
                  </a:lnTo>
                  <a:lnTo>
                    <a:pt x="4924" y="7941"/>
                  </a:lnTo>
                  <a:lnTo>
                    <a:pt x="5037" y="7224"/>
                  </a:lnTo>
                  <a:lnTo>
                    <a:pt x="5112" y="6564"/>
                  </a:lnTo>
                  <a:lnTo>
                    <a:pt x="5169" y="5979"/>
                  </a:lnTo>
                  <a:lnTo>
                    <a:pt x="5207" y="5451"/>
                  </a:lnTo>
                  <a:lnTo>
                    <a:pt x="5226" y="5243"/>
                  </a:lnTo>
                  <a:lnTo>
                    <a:pt x="5226" y="5130"/>
                  </a:lnTo>
                  <a:lnTo>
                    <a:pt x="5226" y="5074"/>
                  </a:lnTo>
                  <a:lnTo>
                    <a:pt x="5226" y="5017"/>
                  </a:lnTo>
                  <a:lnTo>
                    <a:pt x="5244" y="4791"/>
                  </a:lnTo>
                  <a:lnTo>
                    <a:pt x="5244" y="4564"/>
                  </a:lnTo>
                  <a:lnTo>
                    <a:pt x="5263" y="4338"/>
                  </a:lnTo>
                  <a:lnTo>
                    <a:pt x="5301" y="4112"/>
                  </a:lnTo>
                  <a:lnTo>
                    <a:pt x="5376" y="3640"/>
                  </a:lnTo>
                  <a:lnTo>
                    <a:pt x="5452" y="3150"/>
                  </a:lnTo>
                  <a:lnTo>
                    <a:pt x="5584" y="2697"/>
                  </a:lnTo>
                  <a:lnTo>
                    <a:pt x="5716" y="2245"/>
                  </a:lnTo>
                  <a:lnTo>
                    <a:pt x="5886" y="1811"/>
                  </a:lnTo>
                  <a:lnTo>
                    <a:pt x="6055" y="1415"/>
                  </a:lnTo>
                  <a:lnTo>
                    <a:pt x="6225" y="1056"/>
                  </a:lnTo>
                  <a:lnTo>
                    <a:pt x="6395" y="754"/>
                  </a:lnTo>
                  <a:lnTo>
                    <a:pt x="6546" y="509"/>
                  </a:lnTo>
                  <a:lnTo>
                    <a:pt x="6659" y="321"/>
                  </a:lnTo>
                  <a:lnTo>
                    <a:pt x="6753" y="170"/>
                  </a:lnTo>
                  <a:lnTo>
                    <a:pt x="6584" y="113"/>
                  </a:lnTo>
                  <a:lnTo>
                    <a:pt x="6357" y="75"/>
                  </a:lnTo>
                  <a:lnTo>
                    <a:pt x="6055" y="19"/>
                  </a:lnTo>
                  <a:lnTo>
                    <a:pt x="565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51"/>
          <p:cNvGrpSpPr/>
          <p:nvPr/>
        </p:nvGrpSpPr>
        <p:grpSpPr>
          <a:xfrm flipH="1">
            <a:off x="7828975" y="722367"/>
            <a:ext cx="563834" cy="944427"/>
            <a:chOff x="4411675" y="1345275"/>
            <a:chExt cx="413550" cy="692700"/>
          </a:xfrm>
        </p:grpSpPr>
        <p:sp>
          <p:nvSpPr>
            <p:cNvPr id="5758" name="Google Shape;5758;p51"/>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3C8CD6C8-7AFF-3C9D-A1A8-2A6B1B5B0EC6}"/>
              </a:ext>
            </a:extLst>
          </p:cNvPr>
          <p:cNvGraphicFramePr>
            <a:graphicFrameLocks noGrp="1"/>
          </p:cNvGraphicFramePr>
          <p:nvPr>
            <p:extLst>
              <p:ext uri="{D42A27DB-BD31-4B8C-83A1-F6EECF244321}">
                <p14:modId xmlns:p14="http://schemas.microsoft.com/office/powerpoint/2010/main" val="730989043"/>
              </p:ext>
            </p:extLst>
          </p:nvPr>
        </p:nvGraphicFramePr>
        <p:xfrm>
          <a:off x="1273155" y="1381855"/>
          <a:ext cx="6780815" cy="2443480"/>
        </p:xfrm>
        <a:graphic>
          <a:graphicData uri="http://schemas.openxmlformats.org/drawingml/2006/table">
            <a:tbl>
              <a:tblPr firstRow="1" bandRow="1">
                <a:tableStyleId>{3C2FFA5D-87B4-456A-9821-1D502468CF0F}</a:tableStyleId>
              </a:tblPr>
              <a:tblGrid>
                <a:gridCol w="1506781">
                  <a:extLst>
                    <a:ext uri="{9D8B030D-6E8A-4147-A177-3AD203B41FA5}">
                      <a16:colId xmlns:a16="http://schemas.microsoft.com/office/drawing/2014/main" val="2511624056"/>
                    </a:ext>
                  </a:extLst>
                </a:gridCol>
                <a:gridCol w="1684894">
                  <a:extLst>
                    <a:ext uri="{9D8B030D-6E8A-4147-A177-3AD203B41FA5}">
                      <a16:colId xmlns:a16="http://schemas.microsoft.com/office/drawing/2014/main" val="2849902044"/>
                    </a:ext>
                  </a:extLst>
                </a:gridCol>
                <a:gridCol w="1824515">
                  <a:extLst>
                    <a:ext uri="{9D8B030D-6E8A-4147-A177-3AD203B41FA5}">
                      <a16:colId xmlns:a16="http://schemas.microsoft.com/office/drawing/2014/main" val="1960594139"/>
                    </a:ext>
                  </a:extLst>
                </a:gridCol>
                <a:gridCol w="1764625">
                  <a:extLst>
                    <a:ext uri="{9D8B030D-6E8A-4147-A177-3AD203B41FA5}">
                      <a16:colId xmlns:a16="http://schemas.microsoft.com/office/drawing/2014/main" val="2380258082"/>
                    </a:ext>
                  </a:extLst>
                </a:gridCol>
              </a:tblGrid>
              <a:tr h="370840">
                <a:tc>
                  <a:txBody>
                    <a:bodyPr/>
                    <a:lstStyle/>
                    <a:p>
                      <a:pPr algn="ctr"/>
                      <a:r>
                        <a:rPr lang="en-US" dirty="0"/>
                        <a:t>PAPER TITLE</a:t>
                      </a:r>
                    </a:p>
                  </a:txBody>
                  <a:tcPr>
                    <a:solidFill>
                      <a:schemeClr val="bg2">
                        <a:lumMod val="50000"/>
                      </a:schemeClr>
                    </a:solidFill>
                  </a:tcPr>
                </a:tc>
                <a:tc>
                  <a:txBody>
                    <a:bodyPr/>
                    <a:lstStyle/>
                    <a:p>
                      <a:pPr algn="ctr"/>
                      <a:r>
                        <a:rPr lang="en-US"/>
                        <a:t>AUTHORS</a:t>
                      </a:r>
                      <a:endParaRPr lang="en-US" dirty="0"/>
                    </a:p>
                  </a:txBody>
                  <a:tcPr>
                    <a:solidFill>
                      <a:schemeClr val="bg2">
                        <a:lumMod val="50000"/>
                      </a:schemeClr>
                    </a:solidFill>
                  </a:tcPr>
                </a:tc>
                <a:tc>
                  <a:txBody>
                    <a:bodyPr/>
                    <a:lstStyle/>
                    <a:p>
                      <a:pPr algn="ctr"/>
                      <a:r>
                        <a:rPr lang="en-US"/>
                        <a:t>FINDINGS</a:t>
                      </a:r>
                      <a:endParaRPr lang="en-US" dirty="0"/>
                    </a:p>
                  </a:txBody>
                  <a:tcPr>
                    <a:solidFill>
                      <a:schemeClr val="bg2">
                        <a:lumMod val="50000"/>
                      </a:schemeClr>
                    </a:solidFill>
                  </a:tcPr>
                </a:tc>
                <a:tc>
                  <a:txBody>
                    <a:bodyPr/>
                    <a:lstStyle/>
                    <a:p>
                      <a:pPr algn="ctr"/>
                      <a:r>
                        <a:rPr lang="en-US"/>
                        <a:t>LIMITATIONS</a:t>
                      </a:r>
                      <a:endParaRPr lang="en-US" dirty="0"/>
                    </a:p>
                  </a:txBody>
                  <a:tcPr>
                    <a:solidFill>
                      <a:schemeClr val="bg2">
                        <a:lumMod val="50000"/>
                      </a:schemeClr>
                    </a:solidFill>
                  </a:tcPr>
                </a:tc>
                <a:extLst>
                  <a:ext uri="{0D108BD9-81ED-4DB2-BD59-A6C34878D82A}">
                    <a16:rowId xmlns:a16="http://schemas.microsoft.com/office/drawing/2014/main" val="3886054623"/>
                  </a:ext>
                </a:extLst>
              </a:tr>
              <a:tr h="1806982">
                <a:tc>
                  <a:txBody>
                    <a:bodyPr/>
                    <a:lstStyle/>
                    <a:p>
                      <a:pPr algn="ctr"/>
                      <a:r>
                        <a:rPr lang="en-US" dirty="0"/>
                        <a:t>Urdu &amp; Hindi Poetry Generation using Neural Networks </a:t>
                      </a:r>
                    </a:p>
                    <a:p>
                      <a:pPr algn="ctr"/>
                      <a:endParaRPr lang="en-US" dirty="0"/>
                    </a:p>
                    <a:p>
                      <a:pPr algn="ctr"/>
                      <a:r>
                        <a:rPr lang="en-US" dirty="0"/>
                        <a:t>2021</a:t>
                      </a:r>
                    </a:p>
                  </a:txBody>
                  <a:tcPr>
                    <a:solidFill>
                      <a:schemeClr val="bg2">
                        <a:lumMod val="50000"/>
                        <a:alpha val="40000"/>
                      </a:schemeClr>
                    </a:solidFill>
                  </a:tcPr>
                </a:tc>
                <a:tc>
                  <a:txBody>
                    <a:bodyPr/>
                    <a:lstStyle/>
                    <a:p>
                      <a:pPr marL="0" indent="0" algn="ctr">
                        <a:buFont typeface="Arial" panose="020B0604020202020204" pitchFamily="34" charset="0"/>
                        <a:buNone/>
                      </a:pPr>
                      <a:r>
                        <a:rPr lang="en-US" dirty="0"/>
                        <a:t>Shakeeb A. M. Mukhtar </a:t>
                      </a:r>
                    </a:p>
                    <a:p>
                      <a:pPr marL="0" indent="0" algn="ctr">
                        <a:buFont typeface="Arial" panose="020B0604020202020204" pitchFamily="34" charset="0"/>
                        <a:buNone/>
                      </a:pPr>
                      <a:endParaRPr lang="en-US" dirty="0"/>
                    </a:p>
                    <a:p>
                      <a:pPr marL="0" indent="0" algn="ctr">
                        <a:buFont typeface="Arial" panose="020B0604020202020204" pitchFamily="34" charset="0"/>
                        <a:buNone/>
                      </a:pPr>
                      <a:r>
                        <a:rPr lang="en-US" dirty="0"/>
                        <a:t>Pushkar S. Joglekar </a:t>
                      </a:r>
                    </a:p>
                  </a:txBody>
                  <a:tcPr>
                    <a:solidFill>
                      <a:schemeClr val="bg2">
                        <a:lumMod val="50000"/>
                        <a:alpha val="40000"/>
                      </a:schemeClr>
                    </a:solidFill>
                  </a:tcPr>
                </a:tc>
                <a:tc>
                  <a:txBody>
                    <a:bodyPr/>
                    <a:lstStyle/>
                    <a:p>
                      <a:pPr algn="ctr"/>
                      <a:r>
                        <a:rPr lang="en-US" sz="1050" b="0" dirty="0"/>
                        <a:t>Neural network-based approach effectively addresses poet's block</a:t>
                      </a:r>
                    </a:p>
                    <a:p>
                      <a:pPr algn="ctr"/>
                      <a:endParaRPr lang="en-US" sz="1050" b="0" dirty="0"/>
                    </a:p>
                    <a:p>
                      <a:pPr algn="ctr"/>
                      <a:r>
                        <a:rPr lang="en-US" sz="1050" b="0" i="0" u="none" strike="noStrike" cap="none" dirty="0">
                          <a:solidFill>
                            <a:schemeClr val="dk1"/>
                          </a:solidFill>
                          <a:effectLst/>
                          <a:latin typeface="+mn-lt"/>
                          <a:ea typeface="+mn-ea"/>
                          <a:cs typeface="+mn-cs"/>
                          <a:sym typeface="Arial"/>
                        </a:rPr>
                        <a:t>High acceptance rate of generated prompts.</a:t>
                      </a:r>
                    </a:p>
                    <a:p>
                      <a:pPr algn="ctr"/>
                      <a:endParaRPr lang="en-US" sz="1050" b="0" i="0" u="none" strike="noStrike" cap="none" dirty="0">
                        <a:solidFill>
                          <a:schemeClr val="dk1"/>
                        </a:solidFill>
                        <a:effectLst/>
                        <a:latin typeface="+mn-lt"/>
                        <a:ea typeface="+mn-ea"/>
                        <a:cs typeface="+mn-cs"/>
                        <a:sym typeface="Arial"/>
                      </a:endParaRPr>
                    </a:p>
                    <a:p>
                      <a:pPr algn="ctr"/>
                      <a:r>
                        <a:rPr lang="en-US" sz="1050" b="0" i="0" u="none" strike="noStrike" cap="none" dirty="0">
                          <a:solidFill>
                            <a:schemeClr val="dk1"/>
                          </a:solidFill>
                          <a:effectLst/>
                          <a:latin typeface="+mn-lt"/>
                          <a:ea typeface="+mn-ea"/>
                          <a:cs typeface="+mn-cs"/>
                          <a:sym typeface="Arial"/>
                        </a:rPr>
                        <a:t>Introduction of valuable post-processing modules enhances analysis of generated prompts.</a:t>
                      </a:r>
                    </a:p>
                  </a:txBody>
                  <a:tcPr>
                    <a:solidFill>
                      <a:schemeClr val="bg2">
                        <a:lumMod val="50000"/>
                        <a:alpha val="40000"/>
                      </a:schemeClr>
                    </a:solidFill>
                  </a:tcPr>
                </a:tc>
                <a:tc>
                  <a:txBody>
                    <a:bodyPr/>
                    <a:lstStyle/>
                    <a:p>
                      <a:pPr algn="ctr"/>
                      <a:r>
                        <a:rPr lang="en-US" sz="1000" dirty="0"/>
                        <a:t>Some generated outputs may lack semantic consistency.</a:t>
                      </a:r>
                    </a:p>
                    <a:p>
                      <a:pPr algn="ctr"/>
                      <a:endParaRPr lang="en-US" sz="1000" dirty="0"/>
                    </a:p>
                    <a:p>
                      <a:pPr algn="ctr"/>
                      <a:r>
                        <a:rPr lang="en-US" sz="1000" dirty="0"/>
                        <a:t>Generated output resembles input corpus, limiting creativity</a:t>
                      </a:r>
                    </a:p>
                    <a:p>
                      <a:pPr algn="ctr"/>
                      <a:endParaRPr lang="en-US" sz="1000" dirty="0"/>
                    </a:p>
                    <a:p>
                      <a:pPr algn="ctr"/>
                      <a:r>
                        <a:rPr lang="en-US" sz="1000" dirty="0"/>
                        <a:t>Reliance on transliteration for Urdu and Hindi text could introduce errors or inconsistencies in output.</a:t>
                      </a:r>
                    </a:p>
                    <a:p>
                      <a:pPr algn="ctr"/>
                      <a:endParaRPr lang="en-US" sz="1000" dirty="0"/>
                    </a:p>
                  </a:txBody>
                  <a:tcPr>
                    <a:solidFill>
                      <a:schemeClr val="bg2">
                        <a:lumMod val="50000"/>
                        <a:alpha val="40000"/>
                      </a:schemeClr>
                    </a:solidFill>
                  </a:tcPr>
                </a:tc>
                <a:extLst>
                  <a:ext uri="{0D108BD9-81ED-4DB2-BD59-A6C34878D82A}">
                    <a16:rowId xmlns:a16="http://schemas.microsoft.com/office/drawing/2014/main" val="4044118768"/>
                  </a:ext>
                </a:extLst>
              </a:tr>
            </a:tbl>
          </a:graphicData>
        </a:graphic>
      </p:graphicFrame>
      <p:grpSp>
        <p:nvGrpSpPr>
          <p:cNvPr id="5723" name="Google Shape;5723;p51"/>
          <p:cNvGrpSpPr/>
          <p:nvPr/>
        </p:nvGrpSpPr>
        <p:grpSpPr>
          <a:xfrm>
            <a:off x="5177210" y="3732113"/>
            <a:ext cx="293868" cy="293868"/>
            <a:chOff x="1669088" y="3074675"/>
            <a:chExt cx="701400" cy="701400"/>
          </a:xfrm>
        </p:grpSpPr>
        <p:sp>
          <p:nvSpPr>
            <p:cNvPr id="5724" name="Google Shape;5724;p51"/>
            <p:cNvSpPr/>
            <p:nvPr/>
          </p:nvSpPr>
          <p:spPr>
            <a:xfrm>
              <a:off x="1669088" y="3074675"/>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5" name="Google Shape;5725;p51"/>
            <p:cNvSpPr/>
            <p:nvPr/>
          </p:nvSpPr>
          <p:spPr>
            <a:xfrm>
              <a:off x="1888387" y="3329474"/>
              <a:ext cx="262817" cy="1918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9" name="Google Shape;5729;p51"/>
          <p:cNvGrpSpPr/>
          <p:nvPr/>
        </p:nvGrpSpPr>
        <p:grpSpPr>
          <a:xfrm>
            <a:off x="6959803" y="3735636"/>
            <a:ext cx="293867" cy="293867"/>
            <a:chOff x="4221288" y="3074675"/>
            <a:chExt cx="701400" cy="701400"/>
          </a:xfrm>
        </p:grpSpPr>
        <p:sp>
          <p:nvSpPr>
            <p:cNvPr id="5730" name="Google Shape;5730;p51"/>
            <p:cNvSpPr/>
            <p:nvPr/>
          </p:nvSpPr>
          <p:spPr>
            <a:xfrm>
              <a:off x="4221288" y="3074675"/>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1" name="Google Shape;5731;p51"/>
            <p:cNvSpPr/>
            <p:nvPr/>
          </p:nvSpPr>
          <p:spPr>
            <a:xfrm>
              <a:off x="4452528" y="3310237"/>
              <a:ext cx="238934" cy="230274"/>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extLst>
      <p:ext uri="{BB962C8B-B14F-4D97-AF65-F5344CB8AC3E}">
        <p14:creationId xmlns:p14="http://schemas.microsoft.com/office/powerpoint/2010/main" val="69777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20"/>
        <p:cNvGrpSpPr/>
        <p:nvPr/>
      </p:nvGrpSpPr>
      <p:grpSpPr>
        <a:xfrm>
          <a:off x="0" y="0"/>
          <a:ext cx="0" cy="0"/>
          <a:chOff x="0" y="0"/>
          <a:chExt cx="0" cy="0"/>
        </a:xfrm>
      </p:grpSpPr>
      <p:sp>
        <p:nvSpPr>
          <p:cNvPr id="5721" name="Google Shape;5721;p51"/>
          <p:cNvSpPr txBox="1">
            <a:spLocks noGrp="1"/>
          </p:cNvSpPr>
          <p:nvPr>
            <p:ph type="title"/>
          </p:nvPr>
        </p:nvSpPr>
        <p:spPr>
          <a:xfrm>
            <a:off x="720000" y="722376"/>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PAPER # 03</a:t>
            </a:r>
            <a:endParaRPr dirty="0"/>
          </a:p>
        </p:txBody>
      </p:sp>
      <p:grpSp>
        <p:nvGrpSpPr>
          <p:cNvPr id="5732" name="Google Shape;5732;p51"/>
          <p:cNvGrpSpPr/>
          <p:nvPr/>
        </p:nvGrpSpPr>
        <p:grpSpPr>
          <a:xfrm>
            <a:off x="106431" y="132124"/>
            <a:ext cx="1449050" cy="1457075"/>
            <a:chOff x="0" y="10400"/>
            <a:chExt cx="1449050" cy="1457075"/>
          </a:xfrm>
        </p:grpSpPr>
        <p:sp>
          <p:nvSpPr>
            <p:cNvPr id="5733" name="Google Shape;5733;p51"/>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1"/>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rot="10800000">
            <a:off x="7596201" y="3564754"/>
            <a:ext cx="1449050" cy="1457075"/>
            <a:chOff x="0" y="10400"/>
            <a:chExt cx="1449050" cy="1457075"/>
          </a:xfrm>
        </p:grpSpPr>
        <p:sp>
          <p:nvSpPr>
            <p:cNvPr id="5742" name="Google Shape;5742;p51"/>
            <p:cNvSpPr/>
            <p:nvPr/>
          </p:nvSpPr>
          <p:spPr>
            <a:xfrm>
              <a:off x="174950" y="122150"/>
              <a:ext cx="1258075" cy="1258550"/>
            </a:xfrm>
            <a:custGeom>
              <a:avLst/>
              <a:gdLst/>
              <a:ahLst/>
              <a:cxnLst/>
              <a:rect l="l" t="t" r="r" b="b"/>
              <a:pathLst>
                <a:path w="50323" h="50342" extrusionOk="0">
                  <a:moveTo>
                    <a:pt x="25161" y="1"/>
                  </a:moveTo>
                  <a:lnTo>
                    <a:pt x="24973" y="20"/>
                  </a:lnTo>
                  <a:lnTo>
                    <a:pt x="24784" y="39"/>
                  </a:lnTo>
                  <a:lnTo>
                    <a:pt x="24595" y="95"/>
                  </a:lnTo>
                  <a:lnTo>
                    <a:pt x="24426" y="152"/>
                  </a:lnTo>
                  <a:lnTo>
                    <a:pt x="24256" y="227"/>
                  </a:lnTo>
                  <a:lnTo>
                    <a:pt x="24105" y="322"/>
                  </a:lnTo>
                  <a:lnTo>
                    <a:pt x="23973" y="435"/>
                  </a:lnTo>
                  <a:lnTo>
                    <a:pt x="23822" y="567"/>
                  </a:lnTo>
                  <a:lnTo>
                    <a:pt x="23709" y="699"/>
                  </a:lnTo>
                  <a:lnTo>
                    <a:pt x="23596" y="831"/>
                  </a:lnTo>
                  <a:lnTo>
                    <a:pt x="23501" y="982"/>
                  </a:lnTo>
                  <a:lnTo>
                    <a:pt x="23426" y="1151"/>
                  </a:lnTo>
                  <a:lnTo>
                    <a:pt x="23369" y="1321"/>
                  </a:lnTo>
                  <a:lnTo>
                    <a:pt x="23313" y="1510"/>
                  </a:lnTo>
                  <a:lnTo>
                    <a:pt x="23294" y="1698"/>
                  </a:lnTo>
                  <a:lnTo>
                    <a:pt x="23275" y="1887"/>
                  </a:lnTo>
                  <a:lnTo>
                    <a:pt x="23275" y="6131"/>
                  </a:lnTo>
                  <a:lnTo>
                    <a:pt x="22445" y="1962"/>
                  </a:lnTo>
                  <a:lnTo>
                    <a:pt x="22407" y="1774"/>
                  </a:lnTo>
                  <a:lnTo>
                    <a:pt x="22332" y="1604"/>
                  </a:lnTo>
                  <a:lnTo>
                    <a:pt x="22256" y="1434"/>
                  </a:lnTo>
                  <a:lnTo>
                    <a:pt x="22162" y="1283"/>
                  </a:lnTo>
                  <a:lnTo>
                    <a:pt x="22049" y="1133"/>
                  </a:lnTo>
                  <a:lnTo>
                    <a:pt x="21936" y="1001"/>
                  </a:lnTo>
                  <a:lnTo>
                    <a:pt x="21804" y="887"/>
                  </a:lnTo>
                  <a:lnTo>
                    <a:pt x="21653" y="774"/>
                  </a:lnTo>
                  <a:lnTo>
                    <a:pt x="21502" y="680"/>
                  </a:lnTo>
                  <a:lnTo>
                    <a:pt x="21332" y="604"/>
                  </a:lnTo>
                  <a:lnTo>
                    <a:pt x="21163" y="548"/>
                  </a:lnTo>
                  <a:lnTo>
                    <a:pt x="20993" y="491"/>
                  </a:lnTo>
                  <a:lnTo>
                    <a:pt x="20804" y="472"/>
                  </a:lnTo>
                  <a:lnTo>
                    <a:pt x="20634" y="454"/>
                  </a:lnTo>
                  <a:lnTo>
                    <a:pt x="20446" y="472"/>
                  </a:lnTo>
                  <a:lnTo>
                    <a:pt x="20238" y="491"/>
                  </a:lnTo>
                  <a:lnTo>
                    <a:pt x="20069" y="548"/>
                  </a:lnTo>
                  <a:lnTo>
                    <a:pt x="19880" y="604"/>
                  </a:lnTo>
                  <a:lnTo>
                    <a:pt x="19710" y="680"/>
                  </a:lnTo>
                  <a:lnTo>
                    <a:pt x="19559" y="774"/>
                  </a:lnTo>
                  <a:lnTo>
                    <a:pt x="19408" y="887"/>
                  </a:lnTo>
                  <a:lnTo>
                    <a:pt x="19276" y="1019"/>
                  </a:lnTo>
                  <a:lnTo>
                    <a:pt x="19163" y="1151"/>
                  </a:lnTo>
                  <a:lnTo>
                    <a:pt x="19050" y="1283"/>
                  </a:lnTo>
                  <a:lnTo>
                    <a:pt x="18956" y="1434"/>
                  </a:lnTo>
                  <a:lnTo>
                    <a:pt x="18880" y="1604"/>
                  </a:lnTo>
                  <a:lnTo>
                    <a:pt x="18824" y="1774"/>
                  </a:lnTo>
                  <a:lnTo>
                    <a:pt x="18767" y="1944"/>
                  </a:lnTo>
                  <a:lnTo>
                    <a:pt x="18748" y="2132"/>
                  </a:lnTo>
                  <a:lnTo>
                    <a:pt x="18729" y="2321"/>
                  </a:lnTo>
                  <a:lnTo>
                    <a:pt x="18748" y="2509"/>
                  </a:lnTo>
                  <a:lnTo>
                    <a:pt x="18767" y="2698"/>
                  </a:lnTo>
                  <a:lnTo>
                    <a:pt x="19597" y="6866"/>
                  </a:lnTo>
                  <a:lnTo>
                    <a:pt x="17975" y="2943"/>
                  </a:lnTo>
                  <a:lnTo>
                    <a:pt x="17900" y="2774"/>
                  </a:lnTo>
                  <a:lnTo>
                    <a:pt x="17805" y="2604"/>
                  </a:lnTo>
                  <a:lnTo>
                    <a:pt x="17692" y="2453"/>
                  </a:lnTo>
                  <a:lnTo>
                    <a:pt x="17560" y="2321"/>
                  </a:lnTo>
                  <a:lnTo>
                    <a:pt x="17428" y="2208"/>
                  </a:lnTo>
                  <a:lnTo>
                    <a:pt x="17277" y="2094"/>
                  </a:lnTo>
                  <a:lnTo>
                    <a:pt x="17126" y="2000"/>
                  </a:lnTo>
                  <a:lnTo>
                    <a:pt x="16956" y="1925"/>
                  </a:lnTo>
                  <a:lnTo>
                    <a:pt x="16787" y="1868"/>
                  </a:lnTo>
                  <a:lnTo>
                    <a:pt x="16617" y="1812"/>
                  </a:lnTo>
                  <a:lnTo>
                    <a:pt x="16447" y="1793"/>
                  </a:lnTo>
                  <a:lnTo>
                    <a:pt x="16259" y="1774"/>
                  </a:lnTo>
                  <a:lnTo>
                    <a:pt x="16070" y="1793"/>
                  </a:lnTo>
                  <a:lnTo>
                    <a:pt x="15881" y="1812"/>
                  </a:lnTo>
                  <a:lnTo>
                    <a:pt x="15712" y="1868"/>
                  </a:lnTo>
                  <a:lnTo>
                    <a:pt x="15523" y="1925"/>
                  </a:lnTo>
                  <a:lnTo>
                    <a:pt x="15353" y="2000"/>
                  </a:lnTo>
                  <a:lnTo>
                    <a:pt x="15183" y="2094"/>
                  </a:lnTo>
                  <a:lnTo>
                    <a:pt x="15051" y="2208"/>
                  </a:lnTo>
                  <a:lnTo>
                    <a:pt x="14901" y="2340"/>
                  </a:lnTo>
                  <a:lnTo>
                    <a:pt x="14787" y="2472"/>
                  </a:lnTo>
                  <a:lnTo>
                    <a:pt x="14674" y="2623"/>
                  </a:lnTo>
                  <a:lnTo>
                    <a:pt x="14580" y="2774"/>
                  </a:lnTo>
                  <a:lnTo>
                    <a:pt x="14504" y="2943"/>
                  </a:lnTo>
                  <a:lnTo>
                    <a:pt x="14448" y="3113"/>
                  </a:lnTo>
                  <a:lnTo>
                    <a:pt x="14410" y="3283"/>
                  </a:lnTo>
                  <a:lnTo>
                    <a:pt x="14372" y="3453"/>
                  </a:lnTo>
                  <a:lnTo>
                    <a:pt x="14372" y="3641"/>
                  </a:lnTo>
                  <a:lnTo>
                    <a:pt x="14372" y="3830"/>
                  </a:lnTo>
                  <a:lnTo>
                    <a:pt x="14410" y="4018"/>
                  </a:lnTo>
                  <a:lnTo>
                    <a:pt x="14448" y="4188"/>
                  </a:lnTo>
                  <a:lnTo>
                    <a:pt x="14504" y="4377"/>
                  </a:lnTo>
                  <a:lnTo>
                    <a:pt x="16145" y="8300"/>
                  </a:lnTo>
                  <a:lnTo>
                    <a:pt x="13769" y="4773"/>
                  </a:lnTo>
                  <a:lnTo>
                    <a:pt x="13656" y="4622"/>
                  </a:lnTo>
                  <a:lnTo>
                    <a:pt x="13543" y="4471"/>
                  </a:lnTo>
                  <a:lnTo>
                    <a:pt x="13392" y="4358"/>
                  </a:lnTo>
                  <a:lnTo>
                    <a:pt x="13241" y="4245"/>
                  </a:lnTo>
                  <a:lnTo>
                    <a:pt x="13090" y="4150"/>
                  </a:lnTo>
                  <a:lnTo>
                    <a:pt x="12920" y="4075"/>
                  </a:lnTo>
                  <a:lnTo>
                    <a:pt x="12750" y="4018"/>
                  </a:lnTo>
                  <a:lnTo>
                    <a:pt x="12581" y="3962"/>
                  </a:lnTo>
                  <a:lnTo>
                    <a:pt x="12411" y="3943"/>
                  </a:lnTo>
                  <a:lnTo>
                    <a:pt x="12222" y="3924"/>
                  </a:lnTo>
                  <a:lnTo>
                    <a:pt x="12052" y="3943"/>
                  </a:lnTo>
                  <a:lnTo>
                    <a:pt x="11864" y="3962"/>
                  </a:lnTo>
                  <a:lnTo>
                    <a:pt x="11694" y="4018"/>
                  </a:lnTo>
                  <a:lnTo>
                    <a:pt x="11506" y="4075"/>
                  </a:lnTo>
                  <a:lnTo>
                    <a:pt x="11336" y="4150"/>
                  </a:lnTo>
                  <a:lnTo>
                    <a:pt x="11166" y="4245"/>
                  </a:lnTo>
                  <a:lnTo>
                    <a:pt x="11015" y="4358"/>
                  </a:lnTo>
                  <a:lnTo>
                    <a:pt x="10883" y="4490"/>
                  </a:lnTo>
                  <a:lnTo>
                    <a:pt x="10751" y="4622"/>
                  </a:lnTo>
                  <a:lnTo>
                    <a:pt x="10657" y="4773"/>
                  </a:lnTo>
                  <a:lnTo>
                    <a:pt x="10562" y="4943"/>
                  </a:lnTo>
                  <a:lnTo>
                    <a:pt x="10487" y="5093"/>
                  </a:lnTo>
                  <a:lnTo>
                    <a:pt x="10430" y="5263"/>
                  </a:lnTo>
                  <a:lnTo>
                    <a:pt x="10374" y="5452"/>
                  </a:lnTo>
                  <a:lnTo>
                    <a:pt x="10355" y="5622"/>
                  </a:lnTo>
                  <a:lnTo>
                    <a:pt x="10336" y="5791"/>
                  </a:lnTo>
                  <a:lnTo>
                    <a:pt x="10355" y="5980"/>
                  </a:lnTo>
                  <a:lnTo>
                    <a:pt x="10374" y="6169"/>
                  </a:lnTo>
                  <a:lnTo>
                    <a:pt x="10412" y="6338"/>
                  </a:lnTo>
                  <a:lnTo>
                    <a:pt x="10487" y="6508"/>
                  </a:lnTo>
                  <a:lnTo>
                    <a:pt x="10562" y="6678"/>
                  </a:lnTo>
                  <a:lnTo>
                    <a:pt x="10657" y="6848"/>
                  </a:lnTo>
                  <a:lnTo>
                    <a:pt x="13014" y="10394"/>
                  </a:lnTo>
                  <a:lnTo>
                    <a:pt x="10015" y="7376"/>
                  </a:lnTo>
                  <a:lnTo>
                    <a:pt x="9865" y="7244"/>
                  </a:lnTo>
                  <a:lnTo>
                    <a:pt x="9714" y="7130"/>
                  </a:lnTo>
                  <a:lnTo>
                    <a:pt x="9563" y="7036"/>
                  </a:lnTo>
                  <a:lnTo>
                    <a:pt x="9393" y="6961"/>
                  </a:lnTo>
                  <a:lnTo>
                    <a:pt x="9223" y="6904"/>
                  </a:lnTo>
                  <a:lnTo>
                    <a:pt x="9054" y="6866"/>
                  </a:lnTo>
                  <a:lnTo>
                    <a:pt x="8865" y="6848"/>
                  </a:lnTo>
                  <a:lnTo>
                    <a:pt x="8695" y="6829"/>
                  </a:lnTo>
                  <a:lnTo>
                    <a:pt x="8507" y="6848"/>
                  </a:lnTo>
                  <a:lnTo>
                    <a:pt x="8337" y="6866"/>
                  </a:lnTo>
                  <a:lnTo>
                    <a:pt x="8148" y="6904"/>
                  </a:lnTo>
                  <a:lnTo>
                    <a:pt x="7978" y="6961"/>
                  </a:lnTo>
                  <a:lnTo>
                    <a:pt x="7809" y="7036"/>
                  </a:lnTo>
                  <a:lnTo>
                    <a:pt x="7658" y="7130"/>
                  </a:lnTo>
                  <a:lnTo>
                    <a:pt x="7507" y="7244"/>
                  </a:lnTo>
                  <a:lnTo>
                    <a:pt x="7356" y="7376"/>
                  </a:lnTo>
                  <a:lnTo>
                    <a:pt x="7224" y="7527"/>
                  </a:lnTo>
                  <a:lnTo>
                    <a:pt x="7130" y="7677"/>
                  </a:lnTo>
                  <a:lnTo>
                    <a:pt x="7035" y="7828"/>
                  </a:lnTo>
                  <a:lnTo>
                    <a:pt x="6941" y="7998"/>
                  </a:lnTo>
                  <a:lnTo>
                    <a:pt x="6884" y="8168"/>
                  </a:lnTo>
                  <a:lnTo>
                    <a:pt x="6847" y="8338"/>
                  </a:lnTo>
                  <a:lnTo>
                    <a:pt x="6828" y="8526"/>
                  </a:lnTo>
                  <a:lnTo>
                    <a:pt x="6809" y="8696"/>
                  </a:lnTo>
                  <a:lnTo>
                    <a:pt x="6828" y="8885"/>
                  </a:lnTo>
                  <a:lnTo>
                    <a:pt x="6847" y="9054"/>
                  </a:lnTo>
                  <a:lnTo>
                    <a:pt x="6884" y="9243"/>
                  </a:lnTo>
                  <a:lnTo>
                    <a:pt x="6941" y="9413"/>
                  </a:lnTo>
                  <a:lnTo>
                    <a:pt x="7035" y="9582"/>
                  </a:lnTo>
                  <a:lnTo>
                    <a:pt x="7130" y="9733"/>
                  </a:lnTo>
                  <a:lnTo>
                    <a:pt x="7224" y="9884"/>
                  </a:lnTo>
                  <a:lnTo>
                    <a:pt x="7356" y="10035"/>
                  </a:lnTo>
                  <a:lnTo>
                    <a:pt x="10374" y="13034"/>
                  </a:lnTo>
                  <a:lnTo>
                    <a:pt x="10374" y="13034"/>
                  </a:lnTo>
                  <a:lnTo>
                    <a:pt x="6828" y="10676"/>
                  </a:lnTo>
                  <a:lnTo>
                    <a:pt x="6677" y="10582"/>
                  </a:lnTo>
                  <a:lnTo>
                    <a:pt x="6488" y="10488"/>
                  </a:lnTo>
                  <a:lnTo>
                    <a:pt x="6319" y="10431"/>
                  </a:lnTo>
                  <a:lnTo>
                    <a:pt x="6149" y="10394"/>
                  </a:lnTo>
                  <a:lnTo>
                    <a:pt x="5960" y="10375"/>
                  </a:lnTo>
                  <a:lnTo>
                    <a:pt x="5791" y="10356"/>
                  </a:lnTo>
                  <a:lnTo>
                    <a:pt x="5602" y="10375"/>
                  </a:lnTo>
                  <a:lnTo>
                    <a:pt x="5432" y="10394"/>
                  </a:lnTo>
                  <a:lnTo>
                    <a:pt x="5244" y="10431"/>
                  </a:lnTo>
                  <a:lnTo>
                    <a:pt x="5074" y="10507"/>
                  </a:lnTo>
                  <a:lnTo>
                    <a:pt x="4923" y="10582"/>
                  </a:lnTo>
                  <a:lnTo>
                    <a:pt x="4753" y="10676"/>
                  </a:lnTo>
                  <a:lnTo>
                    <a:pt x="4621" y="10771"/>
                  </a:lnTo>
                  <a:lnTo>
                    <a:pt x="4470" y="10903"/>
                  </a:lnTo>
                  <a:lnTo>
                    <a:pt x="4338" y="11035"/>
                  </a:lnTo>
                  <a:lnTo>
                    <a:pt x="4225" y="11186"/>
                  </a:lnTo>
                  <a:lnTo>
                    <a:pt x="4131" y="11355"/>
                  </a:lnTo>
                  <a:lnTo>
                    <a:pt x="4055" y="11525"/>
                  </a:lnTo>
                  <a:lnTo>
                    <a:pt x="3999" y="11695"/>
                  </a:lnTo>
                  <a:lnTo>
                    <a:pt x="3942" y="11884"/>
                  </a:lnTo>
                  <a:lnTo>
                    <a:pt x="3923" y="12053"/>
                  </a:lnTo>
                  <a:lnTo>
                    <a:pt x="3923" y="12242"/>
                  </a:lnTo>
                  <a:lnTo>
                    <a:pt x="3923" y="12431"/>
                  </a:lnTo>
                  <a:lnTo>
                    <a:pt x="3961" y="12600"/>
                  </a:lnTo>
                  <a:lnTo>
                    <a:pt x="3999" y="12770"/>
                  </a:lnTo>
                  <a:lnTo>
                    <a:pt x="4055" y="12940"/>
                  </a:lnTo>
                  <a:lnTo>
                    <a:pt x="4131" y="13110"/>
                  </a:lnTo>
                  <a:lnTo>
                    <a:pt x="4225" y="13260"/>
                  </a:lnTo>
                  <a:lnTo>
                    <a:pt x="4338" y="13411"/>
                  </a:lnTo>
                  <a:lnTo>
                    <a:pt x="4451" y="13543"/>
                  </a:lnTo>
                  <a:lnTo>
                    <a:pt x="4602" y="13675"/>
                  </a:lnTo>
                  <a:lnTo>
                    <a:pt x="4753" y="13789"/>
                  </a:lnTo>
                  <a:lnTo>
                    <a:pt x="8280" y="16165"/>
                  </a:lnTo>
                  <a:lnTo>
                    <a:pt x="8280" y="16165"/>
                  </a:lnTo>
                  <a:lnTo>
                    <a:pt x="4357" y="14524"/>
                  </a:lnTo>
                  <a:lnTo>
                    <a:pt x="4168" y="14468"/>
                  </a:lnTo>
                  <a:lnTo>
                    <a:pt x="3999" y="14411"/>
                  </a:lnTo>
                  <a:lnTo>
                    <a:pt x="3810" y="14392"/>
                  </a:lnTo>
                  <a:lnTo>
                    <a:pt x="3452" y="14392"/>
                  </a:lnTo>
                  <a:lnTo>
                    <a:pt x="3263" y="14430"/>
                  </a:lnTo>
                  <a:lnTo>
                    <a:pt x="3093" y="14468"/>
                  </a:lnTo>
                  <a:lnTo>
                    <a:pt x="2924" y="14524"/>
                  </a:lnTo>
                  <a:lnTo>
                    <a:pt x="2754" y="14600"/>
                  </a:lnTo>
                  <a:lnTo>
                    <a:pt x="2603" y="14694"/>
                  </a:lnTo>
                  <a:lnTo>
                    <a:pt x="2452" y="14807"/>
                  </a:lnTo>
                  <a:lnTo>
                    <a:pt x="2320" y="14920"/>
                  </a:lnTo>
                  <a:lnTo>
                    <a:pt x="2207" y="15052"/>
                  </a:lnTo>
                  <a:lnTo>
                    <a:pt x="2094" y="15203"/>
                  </a:lnTo>
                  <a:lnTo>
                    <a:pt x="1981" y="15373"/>
                  </a:lnTo>
                  <a:lnTo>
                    <a:pt x="1905" y="15543"/>
                  </a:lnTo>
                  <a:lnTo>
                    <a:pt x="1848" y="15731"/>
                  </a:lnTo>
                  <a:lnTo>
                    <a:pt x="1792" y="15901"/>
                  </a:lnTo>
                  <a:lnTo>
                    <a:pt x="1773" y="16090"/>
                  </a:lnTo>
                  <a:lnTo>
                    <a:pt x="1754" y="16278"/>
                  </a:lnTo>
                  <a:lnTo>
                    <a:pt x="1773" y="16448"/>
                  </a:lnTo>
                  <a:lnTo>
                    <a:pt x="1792" y="16637"/>
                  </a:lnTo>
                  <a:lnTo>
                    <a:pt x="1848" y="16806"/>
                  </a:lnTo>
                  <a:lnTo>
                    <a:pt x="1905" y="16976"/>
                  </a:lnTo>
                  <a:lnTo>
                    <a:pt x="1981" y="17146"/>
                  </a:lnTo>
                  <a:lnTo>
                    <a:pt x="2075" y="17297"/>
                  </a:lnTo>
                  <a:lnTo>
                    <a:pt x="2188" y="17448"/>
                  </a:lnTo>
                  <a:lnTo>
                    <a:pt x="2301" y="17580"/>
                  </a:lnTo>
                  <a:lnTo>
                    <a:pt x="2433" y="17693"/>
                  </a:lnTo>
                  <a:lnTo>
                    <a:pt x="2584" y="17806"/>
                  </a:lnTo>
                  <a:lnTo>
                    <a:pt x="2754" y="17919"/>
                  </a:lnTo>
                  <a:lnTo>
                    <a:pt x="2924" y="17995"/>
                  </a:lnTo>
                  <a:lnTo>
                    <a:pt x="6847" y="19617"/>
                  </a:lnTo>
                  <a:lnTo>
                    <a:pt x="6847" y="19617"/>
                  </a:lnTo>
                  <a:lnTo>
                    <a:pt x="2678" y="18787"/>
                  </a:lnTo>
                  <a:lnTo>
                    <a:pt x="2490" y="18768"/>
                  </a:lnTo>
                  <a:lnTo>
                    <a:pt x="2301" y="18749"/>
                  </a:lnTo>
                  <a:lnTo>
                    <a:pt x="2113" y="18768"/>
                  </a:lnTo>
                  <a:lnTo>
                    <a:pt x="1943" y="18787"/>
                  </a:lnTo>
                  <a:lnTo>
                    <a:pt x="1754" y="18843"/>
                  </a:lnTo>
                  <a:lnTo>
                    <a:pt x="1584" y="18900"/>
                  </a:lnTo>
                  <a:lnTo>
                    <a:pt x="1434" y="18975"/>
                  </a:lnTo>
                  <a:lnTo>
                    <a:pt x="1264" y="19070"/>
                  </a:lnTo>
                  <a:lnTo>
                    <a:pt x="1132" y="19183"/>
                  </a:lnTo>
                  <a:lnTo>
                    <a:pt x="1000" y="19296"/>
                  </a:lnTo>
                  <a:lnTo>
                    <a:pt x="868" y="19428"/>
                  </a:lnTo>
                  <a:lnTo>
                    <a:pt x="755" y="19579"/>
                  </a:lnTo>
                  <a:lnTo>
                    <a:pt x="660" y="19730"/>
                  </a:lnTo>
                  <a:lnTo>
                    <a:pt x="585" y="19900"/>
                  </a:lnTo>
                  <a:lnTo>
                    <a:pt x="528" y="20069"/>
                  </a:lnTo>
                  <a:lnTo>
                    <a:pt x="472" y="20258"/>
                  </a:lnTo>
                  <a:lnTo>
                    <a:pt x="453" y="20447"/>
                  </a:lnTo>
                  <a:lnTo>
                    <a:pt x="434" y="20635"/>
                  </a:lnTo>
                  <a:lnTo>
                    <a:pt x="453" y="20824"/>
                  </a:lnTo>
                  <a:lnTo>
                    <a:pt x="472" y="21012"/>
                  </a:lnTo>
                  <a:lnTo>
                    <a:pt x="528" y="21182"/>
                  </a:lnTo>
                  <a:lnTo>
                    <a:pt x="585" y="21352"/>
                  </a:lnTo>
                  <a:lnTo>
                    <a:pt x="660" y="21522"/>
                  </a:lnTo>
                  <a:lnTo>
                    <a:pt x="755" y="21673"/>
                  </a:lnTo>
                  <a:lnTo>
                    <a:pt x="868" y="21824"/>
                  </a:lnTo>
                  <a:lnTo>
                    <a:pt x="981" y="21956"/>
                  </a:lnTo>
                  <a:lnTo>
                    <a:pt x="1113" y="22069"/>
                  </a:lnTo>
                  <a:lnTo>
                    <a:pt x="1264" y="22182"/>
                  </a:lnTo>
                  <a:lnTo>
                    <a:pt x="1415" y="22276"/>
                  </a:lnTo>
                  <a:lnTo>
                    <a:pt x="1584" y="22352"/>
                  </a:lnTo>
                  <a:lnTo>
                    <a:pt x="1754" y="22427"/>
                  </a:lnTo>
                  <a:lnTo>
                    <a:pt x="1943" y="22465"/>
                  </a:lnTo>
                  <a:lnTo>
                    <a:pt x="6130" y="23295"/>
                  </a:lnTo>
                  <a:lnTo>
                    <a:pt x="1867" y="23295"/>
                  </a:lnTo>
                  <a:lnTo>
                    <a:pt x="1679" y="23314"/>
                  </a:lnTo>
                  <a:lnTo>
                    <a:pt x="1490" y="23332"/>
                  </a:lnTo>
                  <a:lnTo>
                    <a:pt x="1302" y="23389"/>
                  </a:lnTo>
                  <a:lnTo>
                    <a:pt x="1132" y="23446"/>
                  </a:lnTo>
                  <a:lnTo>
                    <a:pt x="981" y="23521"/>
                  </a:lnTo>
                  <a:lnTo>
                    <a:pt x="811" y="23615"/>
                  </a:lnTo>
                  <a:lnTo>
                    <a:pt x="679" y="23729"/>
                  </a:lnTo>
                  <a:lnTo>
                    <a:pt x="547" y="23842"/>
                  </a:lnTo>
                  <a:lnTo>
                    <a:pt x="415" y="23974"/>
                  </a:lnTo>
                  <a:lnTo>
                    <a:pt x="302" y="24125"/>
                  </a:lnTo>
                  <a:lnTo>
                    <a:pt x="226" y="24275"/>
                  </a:lnTo>
                  <a:lnTo>
                    <a:pt x="132" y="24445"/>
                  </a:lnTo>
                  <a:lnTo>
                    <a:pt x="76" y="24615"/>
                  </a:lnTo>
                  <a:lnTo>
                    <a:pt x="38" y="24804"/>
                  </a:lnTo>
                  <a:lnTo>
                    <a:pt x="0" y="24973"/>
                  </a:lnTo>
                  <a:lnTo>
                    <a:pt x="0" y="25181"/>
                  </a:lnTo>
                  <a:lnTo>
                    <a:pt x="0" y="25369"/>
                  </a:lnTo>
                  <a:lnTo>
                    <a:pt x="38" y="25558"/>
                  </a:lnTo>
                  <a:lnTo>
                    <a:pt x="76" y="25728"/>
                  </a:lnTo>
                  <a:lnTo>
                    <a:pt x="132" y="25898"/>
                  </a:lnTo>
                  <a:lnTo>
                    <a:pt x="226" y="26067"/>
                  </a:lnTo>
                  <a:lnTo>
                    <a:pt x="302" y="26218"/>
                  </a:lnTo>
                  <a:lnTo>
                    <a:pt x="415" y="26369"/>
                  </a:lnTo>
                  <a:lnTo>
                    <a:pt x="547" y="26501"/>
                  </a:lnTo>
                  <a:lnTo>
                    <a:pt x="679" y="26614"/>
                  </a:lnTo>
                  <a:lnTo>
                    <a:pt x="811" y="26727"/>
                  </a:lnTo>
                  <a:lnTo>
                    <a:pt x="981" y="26822"/>
                  </a:lnTo>
                  <a:lnTo>
                    <a:pt x="1132" y="26897"/>
                  </a:lnTo>
                  <a:lnTo>
                    <a:pt x="1302" y="26973"/>
                  </a:lnTo>
                  <a:lnTo>
                    <a:pt x="1490" y="27010"/>
                  </a:lnTo>
                  <a:lnTo>
                    <a:pt x="1679" y="27048"/>
                  </a:lnTo>
                  <a:lnTo>
                    <a:pt x="6130" y="27048"/>
                  </a:lnTo>
                  <a:lnTo>
                    <a:pt x="1943" y="27878"/>
                  </a:lnTo>
                  <a:lnTo>
                    <a:pt x="1754" y="27935"/>
                  </a:lnTo>
                  <a:lnTo>
                    <a:pt x="1584" y="27991"/>
                  </a:lnTo>
                  <a:lnTo>
                    <a:pt x="1415" y="28067"/>
                  </a:lnTo>
                  <a:lnTo>
                    <a:pt x="1264" y="28161"/>
                  </a:lnTo>
                  <a:lnTo>
                    <a:pt x="1113" y="28274"/>
                  </a:lnTo>
                  <a:lnTo>
                    <a:pt x="981" y="28406"/>
                  </a:lnTo>
                  <a:lnTo>
                    <a:pt x="868" y="28538"/>
                  </a:lnTo>
                  <a:lnTo>
                    <a:pt x="755" y="28670"/>
                  </a:lnTo>
                  <a:lnTo>
                    <a:pt x="660" y="28821"/>
                  </a:lnTo>
                  <a:lnTo>
                    <a:pt x="585" y="28991"/>
                  </a:lnTo>
                  <a:lnTo>
                    <a:pt x="528" y="29161"/>
                  </a:lnTo>
                  <a:lnTo>
                    <a:pt x="472" y="29330"/>
                  </a:lnTo>
                  <a:lnTo>
                    <a:pt x="453" y="29519"/>
                  </a:lnTo>
                  <a:lnTo>
                    <a:pt x="434" y="29708"/>
                  </a:lnTo>
                  <a:lnTo>
                    <a:pt x="453" y="29896"/>
                  </a:lnTo>
                  <a:lnTo>
                    <a:pt x="472" y="30085"/>
                  </a:lnTo>
                  <a:lnTo>
                    <a:pt x="528" y="30273"/>
                  </a:lnTo>
                  <a:lnTo>
                    <a:pt x="585" y="30443"/>
                  </a:lnTo>
                  <a:lnTo>
                    <a:pt x="660" y="30613"/>
                  </a:lnTo>
                  <a:lnTo>
                    <a:pt x="755" y="30764"/>
                  </a:lnTo>
                  <a:lnTo>
                    <a:pt x="868" y="30915"/>
                  </a:lnTo>
                  <a:lnTo>
                    <a:pt x="1000" y="31047"/>
                  </a:lnTo>
                  <a:lnTo>
                    <a:pt x="1132" y="31179"/>
                  </a:lnTo>
                  <a:lnTo>
                    <a:pt x="1264" y="31273"/>
                  </a:lnTo>
                  <a:lnTo>
                    <a:pt x="1434" y="31367"/>
                  </a:lnTo>
                  <a:lnTo>
                    <a:pt x="1584" y="31443"/>
                  </a:lnTo>
                  <a:lnTo>
                    <a:pt x="1754" y="31518"/>
                  </a:lnTo>
                  <a:lnTo>
                    <a:pt x="1943" y="31556"/>
                  </a:lnTo>
                  <a:lnTo>
                    <a:pt x="2113" y="31575"/>
                  </a:lnTo>
                  <a:lnTo>
                    <a:pt x="2301" y="31594"/>
                  </a:lnTo>
                  <a:lnTo>
                    <a:pt x="2490" y="31594"/>
                  </a:lnTo>
                  <a:lnTo>
                    <a:pt x="2678" y="31556"/>
                  </a:lnTo>
                  <a:lnTo>
                    <a:pt x="6847" y="30726"/>
                  </a:lnTo>
                  <a:lnTo>
                    <a:pt x="6847" y="30726"/>
                  </a:lnTo>
                  <a:lnTo>
                    <a:pt x="2924" y="32348"/>
                  </a:lnTo>
                  <a:lnTo>
                    <a:pt x="2754" y="32442"/>
                  </a:lnTo>
                  <a:lnTo>
                    <a:pt x="2584" y="32537"/>
                  </a:lnTo>
                  <a:lnTo>
                    <a:pt x="2433" y="32650"/>
                  </a:lnTo>
                  <a:lnTo>
                    <a:pt x="2301" y="32763"/>
                  </a:lnTo>
                  <a:lnTo>
                    <a:pt x="2188" y="32914"/>
                  </a:lnTo>
                  <a:lnTo>
                    <a:pt x="2075" y="33046"/>
                  </a:lnTo>
                  <a:lnTo>
                    <a:pt x="1981" y="33216"/>
                  </a:lnTo>
                  <a:lnTo>
                    <a:pt x="1905" y="33367"/>
                  </a:lnTo>
                  <a:lnTo>
                    <a:pt x="1848" y="33536"/>
                  </a:lnTo>
                  <a:lnTo>
                    <a:pt x="1792" y="33706"/>
                  </a:lnTo>
                  <a:lnTo>
                    <a:pt x="1773" y="33895"/>
                  </a:lnTo>
                  <a:lnTo>
                    <a:pt x="1754" y="34065"/>
                  </a:lnTo>
                  <a:lnTo>
                    <a:pt x="1773" y="34253"/>
                  </a:lnTo>
                  <a:lnTo>
                    <a:pt x="1792" y="34442"/>
                  </a:lnTo>
                  <a:lnTo>
                    <a:pt x="1848" y="34630"/>
                  </a:lnTo>
                  <a:lnTo>
                    <a:pt x="1905" y="34800"/>
                  </a:lnTo>
                  <a:lnTo>
                    <a:pt x="1981" y="34970"/>
                  </a:lnTo>
                  <a:lnTo>
                    <a:pt x="2094" y="35140"/>
                  </a:lnTo>
                  <a:lnTo>
                    <a:pt x="2207" y="35291"/>
                  </a:lnTo>
                  <a:lnTo>
                    <a:pt x="2320" y="35423"/>
                  </a:lnTo>
                  <a:lnTo>
                    <a:pt x="2452" y="35536"/>
                  </a:lnTo>
                  <a:lnTo>
                    <a:pt x="2603" y="35649"/>
                  </a:lnTo>
                  <a:lnTo>
                    <a:pt x="2754" y="35743"/>
                  </a:lnTo>
                  <a:lnTo>
                    <a:pt x="2924" y="35819"/>
                  </a:lnTo>
                  <a:lnTo>
                    <a:pt x="3093" y="35875"/>
                  </a:lnTo>
                  <a:lnTo>
                    <a:pt x="3263" y="35932"/>
                  </a:lnTo>
                  <a:lnTo>
                    <a:pt x="3452" y="35951"/>
                  </a:lnTo>
                  <a:lnTo>
                    <a:pt x="3621" y="35970"/>
                  </a:lnTo>
                  <a:lnTo>
                    <a:pt x="3810" y="35951"/>
                  </a:lnTo>
                  <a:lnTo>
                    <a:pt x="3999" y="35932"/>
                  </a:lnTo>
                  <a:lnTo>
                    <a:pt x="4168" y="35875"/>
                  </a:lnTo>
                  <a:lnTo>
                    <a:pt x="4357" y="35819"/>
                  </a:lnTo>
                  <a:lnTo>
                    <a:pt x="8280" y="34197"/>
                  </a:lnTo>
                  <a:lnTo>
                    <a:pt x="4753" y="36554"/>
                  </a:lnTo>
                  <a:lnTo>
                    <a:pt x="4602" y="36667"/>
                  </a:lnTo>
                  <a:lnTo>
                    <a:pt x="4451" y="36799"/>
                  </a:lnTo>
                  <a:lnTo>
                    <a:pt x="4338" y="36931"/>
                  </a:lnTo>
                  <a:lnTo>
                    <a:pt x="4225" y="37082"/>
                  </a:lnTo>
                  <a:lnTo>
                    <a:pt x="4131" y="37233"/>
                  </a:lnTo>
                  <a:lnTo>
                    <a:pt x="4055" y="37403"/>
                  </a:lnTo>
                  <a:lnTo>
                    <a:pt x="3999" y="37573"/>
                  </a:lnTo>
                  <a:lnTo>
                    <a:pt x="3961" y="37743"/>
                  </a:lnTo>
                  <a:lnTo>
                    <a:pt x="3923" y="37931"/>
                  </a:lnTo>
                  <a:lnTo>
                    <a:pt x="3923" y="38101"/>
                  </a:lnTo>
                  <a:lnTo>
                    <a:pt x="3923" y="38289"/>
                  </a:lnTo>
                  <a:lnTo>
                    <a:pt x="3942" y="38459"/>
                  </a:lnTo>
                  <a:lnTo>
                    <a:pt x="3999" y="38648"/>
                  </a:lnTo>
                  <a:lnTo>
                    <a:pt x="4055" y="38818"/>
                  </a:lnTo>
                  <a:lnTo>
                    <a:pt x="4131" y="38987"/>
                  </a:lnTo>
                  <a:lnTo>
                    <a:pt x="4225" y="39157"/>
                  </a:lnTo>
                  <a:lnTo>
                    <a:pt x="4338" y="39308"/>
                  </a:lnTo>
                  <a:lnTo>
                    <a:pt x="4470" y="39440"/>
                  </a:lnTo>
                  <a:lnTo>
                    <a:pt x="4621" y="39572"/>
                  </a:lnTo>
                  <a:lnTo>
                    <a:pt x="4753" y="39685"/>
                  </a:lnTo>
                  <a:lnTo>
                    <a:pt x="4923" y="39780"/>
                  </a:lnTo>
                  <a:lnTo>
                    <a:pt x="5074" y="39855"/>
                  </a:lnTo>
                  <a:lnTo>
                    <a:pt x="5244" y="39912"/>
                  </a:lnTo>
                  <a:lnTo>
                    <a:pt x="5432" y="39949"/>
                  </a:lnTo>
                  <a:lnTo>
                    <a:pt x="5602" y="39987"/>
                  </a:lnTo>
                  <a:lnTo>
                    <a:pt x="5960" y="39987"/>
                  </a:lnTo>
                  <a:lnTo>
                    <a:pt x="6149" y="39949"/>
                  </a:lnTo>
                  <a:lnTo>
                    <a:pt x="6319" y="39912"/>
                  </a:lnTo>
                  <a:lnTo>
                    <a:pt x="6488" y="39855"/>
                  </a:lnTo>
                  <a:lnTo>
                    <a:pt x="6677" y="39780"/>
                  </a:lnTo>
                  <a:lnTo>
                    <a:pt x="6828" y="39666"/>
                  </a:lnTo>
                  <a:lnTo>
                    <a:pt x="10374" y="37309"/>
                  </a:lnTo>
                  <a:lnTo>
                    <a:pt x="10374" y="37309"/>
                  </a:lnTo>
                  <a:lnTo>
                    <a:pt x="7356" y="40327"/>
                  </a:lnTo>
                  <a:lnTo>
                    <a:pt x="7224" y="40459"/>
                  </a:lnTo>
                  <a:lnTo>
                    <a:pt x="7130" y="40609"/>
                  </a:lnTo>
                  <a:lnTo>
                    <a:pt x="7035" y="40779"/>
                  </a:lnTo>
                  <a:lnTo>
                    <a:pt x="6941" y="40930"/>
                  </a:lnTo>
                  <a:lnTo>
                    <a:pt x="6884" y="41119"/>
                  </a:lnTo>
                  <a:lnTo>
                    <a:pt x="6847" y="41288"/>
                  </a:lnTo>
                  <a:lnTo>
                    <a:pt x="6828" y="41458"/>
                  </a:lnTo>
                  <a:lnTo>
                    <a:pt x="6809" y="41647"/>
                  </a:lnTo>
                  <a:lnTo>
                    <a:pt x="6828" y="41817"/>
                  </a:lnTo>
                  <a:lnTo>
                    <a:pt x="6847" y="42005"/>
                  </a:lnTo>
                  <a:lnTo>
                    <a:pt x="6884" y="42175"/>
                  </a:lnTo>
                  <a:lnTo>
                    <a:pt x="6941" y="42345"/>
                  </a:lnTo>
                  <a:lnTo>
                    <a:pt x="7035" y="42514"/>
                  </a:lnTo>
                  <a:lnTo>
                    <a:pt x="7130" y="42684"/>
                  </a:lnTo>
                  <a:lnTo>
                    <a:pt x="7224" y="42835"/>
                  </a:lnTo>
                  <a:lnTo>
                    <a:pt x="7356" y="42967"/>
                  </a:lnTo>
                  <a:lnTo>
                    <a:pt x="7507" y="43099"/>
                  </a:lnTo>
                  <a:lnTo>
                    <a:pt x="7658" y="43212"/>
                  </a:lnTo>
                  <a:lnTo>
                    <a:pt x="7809" y="43307"/>
                  </a:lnTo>
                  <a:lnTo>
                    <a:pt x="7978" y="43382"/>
                  </a:lnTo>
                  <a:lnTo>
                    <a:pt x="8148" y="43439"/>
                  </a:lnTo>
                  <a:lnTo>
                    <a:pt x="8337" y="43476"/>
                  </a:lnTo>
                  <a:lnTo>
                    <a:pt x="8507" y="43514"/>
                  </a:lnTo>
                  <a:lnTo>
                    <a:pt x="8865" y="43514"/>
                  </a:lnTo>
                  <a:lnTo>
                    <a:pt x="9054" y="43476"/>
                  </a:lnTo>
                  <a:lnTo>
                    <a:pt x="9223" y="43439"/>
                  </a:lnTo>
                  <a:lnTo>
                    <a:pt x="9393" y="43382"/>
                  </a:lnTo>
                  <a:lnTo>
                    <a:pt x="9563" y="43307"/>
                  </a:lnTo>
                  <a:lnTo>
                    <a:pt x="9714" y="43212"/>
                  </a:lnTo>
                  <a:lnTo>
                    <a:pt x="9865" y="43099"/>
                  </a:lnTo>
                  <a:lnTo>
                    <a:pt x="10015" y="42967"/>
                  </a:lnTo>
                  <a:lnTo>
                    <a:pt x="13014" y="39968"/>
                  </a:lnTo>
                  <a:lnTo>
                    <a:pt x="13014" y="39968"/>
                  </a:lnTo>
                  <a:lnTo>
                    <a:pt x="10657" y="43495"/>
                  </a:lnTo>
                  <a:lnTo>
                    <a:pt x="10562" y="43665"/>
                  </a:lnTo>
                  <a:lnTo>
                    <a:pt x="10487" y="43835"/>
                  </a:lnTo>
                  <a:lnTo>
                    <a:pt x="10412" y="44004"/>
                  </a:lnTo>
                  <a:lnTo>
                    <a:pt x="10374" y="44193"/>
                  </a:lnTo>
                  <a:lnTo>
                    <a:pt x="10355" y="44363"/>
                  </a:lnTo>
                  <a:lnTo>
                    <a:pt x="10336" y="44551"/>
                  </a:lnTo>
                  <a:lnTo>
                    <a:pt x="10355" y="44721"/>
                  </a:lnTo>
                  <a:lnTo>
                    <a:pt x="10374" y="44910"/>
                  </a:lnTo>
                  <a:lnTo>
                    <a:pt x="10430" y="45080"/>
                  </a:lnTo>
                  <a:lnTo>
                    <a:pt x="10487" y="45249"/>
                  </a:lnTo>
                  <a:lnTo>
                    <a:pt x="10562" y="45419"/>
                  </a:lnTo>
                  <a:lnTo>
                    <a:pt x="10657" y="45570"/>
                  </a:lnTo>
                  <a:lnTo>
                    <a:pt x="10751" y="45721"/>
                  </a:lnTo>
                  <a:lnTo>
                    <a:pt x="10883" y="45853"/>
                  </a:lnTo>
                  <a:lnTo>
                    <a:pt x="11015" y="45985"/>
                  </a:lnTo>
                  <a:lnTo>
                    <a:pt x="11166" y="46098"/>
                  </a:lnTo>
                  <a:lnTo>
                    <a:pt x="11336" y="46192"/>
                  </a:lnTo>
                  <a:lnTo>
                    <a:pt x="11506" y="46268"/>
                  </a:lnTo>
                  <a:lnTo>
                    <a:pt x="11694" y="46343"/>
                  </a:lnTo>
                  <a:lnTo>
                    <a:pt x="11864" y="46381"/>
                  </a:lnTo>
                  <a:lnTo>
                    <a:pt x="12052" y="46400"/>
                  </a:lnTo>
                  <a:lnTo>
                    <a:pt x="12222" y="46419"/>
                  </a:lnTo>
                  <a:lnTo>
                    <a:pt x="12411" y="46400"/>
                  </a:lnTo>
                  <a:lnTo>
                    <a:pt x="12581" y="46381"/>
                  </a:lnTo>
                  <a:lnTo>
                    <a:pt x="12750" y="46343"/>
                  </a:lnTo>
                  <a:lnTo>
                    <a:pt x="12920" y="46268"/>
                  </a:lnTo>
                  <a:lnTo>
                    <a:pt x="13090" y="46192"/>
                  </a:lnTo>
                  <a:lnTo>
                    <a:pt x="13241" y="46098"/>
                  </a:lnTo>
                  <a:lnTo>
                    <a:pt x="13392" y="46004"/>
                  </a:lnTo>
                  <a:lnTo>
                    <a:pt x="13543" y="45872"/>
                  </a:lnTo>
                  <a:lnTo>
                    <a:pt x="13656" y="45740"/>
                  </a:lnTo>
                  <a:lnTo>
                    <a:pt x="13769" y="45589"/>
                  </a:lnTo>
                  <a:lnTo>
                    <a:pt x="16145" y="42043"/>
                  </a:lnTo>
                  <a:lnTo>
                    <a:pt x="14504" y="45966"/>
                  </a:lnTo>
                  <a:lnTo>
                    <a:pt x="14448" y="46155"/>
                  </a:lnTo>
                  <a:lnTo>
                    <a:pt x="14410" y="46343"/>
                  </a:lnTo>
                  <a:lnTo>
                    <a:pt x="14372" y="46513"/>
                  </a:lnTo>
                  <a:lnTo>
                    <a:pt x="14372" y="46702"/>
                  </a:lnTo>
                  <a:lnTo>
                    <a:pt x="14372" y="46890"/>
                  </a:lnTo>
                  <a:lnTo>
                    <a:pt x="14410" y="47060"/>
                  </a:lnTo>
                  <a:lnTo>
                    <a:pt x="14448" y="47249"/>
                  </a:lnTo>
                  <a:lnTo>
                    <a:pt x="14504" y="47418"/>
                  </a:lnTo>
                  <a:lnTo>
                    <a:pt x="14580" y="47569"/>
                  </a:lnTo>
                  <a:lnTo>
                    <a:pt x="14674" y="47720"/>
                  </a:lnTo>
                  <a:lnTo>
                    <a:pt x="14787" y="47871"/>
                  </a:lnTo>
                  <a:lnTo>
                    <a:pt x="14901" y="48003"/>
                  </a:lnTo>
                  <a:lnTo>
                    <a:pt x="15051" y="48135"/>
                  </a:lnTo>
                  <a:lnTo>
                    <a:pt x="15183" y="48248"/>
                  </a:lnTo>
                  <a:lnTo>
                    <a:pt x="15353" y="48343"/>
                  </a:lnTo>
                  <a:lnTo>
                    <a:pt x="15523" y="48418"/>
                  </a:lnTo>
                  <a:lnTo>
                    <a:pt x="15712" y="48494"/>
                  </a:lnTo>
                  <a:lnTo>
                    <a:pt x="15881" y="48531"/>
                  </a:lnTo>
                  <a:lnTo>
                    <a:pt x="16070" y="48569"/>
                  </a:lnTo>
                  <a:lnTo>
                    <a:pt x="16259" y="48569"/>
                  </a:lnTo>
                  <a:lnTo>
                    <a:pt x="16447" y="48550"/>
                  </a:lnTo>
                  <a:lnTo>
                    <a:pt x="16617" y="48531"/>
                  </a:lnTo>
                  <a:lnTo>
                    <a:pt x="16787" y="48494"/>
                  </a:lnTo>
                  <a:lnTo>
                    <a:pt x="16956" y="48418"/>
                  </a:lnTo>
                  <a:lnTo>
                    <a:pt x="17126" y="48343"/>
                  </a:lnTo>
                  <a:lnTo>
                    <a:pt x="17277" y="48248"/>
                  </a:lnTo>
                  <a:lnTo>
                    <a:pt x="17428" y="48154"/>
                  </a:lnTo>
                  <a:lnTo>
                    <a:pt x="17560" y="48022"/>
                  </a:lnTo>
                  <a:lnTo>
                    <a:pt x="17692" y="47890"/>
                  </a:lnTo>
                  <a:lnTo>
                    <a:pt x="17805" y="47739"/>
                  </a:lnTo>
                  <a:lnTo>
                    <a:pt x="17900" y="47588"/>
                  </a:lnTo>
                  <a:lnTo>
                    <a:pt x="17975" y="47418"/>
                  </a:lnTo>
                  <a:lnTo>
                    <a:pt x="19597" y="43476"/>
                  </a:lnTo>
                  <a:lnTo>
                    <a:pt x="18767" y="47645"/>
                  </a:lnTo>
                  <a:lnTo>
                    <a:pt x="18748" y="47833"/>
                  </a:lnTo>
                  <a:lnTo>
                    <a:pt x="18729" y="48022"/>
                  </a:lnTo>
                  <a:lnTo>
                    <a:pt x="18748" y="48211"/>
                  </a:lnTo>
                  <a:lnTo>
                    <a:pt x="18767" y="48399"/>
                  </a:lnTo>
                  <a:lnTo>
                    <a:pt x="18824" y="48569"/>
                  </a:lnTo>
                  <a:lnTo>
                    <a:pt x="18880" y="48739"/>
                  </a:lnTo>
                  <a:lnTo>
                    <a:pt x="18956" y="48908"/>
                  </a:lnTo>
                  <a:lnTo>
                    <a:pt x="19050" y="49059"/>
                  </a:lnTo>
                  <a:lnTo>
                    <a:pt x="19163" y="49210"/>
                  </a:lnTo>
                  <a:lnTo>
                    <a:pt x="19276" y="49342"/>
                  </a:lnTo>
                  <a:lnTo>
                    <a:pt x="19408" y="49455"/>
                  </a:lnTo>
                  <a:lnTo>
                    <a:pt x="19559" y="49569"/>
                  </a:lnTo>
                  <a:lnTo>
                    <a:pt x="19710" y="49663"/>
                  </a:lnTo>
                  <a:lnTo>
                    <a:pt x="19880" y="49738"/>
                  </a:lnTo>
                  <a:lnTo>
                    <a:pt x="20069" y="49814"/>
                  </a:lnTo>
                  <a:lnTo>
                    <a:pt x="20238" y="49852"/>
                  </a:lnTo>
                  <a:lnTo>
                    <a:pt x="20446" y="49889"/>
                  </a:lnTo>
                  <a:lnTo>
                    <a:pt x="20804" y="49889"/>
                  </a:lnTo>
                  <a:lnTo>
                    <a:pt x="20993" y="49852"/>
                  </a:lnTo>
                  <a:lnTo>
                    <a:pt x="21163" y="49814"/>
                  </a:lnTo>
                  <a:lnTo>
                    <a:pt x="21332" y="49738"/>
                  </a:lnTo>
                  <a:lnTo>
                    <a:pt x="21502" y="49663"/>
                  </a:lnTo>
                  <a:lnTo>
                    <a:pt x="21653" y="49569"/>
                  </a:lnTo>
                  <a:lnTo>
                    <a:pt x="21804" y="49474"/>
                  </a:lnTo>
                  <a:lnTo>
                    <a:pt x="21936" y="49342"/>
                  </a:lnTo>
                  <a:lnTo>
                    <a:pt x="22049" y="49210"/>
                  </a:lnTo>
                  <a:lnTo>
                    <a:pt x="22162" y="49078"/>
                  </a:lnTo>
                  <a:lnTo>
                    <a:pt x="22256" y="48908"/>
                  </a:lnTo>
                  <a:lnTo>
                    <a:pt x="22332" y="48739"/>
                  </a:lnTo>
                  <a:lnTo>
                    <a:pt x="22407" y="48569"/>
                  </a:lnTo>
                  <a:lnTo>
                    <a:pt x="22445" y="48380"/>
                  </a:lnTo>
                  <a:lnTo>
                    <a:pt x="23275" y="44212"/>
                  </a:lnTo>
                  <a:lnTo>
                    <a:pt x="23275" y="48456"/>
                  </a:lnTo>
                  <a:lnTo>
                    <a:pt x="23294" y="48663"/>
                  </a:lnTo>
                  <a:lnTo>
                    <a:pt x="23313" y="48852"/>
                  </a:lnTo>
                  <a:lnTo>
                    <a:pt x="23369" y="49022"/>
                  </a:lnTo>
                  <a:lnTo>
                    <a:pt x="23426" y="49191"/>
                  </a:lnTo>
                  <a:lnTo>
                    <a:pt x="23501" y="49361"/>
                  </a:lnTo>
                  <a:lnTo>
                    <a:pt x="23596" y="49512"/>
                  </a:lnTo>
                  <a:lnTo>
                    <a:pt x="23709" y="49663"/>
                  </a:lnTo>
                  <a:lnTo>
                    <a:pt x="23822" y="49795"/>
                  </a:lnTo>
                  <a:lnTo>
                    <a:pt x="23973" y="49908"/>
                  </a:lnTo>
                  <a:lnTo>
                    <a:pt x="24105" y="50021"/>
                  </a:lnTo>
                  <a:lnTo>
                    <a:pt x="24256" y="50116"/>
                  </a:lnTo>
                  <a:lnTo>
                    <a:pt x="24426" y="50191"/>
                  </a:lnTo>
                  <a:lnTo>
                    <a:pt x="24595" y="50248"/>
                  </a:lnTo>
                  <a:lnTo>
                    <a:pt x="24784" y="50304"/>
                  </a:lnTo>
                  <a:lnTo>
                    <a:pt x="24973" y="50323"/>
                  </a:lnTo>
                  <a:lnTo>
                    <a:pt x="25161" y="50342"/>
                  </a:lnTo>
                  <a:lnTo>
                    <a:pt x="25350" y="50323"/>
                  </a:lnTo>
                  <a:lnTo>
                    <a:pt x="25538" y="50304"/>
                  </a:lnTo>
                  <a:lnTo>
                    <a:pt x="25708" y="50248"/>
                  </a:lnTo>
                  <a:lnTo>
                    <a:pt x="25878" y="50191"/>
                  </a:lnTo>
                  <a:lnTo>
                    <a:pt x="26048" y="50116"/>
                  </a:lnTo>
                  <a:lnTo>
                    <a:pt x="26199" y="50021"/>
                  </a:lnTo>
                  <a:lnTo>
                    <a:pt x="26349" y="49908"/>
                  </a:lnTo>
                  <a:lnTo>
                    <a:pt x="26481" y="49795"/>
                  </a:lnTo>
                  <a:lnTo>
                    <a:pt x="26595" y="49663"/>
                  </a:lnTo>
                  <a:lnTo>
                    <a:pt x="26708" y="49512"/>
                  </a:lnTo>
                  <a:lnTo>
                    <a:pt x="26802" y="49361"/>
                  </a:lnTo>
                  <a:lnTo>
                    <a:pt x="26878" y="49191"/>
                  </a:lnTo>
                  <a:lnTo>
                    <a:pt x="26953" y="49022"/>
                  </a:lnTo>
                  <a:lnTo>
                    <a:pt x="26991" y="48852"/>
                  </a:lnTo>
                  <a:lnTo>
                    <a:pt x="27028" y="48663"/>
                  </a:lnTo>
                  <a:lnTo>
                    <a:pt x="27028" y="48456"/>
                  </a:lnTo>
                  <a:lnTo>
                    <a:pt x="27028" y="44212"/>
                  </a:lnTo>
                  <a:lnTo>
                    <a:pt x="27858" y="48380"/>
                  </a:lnTo>
                  <a:lnTo>
                    <a:pt x="27915" y="48569"/>
                  </a:lnTo>
                  <a:lnTo>
                    <a:pt x="27971" y="48739"/>
                  </a:lnTo>
                  <a:lnTo>
                    <a:pt x="28047" y="48908"/>
                  </a:lnTo>
                  <a:lnTo>
                    <a:pt x="28141" y="49078"/>
                  </a:lnTo>
                  <a:lnTo>
                    <a:pt x="28254" y="49210"/>
                  </a:lnTo>
                  <a:lnTo>
                    <a:pt x="28386" y="49342"/>
                  </a:lnTo>
                  <a:lnTo>
                    <a:pt x="28518" y="49474"/>
                  </a:lnTo>
                  <a:lnTo>
                    <a:pt x="28650" y="49569"/>
                  </a:lnTo>
                  <a:lnTo>
                    <a:pt x="28820" y="49663"/>
                  </a:lnTo>
                  <a:lnTo>
                    <a:pt x="28971" y="49738"/>
                  </a:lnTo>
                  <a:lnTo>
                    <a:pt x="29141" y="49814"/>
                  </a:lnTo>
                  <a:lnTo>
                    <a:pt x="29329" y="49852"/>
                  </a:lnTo>
                  <a:lnTo>
                    <a:pt x="29499" y="49889"/>
                  </a:lnTo>
                  <a:lnTo>
                    <a:pt x="29876" y="49889"/>
                  </a:lnTo>
                  <a:lnTo>
                    <a:pt x="30065" y="49852"/>
                  </a:lnTo>
                  <a:lnTo>
                    <a:pt x="30254" y="49814"/>
                  </a:lnTo>
                  <a:lnTo>
                    <a:pt x="30423" y="49738"/>
                  </a:lnTo>
                  <a:lnTo>
                    <a:pt x="30593" y="49663"/>
                  </a:lnTo>
                  <a:lnTo>
                    <a:pt x="30744" y="49569"/>
                  </a:lnTo>
                  <a:lnTo>
                    <a:pt x="30895" y="49455"/>
                  </a:lnTo>
                  <a:lnTo>
                    <a:pt x="31027" y="49342"/>
                  </a:lnTo>
                  <a:lnTo>
                    <a:pt x="31159" y="49210"/>
                  </a:lnTo>
                  <a:lnTo>
                    <a:pt x="31253" y="49059"/>
                  </a:lnTo>
                  <a:lnTo>
                    <a:pt x="31348" y="48908"/>
                  </a:lnTo>
                  <a:lnTo>
                    <a:pt x="31423" y="48739"/>
                  </a:lnTo>
                  <a:lnTo>
                    <a:pt x="31499" y="48569"/>
                  </a:lnTo>
                  <a:lnTo>
                    <a:pt x="31536" y="48399"/>
                  </a:lnTo>
                  <a:lnTo>
                    <a:pt x="31574" y="48211"/>
                  </a:lnTo>
                  <a:lnTo>
                    <a:pt x="31574" y="48022"/>
                  </a:lnTo>
                  <a:lnTo>
                    <a:pt x="31574" y="47833"/>
                  </a:lnTo>
                  <a:lnTo>
                    <a:pt x="31536" y="47645"/>
                  </a:lnTo>
                  <a:lnTo>
                    <a:pt x="30706" y="43476"/>
                  </a:lnTo>
                  <a:lnTo>
                    <a:pt x="32328" y="47418"/>
                  </a:lnTo>
                  <a:lnTo>
                    <a:pt x="32423" y="47588"/>
                  </a:lnTo>
                  <a:lnTo>
                    <a:pt x="32517" y="47739"/>
                  </a:lnTo>
                  <a:lnTo>
                    <a:pt x="32630" y="47890"/>
                  </a:lnTo>
                  <a:lnTo>
                    <a:pt x="32762" y="48022"/>
                  </a:lnTo>
                  <a:lnTo>
                    <a:pt x="32894" y="48154"/>
                  </a:lnTo>
                  <a:lnTo>
                    <a:pt x="33026" y="48248"/>
                  </a:lnTo>
                  <a:lnTo>
                    <a:pt x="33196" y="48343"/>
                  </a:lnTo>
                  <a:lnTo>
                    <a:pt x="33347" y="48418"/>
                  </a:lnTo>
                  <a:lnTo>
                    <a:pt x="33517" y="48494"/>
                  </a:lnTo>
                  <a:lnTo>
                    <a:pt x="33705" y="48531"/>
                  </a:lnTo>
                  <a:lnTo>
                    <a:pt x="33875" y="48550"/>
                  </a:lnTo>
                  <a:lnTo>
                    <a:pt x="34064" y="48569"/>
                  </a:lnTo>
                  <a:lnTo>
                    <a:pt x="34233" y="48569"/>
                  </a:lnTo>
                  <a:lnTo>
                    <a:pt x="34422" y="48531"/>
                  </a:lnTo>
                  <a:lnTo>
                    <a:pt x="34611" y="48494"/>
                  </a:lnTo>
                  <a:lnTo>
                    <a:pt x="34780" y="48418"/>
                  </a:lnTo>
                  <a:lnTo>
                    <a:pt x="34969" y="48343"/>
                  </a:lnTo>
                  <a:lnTo>
                    <a:pt x="35120" y="48248"/>
                  </a:lnTo>
                  <a:lnTo>
                    <a:pt x="35271" y="48135"/>
                  </a:lnTo>
                  <a:lnTo>
                    <a:pt x="35403" y="48003"/>
                  </a:lnTo>
                  <a:lnTo>
                    <a:pt x="35535" y="47871"/>
                  </a:lnTo>
                  <a:lnTo>
                    <a:pt x="35629" y="47720"/>
                  </a:lnTo>
                  <a:lnTo>
                    <a:pt x="35723" y="47569"/>
                  </a:lnTo>
                  <a:lnTo>
                    <a:pt x="35799" y="47418"/>
                  </a:lnTo>
                  <a:lnTo>
                    <a:pt x="35856" y="47249"/>
                  </a:lnTo>
                  <a:lnTo>
                    <a:pt x="35912" y="47060"/>
                  </a:lnTo>
                  <a:lnTo>
                    <a:pt x="35931" y="46890"/>
                  </a:lnTo>
                  <a:lnTo>
                    <a:pt x="35950" y="46702"/>
                  </a:lnTo>
                  <a:lnTo>
                    <a:pt x="35931" y="46513"/>
                  </a:lnTo>
                  <a:lnTo>
                    <a:pt x="35912" y="46343"/>
                  </a:lnTo>
                  <a:lnTo>
                    <a:pt x="35874" y="46155"/>
                  </a:lnTo>
                  <a:lnTo>
                    <a:pt x="35799" y="45966"/>
                  </a:lnTo>
                  <a:lnTo>
                    <a:pt x="34177" y="42043"/>
                  </a:lnTo>
                  <a:lnTo>
                    <a:pt x="34177" y="42043"/>
                  </a:lnTo>
                  <a:lnTo>
                    <a:pt x="36535" y="45589"/>
                  </a:lnTo>
                  <a:lnTo>
                    <a:pt x="36648" y="45740"/>
                  </a:lnTo>
                  <a:lnTo>
                    <a:pt x="36780" y="45872"/>
                  </a:lnTo>
                  <a:lnTo>
                    <a:pt x="36912" y="46004"/>
                  </a:lnTo>
                  <a:lnTo>
                    <a:pt x="37063" y="46098"/>
                  </a:lnTo>
                  <a:lnTo>
                    <a:pt x="37214" y="46192"/>
                  </a:lnTo>
                  <a:lnTo>
                    <a:pt x="37383" y="46268"/>
                  </a:lnTo>
                  <a:lnTo>
                    <a:pt x="37553" y="46343"/>
                  </a:lnTo>
                  <a:lnTo>
                    <a:pt x="37723" y="46381"/>
                  </a:lnTo>
                  <a:lnTo>
                    <a:pt x="37911" y="46400"/>
                  </a:lnTo>
                  <a:lnTo>
                    <a:pt x="38081" y="46419"/>
                  </a:lnTo>
                  <a:lnTo>
                    <a:pt x="38270" y="46400"/>
                  </a:lnTo>
                  <a:lnTo>
                    <a:pt x="38458" y="46381"/>
                  </a:lnTo>
                  <a:lnTo>
                    <a:pt x="38628" y="46343"/>
                  </a:lnTo>
                  <a:lnTo>
                    <a:pt x="38798" y="46268"/>
                  </a:lnTo>
                  <a:lnTo>
                    <a:pt x="38968" y="46192"/>
                  </a:lnTo>
                  <a:lnTo>
                    <a:pt x="39137" y="46098"/>
                  </a:lnTo>
                  <a:lnTo>
                    <a:pt x="39288" y="45985"/>
                  </a:lnTo>
                  <a:lnTo>
                    <a:pt x="39439" y="45853"/>
                  </a:lnTo>
                  <a:lnTo>
                    <a:pt x="39552" y="45721"/>
                  </a:lnTo>
                  <a:lnTo>
                    <a:pt x="39666" y="45570"/>
                  </a:lnTo>
                  <a:lnTo>
                    <a:pt x="39760" y="45419"/>
                  </a:lnTo>
                  <a:lnTo>
                    <a:pt x="39835" y="45249"/>
                  </a:lnTo>
                  <a:lnTo>
                    <a:pt x="39892" y="45080"/>
                  </a:lnTo>
                  <a:lnTo>
                    <a:pt x="39930" y="44910"/>
                  </a:lnTo>
                  <a:lnTo>
                    <a:pt x="39967" y="44721"/>
                  </a:lnTo>
                  <a:lnTo>
                    <a:pt x="39967" y="44551"/>
                  </a:lnTo>
                  <a:lnTo>
                    <a:pt x="39967" y="44363"/>
                  </a:lnTo>
                  <a:lnTo>
                    <a:pt x="39930" y="44193"/>
                  </a:lnTo>
                  <a:lnTo>
                    <a:pt x="39892" y="44004"/>
                  </a:lnTo>
                  <a:lnTo>
                    <a:pt x="39835" y="43835"/>
                  </a:lnTo>
                  <a:lnTo>
                    <a:pt x="39760" y="43665"/>
                  </a:lnTo>
                  <a:lnTo>
                    <a:pt x="39647" y="43495"/>
                  </a:lnTo>
                  <a:lnTo>
                    <a:pt x="37289" y="39968"/>
                  </a:lnTo>
                  <a:lnTo>
                    <a:pt x="37289" y="39968"/>
                  </a:lnTo>
                  <a:lnTo>
                    <a:pt x="40307" y="42967"/>
                  </a:lnTo>
                  <a:lnTo>
                    <a:pt x="40439" y="43099"/>
                  </a:lnTo>
                  <a:lnTo>
                    <a:pt x="40590" y="43212"/>
                  </a:lnTo>
                  <a:lnTo>
                    <a:pt x="40759" y="43307"/>
                  </a:lnTo>
                  <a:lnTo>
                    <a:pt x="40929" y="43382"/>
                  </a:lnTo>
                  <a:lnTo>
                    <a:pt x="41099" y="43439"/>
                  </a:lnTo>
                  <a:lnTo>
                    <a:pt x="41269" y="43476"/>
                  </a:lnTo>
                  <a:lnTo>
                    <a:pt x="41438" y="43514"/>
                  </a:lnTo>
                  <a:lnTo>
                    <a:pt x="41797" y="43514"/>
                  </a:lnTo>
                  <a:lnTo>
                    <a:pt x="41985" y="43476"/>
                  </a:lnTo>
                  <a:lnTo>
                    <a:pt x="42155" y="43439"/>
                  </a:lnTo>
                  <a:lnTo>
                    <a:pt x="42325" y="43382"/>
                  </a:lnTo>
                  <a:lnTo>
                    <a:pt x="42495" y="43307"/>
                  </a:lnTo>
                  <a:lnTo>
                    <a:pt x="42664" y="43212"/>
                  </a:lnTo>
                  <a:lnTo>
                    <a:pt x="42815" y="43099"/>
                  </a:lnTo>
                  <a:lnTo>
                    <a:pt x="42947" y="42967"/>
                  </a:lnTo>
                  <a:lnTo>
                    <a:pt x="43079" y="42835"/>
                  </a:lnTo>
                  <a:lnTo>
                    <a:pt x="43193" y="42684"/>
                  </a:lnTo>
                  <a:lnTo>
                    <a:pt x="43287" y="42514"/>
                  </a:lnTo>
                  <a:lnTo>
                    <a:pt x="43362" y="42345"/>
                  </a:lnTo>
                  <a:lnTo>
                    <a:pt x="43419" y="42175"/>
                  </a:lnTo>
                  <a:lnTo>
                    <a:pt x="43476" y="42005"/>
                  </a:lnTo>
                  <a:lnTo>
                    <a:pt x="43494" y="41817"/>
                  </a:lnTo>
                  <a:lnTo>
                    <a:pt x="43494" y="41647"/>
                  </a:lnTo>
                  <a:lnTo>
                    <a:pt x="43494" y="41458"/>
                  </a:lnTo>
                  <a:lnTo>
                    <a:pt x="43476" y="41288"/>
                  </a:lnTo>
                  <a:lnTo>
                    <a:pt x="43419" y="41119"/>
                  </a:lnTo>
                  <a:lnTo>
                    <a:pt x="43362" y="40930"/>
                  </a:lnTo>
                  <a:lnTo>
                    <a:pt x="43287" y="40779"/>
                  </a:lnTo>
                  <a:lnTo>
                    <a:pt x="43193" y="40609"/>
                  </a:lnTo>
                  <a:lnTo>
                    <a:pt x="43079" y="40459"/>
                  </a:lnTo>
                  <a:lnTo>
                    <a:pt x="42947" y="40327"/>
                  </a:lnTo>
                  <a:lnTo>
                    <a:pt x="39948" y="37309"/>
                  </a:lnTo>
                  <a:lnTo>
                    <a:pt x="43476" y="39666"/>
                  </a:lnTo>
                  <a:lnTo>
                    <a:pt x="43645" y="39780"/>
                  </a:lnTo>
                  <a:lnTo>
                    <a:pt x="43815" y="39855"/>
                  </a:lnTo>
                  <a:lnTo>
                    <a:pt x="43985" y="39912"/>
                  </a:lnTo>
                  <a:lnTo>
                    <a:pt x="44173" y="39949"/>
                  </a:lnTo>
                  <a:lnTo>
                    <a:pt x="44343" y="39987"/>
                  </a:lnTo>
                  <a:lnTo>
                    <a:pt x="44701" y="39987"/>
                  </a:lnTo>
                  <a:lnTo>
                    <a:pt x="44890" y="39949"/>
                  </a:lnTo>
                  <a:lnTo>
                    <a:pt x="45060" y="39912"/>
                  </a:lnTo>
                  <a:lnTo>
                    <a:pt x="45230" y="39855"/>
                  </a:lnTo>
                  <a:lnTo>
                    <a:pt x="45399" y="39780"/>
                  </a:lnTo>
                  <a:lnTo>
                    <a:pt x="45550" y="39685"/>
                  </a:lnTo>
                  <a:lnTo>
                    <a:pt x="45701" y="39572"/>
                  </a:lnTo>
                  <a:lnTo>
                    <a:pt x="45833" y="39440"/>
                  </a:lnTo>
                  <a:lnTo>
                    <a:pt x="45965" y="39308"/>
                  </a:lnTo>
                  <a:lnTo>
                    <a:pt x="46078" y="39157"/>
                  </a:lnTo>
                  <a:lnTo>
                    <a:pt x="46173" y="38987"/>
                  </a:lnTo>
                  <a:lnTo>
                    <a:pt x="46267" y="38818"/>
                  </a:lnTo>
                  <a:lnTo>
                    <a:pt x="46324" y="38648"/>
                  </a:lnTo>
                  <a:lnTo>
                    <a:pt x="46361" y="38459"/>
                  </a:lnTo>
                  <a:lnTo>
                    <a:pt x="46380" y="38289"/>
                  </a:lnTo>
                  <a:lnTo>
                    <a:pt x="46399" y="38101"/>
                  </a:lnTo>
                  <a:lnTo>
                    <a:pt x="46380" y="37931"/>
                  </a:lnTo>
                  <a:lnTo>
                    <a:pt x="46361" y="37743"/>
                  </a:lnTo>
                  <a:lnTo>
                    <a:pt x="46324" y="37573"/>
                  </a:lnTo>
                  <a:lnTo>
                    <a:pt x="46267" y="37403"/>
                  </a:lnTo>
                  <a:lnTo>
                    <a:pt x="46173" y="37233"/>
                  </a:lnTo>
                  <a:lnTo>
                    <a:pt x="46097" y="37082"/>
                  </a:lnTo>
                  <a:lnTo>
                    <a:pt x="45984" y="36931"/>
                  </a:lnTo>
                  <a:lnTo>
                    <a:pt x="45852" y="36799"/>
                  </a:lnTo>
                  <a:lnTo>
                    <a:pt x="45720" y="36667"/>
                  </a:lnTo>
                  <a:lnTo>
                    <a:pt x="45569" y="36554"/>
                  </a:lnTo>
                  <a:lnTo>
                    <a:pt x="42023" y="34197"/>
                  </a:lnTo>
                  <a:lnTo>
                    <a:pt x="45965" y="35819"/>
                  </a:lnTo>
                  <a:lnTo>
                    <a:pt x="46135" y="35875"/>
                  </a:lnTo>
                  <a:lnTo>
                    <a:pt x="46324" y="35932"/>
                  </a:lnTo>
                  <a:lnTo>
                    <a:pt x="46512" y="35951"/>
                  </a:lnTo>
                  <a:lnTo>
                    <a:pt x="46682" y="35970"/>
                  </a:lnTo>
                  <a:lnTo>
                    <a:pt x="46871" y="35951"/>
                  </a:lnTo>
                  <a:lnTo>
                    <a:pt x="47040" y="35932"/>
                  </a:lnTo>
                  <a:lnTo>
                    <a:pt x="47229" y="35875"/>
                  </a:lnTo>
                  <a:lnTo>
                    <a:pt x="47399" y="35819"/>
                  </a:lnTo>
                  <a:lnTo>
                    <a:pt x="47550" y="35743"/>
                  </a:lnTo>
                  <a:lnTo>
                    <a:pt x="47700" y="35649"/>
                  </a:lnTo>
                  <a:lnTo>
                    <a:pt x="47851" y="35536"/>
                  </a:lnTo>
                  <a:lnTo>
                    <a:pt x="47983" y="35423"/>
                  </a:lnTo>
                  <a:lnTo>
                    <a:pt x="48115" y="35291"/>
                  </a:lnTo>
                  <a:lnTo>
                    <a:pt x="48229" y="35140"/>
                  </a:lnTo>
                  <a:lnTo>
                    <a:pt x="48323" y="34970"/>
                  </a:lnTo>
                  <a:lnTo>
                    <a:pt x="48398" y="34800"/>
                  </a:lnTo>
                  <a:lnTo>
                    <a:pt x="48474" y="34630"/>
                  </a:lnTo>
                  <a:lnTo>
                    <a:pt x="48511" y="34442"/>
                  </a:lnTo>
                  <a:lnTo>
                    <a:pt x="48549" y="34253"/>
                  </a:lnTo>
                  <a:lnTo>
                    <a:pt x="48549" y="34083"/>
                  </a:lnTo>
                  <a:lnTo>
                    <a:pt x="48530" y="33895"/>
                  </a:lnTo>
                  <a:lnTo>
                    <a:pt x="48511" y="33706"/>
                  </a:lnTo>
                  <a:lnTo>
                    <a:pt x="48474" y="33536"/>
                  </a:lnTo>
                  <a:lnTo>
                    <a:pt x="48398" y="33367"/>
                  </a:lnTo>
                  <a:lnTo>
                    <a:pt x="48323" y="33216"/>
                  </a:lnTo>
                  <a:lnTo>
                    <a:pt x="48229" y="33046"/>
                  </a:lnTo>
                  <a:lnTo>
                    <a:pt x="48134" y="32914"/>
                  </a:lnTo>
                  <a:lnTo>
                    <a:pt x="48002" y="32763"/>
                  </a:lnTo>
                  <a:lnTo>
                    <a:pt x="47870" y="32650"/>
                  </a:lnTo>
                  <a:lnTo>
                    <a:pt x="47719" y="32537"/>
                  </a:lnTo>
                  <a:lnTo>
                    <a:pt x="47568" y="32442"/>
                  </a:lnTo>
                  <a:lnTo>
                    <a:pt x="47399" y="32348"/>
                  </a:lnTo>
                  <a:lnTo>
                    <a:pt x="43457" y="30726"/>
                  </a:lnTo>
                  <a:lnTo>
                    <a:pt x="47625" y="31556"/>
                  </a:lnTo>
                  <a:lnTo>
                    <a:pt x="47832" y="31594"/>
                  </a:lnTo>
                  <a:lnTo>
                    <a:pt x="48021" y="31594"/>
                  </a:lnTo>
                  <a:lnTo>
                    <a:pt x="48191" y="31575"/>
                  </a:lnTo>
                  <a:lnTo>
                    <a:pt x="48379" y="31556"/>
                  </a:lnTo>
                  <a:lnTo>
                    <a:pt x="48549" y="31518"/>
                  </a:lnTo>
                  <a:lnTo>
                    <a:pt x="48719" y="31443"/>
                  </a:lnTo>
                  <a:lnTo>
                    <a:pt x="48889" y="31367"/>
                  </a:lnTo>
                  <a:lnTo>
                    <a:pt x="49040" y="31273"/>
                  </a:lnTo>
                  <a:lnTo>
                    <a:pt x="49190" y="31179"/>
                  </a:lnTo>
                  <a:lnTo>
                    <a:pt x="49323" y="31047"/>
                  </a:lnTo>
                  <a:lnTo>
                    <a:pt x="49436" y="30915"/>
                  </a:lnTo>
                  <a:lnTo>
                    <a:pt x="49549" y="30764"/>
                  </a:lnTo>
                  <a:lnTo>
                    <a:pt x="49643" y="30613"/>
                  </a:lnTo>
                  <a:lnTo>
                    <a:pt x="49719" y="30443"/>
                  </a:lnTo>
                  <a:lnTo>
                    <a:pt x="49794" y="30273"/>
                  </a:lnTo>
                  <a:lnTo>
                    <a:pt x="49832" y="30085"/>
                  </a:lnTo>
                  <a:lnTo>
                    <a:pt x="49870" y="29896"/>
                  </a:lnTo>
                  <a:lnTo>
                    <a:pt x="49870" y="29708"/>
                  </a:lnTo>
                  <a:lnTo>
                    <a:pt x="49870" y="29519"/>
                  </a:lnTo>
                  <a:lnTo>
                    <a:pt x="49832" y="29330"/>
                  </a:lnTo>
                  <a:lnTo>
                    <a:pt x="49794" y="29161"/>
                  </a:lnTo>
                  <a:lnTo>
                    <a:pt x="49737" y="28991"/>
                  </a:lnTo>
                  <a:lnTo>
                    <a:pt x="49643" y="28821"/>
                  </a:lnTo>
                  <a:lnTo>
                    <a:pt x="49568" y="28670"/>
                  </a:lnTo>
                  <a:lnTo>
                    <a:pt x="49455" y="28538"/>
                  </a:lnTo>
                  <a:lnTo>
                    <a:pt x="49323" y="28406"/>
                  </a:lnTo>
                  <a:lnTo>
                    <a:pt x="49190" y="28274"/>
                  </a:lnTo>
                  <a:lnTo>
                    <a:pt x="49058" y="28161"/>
                  </a:lnTo>
                  <a:lnTo>
                    <a:pt x="48889" y="28067"/>
                  </a:lnTo>
                  <a:lnTo>
                    <a:pt x="48738" y="27991"/>
                  </a:lnTo>
                  <a:lnTo>
                    <a:pt x="48549" y="27935"/>
                  </a:lnTo>
                  <a:lnTo>
                    <a:pt x="48361" y="27878"/>
                  </a:lnTo>
                  <a:lnTo>
                    <a:pt x="44192" y="27048"/>
                  </a:lnTo>
                  <a:lnTo>
                    <a:pt x="48644" y="27048"/>
                  </a:lnTo>
                  <a:lnTo>
                    <a:pt x="48832" y="27010"/>
                  </a:lnTo>
                  <a:lnTo>
                    <a:pt x="49002" y="26973"/>
                  </a:lnTo>
                  <a:lnTo>
                    <a:pt x="49172" y="26897"/>
                  </a:lnTo>
                  <a:lnTo>
                    <a:pt x="49341" y="26822"/>
                  </a:lnTo>
                  <a:lnTo>
                    <a:pt x="49492" y="26727"/>
                  </a:lnTo>
                  <a:lnTo>
                    <a:pt x="49643" y="26614"/>
                  </a:lnTo>
                  <a:lnTo>
                    <a:pt x="49775" y="26501"/>
                  </a:lnTo>
                  <a:lnTo>
                    <a:pt x="49888" y="26369"/>
                  </a:lnTo>
                  <a:lnTo>
                    <a:pt x="50002" y="26218"/>
                  </a:lnTo>
                  <a:lnTo>
                    <a:pt x="50096" y="26067"/>
                  </a:lnTo>
                  <a:lnTo>
                    <a:pt x="50171" y="25898"/>
                  </a:lnTo>
                  <a:lnTo>
                    <a:pt x="50247" y="25728"/>
                  </a:lnTo>
                  <a:lnTo>
                    <a:pt x="50284" y="25558"/>
                  </a:lnTo>
                  <a:lnTo>
                    <a:pt x="50303" y="25369"/>
                  </a:lnTo>
                  <a:lnTo>
                    <a:pt x="50322" y="25181"/>
                  </a:lnTo>
                  <a:lnTo>
                    <a:pt x="50303" y="24973"/>
                  </a:lnTo>
                  <a:lnTo>
                    <a:pt x="50284" y="24804"/>
                  </a:lnTo>
                  <a:lnTo>
                    <a:pt x="50247" y="24615"/>
                  </a:lnTo>
                  <a:lnTo>
                    <a:pt x="50171" y="24445"/>
                  </a:lnTo>
                  <a:lnTo>
                    <a:pt x="50096" y="24275"/>
                  </a:lnTo>
                  <a:lnTo>
                    <a:pt x="50002" y="24125"/>
                  </a:lnTo>
                  <a:lnTo>
                    <a:pt x="49888" y="23974"/>
                  </a:lnTo>
                  <a:lnTo>
                    <a:pt x="49775" y="23842"/>
                  </a:lnTo>
                  <a:lnTo>
                    <a:pt x="49643" y="23729"/>
                  </a:lnTo>
                  <a:lnTo>
                    <a:pt x="49492" y="23615"/>
                  </a:lnTo>
                  <a:lnTo>
                    <a:pt x="49341" y="23521"/>
                  </a:lnTo>
                  <a:lnTo>
                    <a:pt x="49172" y="23446"/>
                  </a:lnTo>
                  <a:lnTo>
                    <a:pt x="49002" y="23389"/>
                  </a:lnTo>
                  <a:lnTo>
                    <a:pt x="48832" y="23332"/>
                  </a:lnTo>
                  <a:lnTo>
                    <a:pt x="48644" y="23314"/>
                  </a:lnTo>
                  <a:lnTo>
                    <a:pt x="48455" y="23295"/>
                  </a:lnTo>
                  <a:lnTo>
                    <a:pt x="44192" y="23295"/>
                  </a:lnTo>
                  <a:lnTo>
                    <a:pt x="48361" y="22465"/>
                  </a:lnTo>
                  <a:lnTo>
                    <a:pt x="48549" y="22427"/>
                  </a:lnTo>
                  <a:lnTo>
                    <a:pt x="48738" y="22352"/>
                  </a:lnTo>
                  <a:lnTo>
                    <a:pt x="48889" y="22276"/>
                  </a:lnTo>
                  <a:lnTo>
                    <a:pt x="49058" y="22182"/>
                  </a:lnTo>
                  <a:lnTo>
                    <a:pt x="49190" y="22069"/>
                  </a:lnTo>
                  <a:lnTo>
                    <a:pt x="49323" y="21956"/>
                  </a:lnTo>
                  <a:lnTo>
                    <a:pt x="49455" y="21824"/>
                  </a:lnTo>
                  <a:lnTo>
                    <a:pt x="49568" y="21673"/>
                  </a:lnTo>
                  <a:lnTo>
                    <a:pt x="49643" y="21522"/>
                  </a:lnTo>
                  <a:lnTo>
                    <a:pt x="49737" y="21352"/>
                  </a:lnTo>
                  <a:lnTo>
                    <a:pt x="49794" y="21182"/>
                  </a:lnTo>
                  <a:lnTo>
                    <a:pt x="49832" y="21012"/>
                  </a:lnTo>
                  <a:lnTo>
                    <a:pt x="49870" y="20824"/>
                  </a:lnTo>
                  <a:lnTo>
                    <a:pt x="49870" y="20635"/>
                  </a:lnTo>
                  <a:lnTo>
                    <a:pt x="49870" y="20447"/>
                  </a:lnTo>
                  <a:lnTo>
                    <a:pt x="49832" y="20258"/>
                  </a:lnTo>
                  <a:lnTo>
                    <a:pt x="49794" y="20069"/>
                  </a:lnTo>
                  <a:lnTo>
                    <a:pt x="49719" y="19900"/>
                  </a:lnTo>
                  <a:lnTo>
                    <a:pt x="49643" y="19730"/>
                  </a:lnTo>
                  <a:lnTo>
                    <a:pt x="49549" y="19579"/>
                  </a:lnTo>
                  <a:lnTo>
                    <a:pt x="49436" y="19428"/>
                  </a:lnTo>
                  <a:lnTo>
                    <a:pt x="49323" y="19296"/>
                  </a:lnTo>
                  <a:lnTo>
                    <a:pt x="49190" y="19183"/>
                  </a:lnTo>
                  <a:lnTo>
                    <a:pt x="49040" y="19070"/>
                  </a:lnTo>
                  <a:lnTo>
                    <a:pt x="48889" y="18975"/>
                  </a:lnTo>
                  <a:lnTo>
                    <a:pt x="48719" y="18900"/>
                  </a:lnTo>
                  <a:lnTo>
                    <a:pt x="48549" y="18843"/>
                  </a:lnTo>
                  <a:lnTo>
                    <a:pt x="48379" y="18787"/>
                  </a:lnTo>
                  <a:lnTo>
                    <a:pt x="48191" y="18768"/>
                  </a:lnTo>
                  <a:lnTo>
                    <a:pt x="48021" y="18749"/>
                  </a:lnTo>
                  <a:lnTo>
                    <a:pt x="47832" y="18768"/>
                  </a:lnTo>
                  <a:lnTo>
                    <a:pt x="47625" y="18787"/>
                  </a:lnTo>
                  <a:lnTo>
                    <a:pt x="43457" y="19617"/>
                  </a:lnTo>
                  <a:lnTo>
                    <a:pt x="43457" y="19617"/>
                  </a:lnTo>
                  <a:lnTo>
                    <a:pt x="47399" y="17995"/>
                  </a:lnTo>
                  <a:lnTo>
                    <a:pt x="47568" y="17919"/>
                  </a:lnTo>
                  <a:lnTo>
                    <a:pt x="47719" y="17806"/>
                  </a:lnTo>
                  <a:lnTo>
                    <a:pt x="47870" y="17693"/>
                  </a:lnTo>
                  <a:lnTo>
                    <a:pt x="48002" y="17580"/>
                  </a:lnTo>
                  <a:lnTo>
                    <a:pt x="48134" y="17448"/>
                  </a:lnTo>
                  <a:lnTo>
                    <a:pt x="48247" y="17297"/>
                  </a:lnTo>
                  <a:lnTo>
                    <a:pt x="48323" y="17146"/>
                  </a:lnTo>
                  <a:lnTo>
                    <a:pt x="48398" y="16976"/>
                  </a:lnTo>
                  <a:lnTo>
                    <a:pt x="48474" y="16806"/>
                  </a:lnTo>
                  <a:lnTo>
                    <a:pt x="48511" y="16637"/>
                  </a:lnTo>
                  <a:lnTo>
                    <a:pt x="48530" y="16448"/>
                  </a:lnTo>
                  <a:lnTo>
                    <a:pt x="48549" y="16278"/>
                  </a:lnTo>
                  <a:lnTo>
                    <a:pt x="48549" y="16090"/>
                  </a:lnTo>
                  <a:lnTo>
                    <a:pt x="48511" y="15901"/>
                  </a:lnTo>
                  <a:lnTo>
                    <a:pt x="48474" y="15731"/>
                  </a:lnTo>
                  <a:lnTo>
                    <a:pt x="48398" y="15543"/>
                  </a:lnTo>
                  <a:lnTo>
                    <a:pt x="48323" y="15373"/>
                  </a:lnTo>
                  <a:lnTo>
                    <a:pt x="48229" y="15203"/>
                  </a:lnTo>
                  <a:lnTo>
                    <a:pt x="48115" y="15052"/>
                  </a:lnTo>
                  <a:lnTo>
                    <a:pt x="47983" y="14920"/>
                  </a:lnTo>
                  <a:lnTo>
                    <a:pt x="47851" y="14807"/>
                  </a:lnTo>
                  <a:lnTo>
                    <a:pt x="47700" y="14694"/>
                  </a:lnTo>
                  <a:lnTo>
                    <a:pt x="47550" y="14600"/>
                  </a:lnTo>
                  <a:lnTo>
                    <a:pt x="47399" y="14524"/>
                  </a:lnTo>
                  <a:lnTo>
                    <a:pt x="47229" y="14468"/>
                  </a:lnTo>
                  <a:lnTo>
                    <a:pt x="47040" y="14430"/>
                  </a:lnTo>
                  <a:lnTo>
                    <a:pt x="46871" y="14392"/>
                  </a:lnTo>
                  <a:lnTo>
                    <a:pt x="46512" y="14392"/>
                  </a:lnTo>
                  <a:lnTo>
                    <a:pt x="46324" y="14411"/>
                  </a:lnTo>
                  <a:lnTo>
                    <a:pt x="46135" y="14468"/>
                  </a:lnTo>
                  <a:lnTo>
                    <a:pt x="45965" y="14524"/>
                  </a:lnTo>
                  <a:lnTo>
                    <a:pt x="42023" y="16165"/>
                  </a:lnTo>
                  <a:lnTo>
                    <a:pt x="42023" y="16165"/>
                  </a:lnTo>
                  <a:lnTo>
                    <a:pt x="45569" y="13789"/>
                  </a:lnTo>
                  <a:lnTo>
                    <a:pt x="45720" y="13675"/>
                  </a:lnTo>
                  <a:lnTo>
                    <a:pt x="45852" y="13543"/>
                  </a:lnTo>
                  <a:lnTo>
                    <a:pt x="45984" y="13411"/>
                  </a:lnTo>
                  <a:lnTo>
                    <a:pt x="46097" y="13260"/>
                  </a:lnTo>
                  <a:lnTo>
                    <a:pt x="46173" y="13110"/>
                  </a:lnTo>
                  <a:lnTo>
                    <a:pt x="46267" y="12940"/>
                  </a:lnTo>
                  <a:lnTo>
                    <a:pt x="46324" y="12770"/>
                  </a:lnTo>
                  <a:lnTo>
                    <a:pt x="46361" y="12600"/>
                  </a:lnTo>
                  <a:lnTo>
                    <a:pt x="46380" y="12431"/>
                  </a:lnTo>
                  <a:lnTo>
                    <a:pt x="46399" y="12242"/>
                  </a:lnTo>
                  <a:lnTo>
                    <a:pt x="46380" y="12053"/>
                  </a:lnTo>
                  <a:lnTo>
                    <a:pt x="46361" y="11884"/>
                  </a:lnTo>
                  <a:lnTo>
                    <a:pt x="46324" y="11695"/>
                  </a:lnTo>
                  <a:lnTo>
                    <a:pt x="46267" y="11525"/>
                  </a:lnTo>
                  <a:lnTo>
                    <a:pt x="46173" y="11355"/>
                  </a:lnTo>
                  <a:lnTo>
                    <a:pt x="46078" y="11186"/>
                  </a:lnTo>
                  <a:lnTo>
                    <a:pt x="45965" y="11035"/>
                  </a:lnTo>
                  <a:lnTo>
                    <a:pt x="45833" y="10903"/>
                  </a:lnTo>
                  <a:lnTo>
                    <a:pt x="45701" y="10771"/>
                  </a:lnTo>
                  <a:lnTo>
                    <a:pt x="45550" y="10676"/>
                  </a:lnTo>
                  <a:lnTo>
                    <a:pt x="45399" y="10582"/>
                  </a:lnTo>
                  <a:lnTo>
                    <a:pt x="45230" y="10507"/>
                  </a:lnTo>
                  <a:lnTo>
                    <a:pt x="45060" y="10431"/>
                  </a:lnTo>
                  <a:lnTo>
                    <a:pt x="44890" y="10394"/>
                  </a:lnTo>
                  <a:lnTo>
                    <a:pt x="44701" y="10375"/>
                  </a:lnTo>
                  <a:lnTo>
                    <a:pt x="44532" y="10356"/>
                  </a:lnTo>
                  <a:lnTo>
                    <a:pt x="44343" y="10375"/>
                  </a:lnTo>
                  <a:lnTo>
                    <a:pt x="44173" y="10394"/>
                  </a:lnTo>
                  <a:lnTo>
                    <a:pt x="43985" y="10431"/>
                  </a:lnTo>
                  <a:lnTo>
                    <a:pt x="43815" y="10488"/>
                  </a:lnTo>
                  <a:lnTo>
                    <a:pt x="43645" y="10582"/>
                  </a:lnTo>
                  <a:lnTo>
                    <a:pt x="43476" y="10676"/>
                  </a:lnTo>
                  <a:lnTo>
                    <a:pt x="39948" y="13034"/>
                  </a:lnTo>
                  <a:lnTo>
                    <a:pt x="42947" y="10035"/>
                  </a:lnTo>
                  <a:lnTo>
                    <a:pt x="43079" y="9884"/>
                  </a:lnTo>
                  <a:lnTo>
                    <a:pt x="43193" y="9733"/>
                  </a:lnTo>
                  <a:lnTo>
                    <a:pt x="43287" y="9582"/>
                  </a:lnTo>
                  <a:lnTo>
                    <a:pt x="43362" y="9413"/>
                  </a:lnTo>
                  <a:lnTo>
                    <a:pt x="43419" y="9243"/>
                  </a:lnTo>
                  <a:lnTo>
                    <a:pt x="43476" y="9054"/>
                  </a:lnTo>
                  <a:lnTo>
                    <a:pt x="43494" y="8885"/>
                  </a:lnTo>
                  <a:lnTo>
                    <a:pt x="43494" y="8696"/>
                  </a:lnTo>
                  <a:lnTo>
                    <a:pt x="43494" y="8526"/>
                  </a:lnTo>
                  <a:lnTo>
                    <a:pt x="43476" y="8338"/>
                  </a:lnTo>
                  <a:lnTo>
                    <a:pt x="43419" y="8168"/>
                  </a:lnTo>
                  <a:lnTo>
                    <a:pt x="43362" y="7998"/>
                  </a:lnTo>
                  <a:lnTo>
                    <a:pt x="43287" y="7828"/>
                  </a:lnTo>
                  <a:lnTo>
                    <a:pt x="43193" y="7677"/>
                  </a:lnTo>
                  <a:lnTo>
                    <a:pt x="43079" y="7527"/>
                  </a:lnTo>
                  <a:lnTo>
                    <a:pt x="42947" y="7376"/>
                  </a:lnTo>
                  <a:lnTo>
                    <a:pt x="42815" y="7244"/>
                  </a:lnTo>
                  <a:lnTo>
                    <a:pt x="42664" y="7130"/>
                  </a:lnTo>
                  <a:lnTo>
                    <a:pt x="42495" y="7036"/>
                  </a:lnTo>
                  <a:lnTo>
                    <a:pt x="42325" y="6961"/>
                  </a:lnTo>
                  <a:lnTo>
                    <a:pt x="42155" y="6904"/>
                  </a:lnTo>
                  <a:lnTo>
                    <a:pt x="41985" y="6866"/>
                  </a:lnTo>
                  <a:lnTo>
                    <a:pt x="41797" y="6848"/>
                  </a:lnTo>
                  <a:lnTo>
                    <a:pt x="41627" y="6829"/>
                  </a:lnTo>
                  <a:lnTo>
                    <a:pt x="41438" y="6848"/>
                  </a:lnTo>
                  <a:lnTo>
                    <a:pt x="41269" y="6866"/>
                  </a:lnTo>
                  <a:lnTo>
                    <a:pt x="41099" y="6904"/>
                  </a:lnTo>
                  <a:lnTo>
                    <a:pt x="40929" y="6961"/>
                  </a:lnTo>
                  <a:lnTo>
                    <a:pt x="40759" y="7036"/>
                  </a:lnTo>
                  <a:lnTo>
                    <a:pt x="40590" y="7130"/>
                  </a:lnTo>
                  <a:lnTo>
                    <a:pt x="40439" y="7244"/>
                  </a:lnTo>
                  <a:lnTo>
                    <a:pt x="40307" y="7376"/>
                  </a:lnTo>
                  <a:lnTo>
                    <a:pt x="37289" y="10394"/>
                  </a:lnTo>
                  <a:lnTo>
                    <a:pt x="39647" y="6848"/>
                  </a:lnTo>
                  <a:lnTo>
                    <a:pt x="39760" y="6678"/>
                  </a:lnTo>
                  <a:lnTo>
                    <a:pt x="39835" y="6508"/>
                  </a:lnTo>
                  <a:lnTo>
                    <a:pt x="39892" y="6338"/>
                  </a:lnTo>
                  <a:lnTo>
                    <a:pt x="39930" y="6169"/>
                  </a:lnTo>
                  <a:lnTo>
                    <a:pt x="39967" y="5980"/>
                  </a:lnTo>
                  <a:lnTo>
                    <a:pt x="39967" y="5791"/>
                  </a:lnTo>
                  <a:lnTo>
                    <a:pt x="39967" y="5622"/>
                  </a:lnTo>
                  <a:lnTo>
                    <a:pt x="39930" y="5452"/>
                  </a:lnTo>
                  <a:lnTo>
                    <a:pt x="39892" y="5263"/>
                  </a:lnTo>
                  <a:lnTo>
                    <a:pt x="39835" y="5093"/>
                  </a:lnTo>
                  <a:lnTo>
                    <a:pt x="39760" y="4943"/>
                  </a:lnTo>
                  <a:lnTo>
                    <a:pt x="39666" y="4773"/>
                  </a:lnTo>
                  <a:lnTo>
                    <a:pt x="39552" y="4622"/>
                  </a:lnTo>
                  <a:lnTo>
                    <a:pt x="39439" y="4490"/>
                  </a:lnTo>
                  <a:lnTo>
                    <a:pt x="39288" y="4358"/>
                  </a:lnTo>
                  <a:lnTo>
                    <a:pt x="39137" y="4245"/>
                  </a:lnTo>
                  <a:lnTo>
                    <a:pt x="38968" y="4150"/>
                  </a:lnTo>
                  <a:lnTo>
                    <a:pt x="38798" y="4075"/>
                  </a:lnTo>
                  <a:lnTo>
                    <a:pt x="38628" y="4018"/>
                  </a:lnTo>
                  <a:lnTo>
                    <a:pt x="38458" y="3962"/>
                  </a:lnTo>
                  <a:lnTo>
                    <a:pt x="38270" y="3943"/>
                  </a:lnTo>
                  <a:lnTo>
                    <a:pt x="38081" y="3924"/>
                  </a:lnTo>
                  <a:lnTo>
                    <a:pt x="37911" y="3943"/>
                  </a:lnTo>
                  <a:lnTo>
                    <a:pt x="37723" y="3962"/>
                  </a:lnTo>
                  <a:lnTo>
                    <a:pt x="37553" y="4018"/>
                  </a:lnTo>
                  <a:lnTo>
                    <a:pt x="37383" y="4075"/>
                  </a:lnTo>
                  <a:lnTo>
                    <a:pt x="37214" y="4150"/>
                  </a:lnTo>
                  <a:lnTo>
                    <a:pt x="37063" y="4245"/>
                  </a:lnTo>
                  <a:lnTo>
                    <a:pt x="36912" y="4358"/>
                  </a:lnTo>
                  <a:lnTo>
                    <a:pt x="36780" y="4471"/>
                  </a:lnTo>
                  <a:lnTo>
                    <a:pt x="36648" y="4622"/>
                  </a:lnTo>
                  <a:lnTo>
                    <a:pt x="36535" y="4773"/>
                  </a:lnTo>
                  <a:lnTo>
                    <a:pt x="34177" y="8300"/>
                  </a:lnTo>
                  <a:lnTo>
                    <a:pt x="35799" y="4377"/>
                  </a:lnTo>
                  <a:lnTo>
                    <a:pt x="35874" y="4188"/>
                  </a:lnTo>
                  <a:lnTo>
                    <a:pt x="35912" y="4018"/>
                  </a:lnTo>
                  <a:lnTo>
                    <a:pt x="35931" y="3830"/>
                  </a:lnTo>
                  <a:lnTo>
                    <a:pt x="35950" y="3641"/>
                  </a:lnTo>
                  <a:lnTo>
                    <a:pt x="35931" y="3453"/>
                  </a:lnTo>
                  <a:lnTo>
                    <a:pt x="35912" y="3283"/>
                  </a:lnTo>
                  <a:lnTo>
                    <a:pt x="35856" y="3113"/>
                  </a:lnTo>
                  <a:lnTo>
                    <a:pt x="35799" y="2943"/>
                  </a:lnTo>
                  <a:lnTo>
                    <a:pt x="35723" y="2774"/>
                  </a:lnTo>
                  <a:lnTo>
                    <a:pt x="35629" y="2623"/>
                  </a:lnTo>
                  <a:lnTo>
                    <a:pt x="35535" y="2472"/>
                  </a:lnTo>
                  <a:lnTo>
                    <a:pt x="35403" y="2340"/>
                  </a:lnTo>
                  <a:lnTo>
                    <a:pt x="35271" y="2208"/>
                  </a:lnTo>
                  <a:lnTo>
                    <a:pt x="35120" y="2094"/>
                  </a:lnTo>
                  <a:lnTo>
                    <a:pt x="34969" y="2000"/>
                  </a:lnTo>
                  <a:lnTo>
                    <a:pt x="34780" y="1925"/>
                  </a:lnTo>
                  <a:lnTo>
                    <a:pt x="34611" y="1868"/>
                  </a:lnTo>
                  <a:lnTo>
                    <a:pt x="34422" y="1812"/>
                  </a:lnTo>
                  <a:lnTo>
                    <a:pt x="34233" y="1793"/>
                  </a:lnTo>
                  <a:lnTo>
                    <a:pt x="34064" y="1774"/>
                  </a:lnTo>
                  <a:lnTo>
                    <a:pt x="33875" y="1793"/>
                  </a:lnTo>
                  <a:lnTo>
                    <a:pt x="33705" y="1812"/>
                  </a:lnTo>
                  <a:lnTo>
                    <a:pt x="33517" y="1868"/>
                  </a:lnTo>
                  <a:lnTo>
                    <a:pt x="33347" y="1925"/>
                  </a:lnTo>
                  <a:lnTo>
                    <a:pt x="33196" y="2000"/>
                  </a:lnTo>
                  <a:lnTo>
                    <a:pt x="33026" y="2094"/>
                  </a:lnTo>
                  <a:lnTo>
                    <a:pt x="32894" y="2208"/>
                  </a:lnTo>
                  <a:lnTo>
                    <a:pt x="32762" y="2321"/>
                  </a:lnTo>
                  <a:lnTo>
                    <a:pt x="32630" y="2453"/>
                  </a:lnTo>
                  <a:lnTo>
                    <a:pt x="32517" y="2604"/>
                  </a:lnTo>
                  <a:lnTo>
                    <a:pt x="32423" y="2774"/>
                  </a:lnTo>
                  <a:lnTo>
                    <a:pt x="32328" y="2943"/>
                  </a:lnTo>
                  <a:lnTo>
                    <a:pt x="30706" y="6866"/>
                  </a:lnTo>
                  <a:lnTo>
                    <a:pt x="31536" y="2698"/>
                  </a:lnTo>
                  <a:lnTo>
                    <a:pt x="31574" y="2509"/>
                  </a:lnTo>
                  <a:lnTo>
                    <a:pt x="31574" y="2321"/>
                  </a:lnTo>
                  <a:lnTo>
                    <a:pt x="31574" y="2132"/>
                  </a:lnTo>
                  <a:lnTo>
                    <a:pt x="31536" y="1944"/>
                  </a:lnTo>
                  <a:lnTo>
                    <a:pt x="31499" y="1774"/>
                  </a:lnTo>
                  <a:lnTo>
                    <a:pt x="31423" y="1604"/>
                  </a:lnTo>
                  <a:lnTo>
                    <a:pt x="31348" y="1434"/>
                  </a:lnTo>
                  <a:lnTo>
                    <a:pt x="31253" y="1283"/>
                  </a:lnTo>
                  <a:lnTo>
                    <a:pt x="31159" y="1151"/>
                  </a:lnTo>
                  <a:lnTo>
                    <a:pt x="31027" y="1019"/>
                  </a:lnTo>
                  <a:lnTo>
                    <a:pt x="30895" y="887"/>
                  </a:lnTo>
                  <a:lnTo>
                    <a:pt x="30744" y="774"/>
                  </a:lnTo>
                  <a:lnTo>
                    <a:pt x="30593" y="680"/>
                  </a:lnTo>
                  <a:lnTo>
                    <a:pt x="30423" y="604"/>
                  </a:lnTo>
                  <a:lnTo>
                    <a:pt x="30254" y="548"/>
                  </a:lnTo>
                  <a:lnTo>
                    <a:pt x="30065" y="491"/>
                  </a:lnTo>
                  <a:lnTo>
                    <a:pt x="29876" y="472"/>
                  </a:lnTo>
                  <a:lnTo>
                    <a:pt x="29688" y="454"/>
                  </a:lnTo>
                  <a:lnTo>
                    <a:pt x="29499" y="472"/>
                  </a:lnTo>
                  <a:lnTo>
                    <a:pt x="29329" y="491"/>
                  </a:lnTo>
                  <a:lnTo>
                    <a:pt x="29141" y="548"/>
                  </a:lnTo>
                  <a:lnTo>
                    <a:pt x="28971" y="604"/>
                  </a:lnTo>
                  <a:lnTo>
                    <a:pt x="28820" y="680"/>
                  </a:lnTo>
                  <a:lnTo>
                    <a:pt x="28650" y="774"/>
                  </a:lnTo>
                  <a:lnTo>
                    <a:pt x="28518" y="887"/>
                  </a:lnTo>
                  <a:lnTo>
                    <a:pt x="28386" y="1001"/>
                  </a:lnTo>
                  <a:lnTo>
                    <a:pt x="28254" y="1133"/>
                  </a:lnTo>
                  <a:lnTo>
                    <a:pt x="28141" y="1283"/>
                  </a:lnTo>
                  <a:lnTo>
                    <a:pt x="28047" y="1434"/>
                  </a:lnTo>
                  <a:lnTo>
                    <a:pt x="27971" y="1604"/>
                  </a:lnTo>
                  <a:lnTo>
                    <a:pt x="27915" y="1774"/>
                  </a:lnTo>
                  <a:lnTo>
                    <a:pt x="27858" y="1962"/>
                  </a:lnTo>
                  <a:lnTo>
                    <a:pt x="27028" y="6131"/>
                  </a:lnTo>
                  <a:lnTo>
                    <a:pt x="27028" y="1887"/>
                  </a:lnTo>
                  <a:lnTo>
                    <a:pt x="27028" y="1698"/>
                  </a:lnTo>
                  <a:lnTo>
                    <a:pt x="26991" y="1510"/>
                  </a:lnTo>
                  <a:lnTo>
                    <a:pt x="26953" y="1321"/>
                  </a:lnTo>
                  <a:lnTo>
                    <a:pt x="26878" y="1151"/>
                  </a:lnTo>
                  <a:lnTo>
                    <a:pt x="26802" y="982"/>
                  </a:lnTo>
                  <a:lnTo>
                    <a:pt x="26708" y="831"/>
                  </a:lnTo>
                  <a:lnTo>
                    <a:pt x="26595" y="699"/>
                  </a:lnTo>
                  <a:lnTo>
                    <a:pt x="26481" y="567"/>
                  </a:lnTo>
                  <a:lnTo>
                    <a:pt x="26349" y="435"/>
                  </a:lnTo>
                  <a:lnTo>
                    <a:pt x="26199" y="322"/>
                  </a:lnTo>
                  <a:lnTo>
                    <a:pt x="26048" y="227"/>
                  </a:lnTo>
                  <a:lnTo>
                    <a:pt x="25878" y="152"/>
                  </a:lnTo>
                  <a:lnTo>
                    <a:pt x="25708" y="95"/>
                  </a:lnTo>
                  <a:lnTo>
                    <a:pt x="25538" y="39"/>
                  </a:lnTo>
                  <a:lnTo>
                    <a:pt x="25350" y="20"/>
                  </a:lnTo>
                  <a:lnTo>
                    <a:pt x="2516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89125" y="107550"/>
              <a:ext cx="1359925" cy="1359925"/>
            </a:xfrm>
            <a:custGeom>
              <a:avLst/>
              <a:gdLst/>
              <a:ahLst/>
              <a:cxnLst/>
              <a:rect l="l" t="t" r="r" b="b"/>
              <a:pathLst>
                <a:path w="54397" h="54397" extrusionOk="0">
                  <a:moveTo>
                    <a:pt x="32178" y="0"/>
                  </a:moveTo>
                  <a:lnTo>
                    <a:pt x="31687" y="19"/>
                  </a:lnTo>
                  <a:lnTo>
                    <a:pt x="31197" y="38"/>
                  </a:lnTo>
                  <a:lnTo>
                    <a:pt x="30707" y="57"/>
                  </a:lnTo>
                  <a:lnTo>
                    <a:pt x="30216" y="113"/>
                  </a:lnTo>
                  <a:lnTo>
                    <a:pt x="29707" y="170"/>
                  </a:lnTo>
                  <a:lnTo>
                    <a:pt x="29217" y="227"/>
                  </a:lnTo>
                  <a:lnTo>
                    <a:pt x="28726" y="321"/>
                  </a:lnTo>
                  <a:lnTo>
                    <a:pt x="28217" y="415"/>
                  </a:lnTo>
                  <a:lnTo>
                    <a:pt x="27727" y="509"/>
                  </a:lnTo>
                  <a:lnTo>
                    <a:pt x="27217" y="641"/>
                  </a:lnTo>
                  <a:lnTo>
                    <a:pt x="26708" y="773"/>
                  </a:lnTo>
                  <a:lnTo>
                    <a:pt x="26218" y="924"/>
                  </a:lnTo>
                  <a:lnTo>
                    <a:pt x="25708" y="1075"/>
                  </a:lnTo>
                  <a:lnTo>
                    <a:pt x="25199" y="1245"/>
                  </a:lnTo>
                  <a:lnTo>
                    <a:pt x="24690" y="1434"/>
                  </a:lnTo>
                  <a:lnTo>
                    <a:pt x="24181" y="1641"/>
                  </a:lnTo>
                  <a:lnTo>
                    <a:pt x="23652" y="1849"/>
                  </a:lnTo>
                  <a:lnTo>
                    <a:pt x="23143" y="2075"/>
                  </a:lnTo>
                  <a:lnTo>
                    <a:pt x="22615" y="2320"/>
                  </a:lnTo>
                  <a:lnTo>
                    <a:pt x="22106" y="2565"/>
                  </a:lnTo>
                  <a:lnTo>
                    <a:pt x="21050" y="3112"/>
                  </a:lnTo>
                  <a:lnTo>
                    <a:pt x="20012" y="3716"/>
                  </a:lnTo>
                  <a:lnTo>
                    <a:pt x="18937" y="4376"/>
                  </a:lnTo>
                  <a:lnTo>
                    <a:pt x="17881" y="5093"/>
                  </a:lnTo>
                  <a:lnTo>
                    <a:pt x="16787" y="5847"/>
                  </a:lnTo>
                  <a:lnTo>
                    <a:pt x="15712" y="6677"/>
                  </a:lnTo>
                  <a:lnTo>
                    <a:pt x="14618" y="7564"/>
                  </a:lnTo>
                  <a:lnTo>
                    <a:pt x="13505" y="8507"/>
                  </a:lnTo>
                  <a:lnTo>
                    <a:pt x="12392" y="9525"/>
                  </a:lnTo>
                  <a:lnTo>
                    <a:pt x="11279" y="10581"/>
                  </a:lnTo>
                  <a:lnTo>
                    <a:pt x="10921" y="10921"/>
                  </a:lnTo>
                  <a:lnTo>
                    <a:pt x="10582" y="11279"/>
                  </a:lnTo>
                  <a:lnTo>
                    <a:pt x="9525" y="12411"/>
                  </a:lnTo>
                  <a:lnTo>
                    <a:pt x="8507" y="13524"/>
                  </a:lnTo>
                  <a:lnTo>
                    <a:pt x="7564" y="14618"/>
                  </a:lnTo>
                  <a:lnTo>
                    <a:pt x="6677" y="15712"/>
                  </a:lnTo>
                  <a:lnTo>
                    <a:pt x="5847" y="16806"/>
                  </a:lnTo>
                  <a:lnTo>
                    <a:pt x="5074" y="17881"/>
                  </a:lnTo>
                  <a:lnTo>
                    <a:pt x="4376" y="18956"/>
                  </a:lnTo>
                  <a:lnTo>
                    <a:pt x="3716" y="20012"/>
                  </a:lnTo>
                  <a:lnTo>
                    <a:pt x="3112" y="21068"/>
                  </a:lnTo>
                  <a:lnTo>
                    <a:pt x="2565" y="22106"/>
                  </a:lnTo>
                  <a:lnTo>
                    <a:pt x="2301" y="22634"/>
                  </a:lnTo>
                  <a:lnTo>
                    <a:pt x="2075" y="23143"/>
                  </a:lnTo>
                  <a:lnTo>
                    <a:pt x="1849" y="23652"/>
                  </a:lnTo>
                  <a:lnTo>
                    <a:pt x="1622" y="24180"/>
                  </a:lnTo>
                  <a:lnTo>
                    <a:pt x="1434" y="24690"/>
                  </a:lnTo>
                  <a:lnTo>
                    <a:pt x="1245" y="25199"/>
                  </a:lnTo>
                  <a:lnTo>
                    <a:pt x="1075" y="25708"/>
                  </a:lnTo>
                  <a:lnTo>
                    <a:pt x="906" y="26218"/>
                  </a:lnTo>
                  <a:lnTo>
                    <a:pt x="774" y="26727"/>
                  </a:lnTo>
                  <a:lnTo>
                    <a:pt x="642" y="27217"/>
                  </a:lnTo>
                  <a:lnTo>
                    <a:pt x="510" y="27726"/>
                  </a:lnTo>
                  <a:lnTo>
                    <a:pt x="415" y="28236"/>
                  </a:lnTo>
                  <a:lnTo>
                    <a:pt x="321" y="28726"/>
                  </a:lnTo>
                  <a:lnTo>
                    <a:pt x="227" y="29216"/>
                  </a:lnTo>
                  <a:lnTo>
                    <a:pt x="170" y="29726"/>
                  </a:lnTo>
                  <a:lnTo>
                    <a:pt x="113" y="30216"/>
                  </a:lnTo>
                  <a:lnTo>
                    <a:pt x="57" y="30707"/>
                  </a:lnTo>
                  <a:lnTo>
                    <a:pt x="19" y="31197"/>
                  </a:lnTo>
                  <a:lnTo>
                    <a:pt x="0" y="31687"/>
                  </a:lnTo>
                  <a:lnTo>
                    <a:pt x="0" y="32178"/>
                  </a:lnTo>
                  <a:lnTo>
                    <a:pt x="0" y="32668"/>
                  </a:lnTo>
                  <a:lnTo>
                    <a:pt x="19" y="33140"/>
                  </a:lnTo>
                  <a:lnTo>
                    <a:pt x="57" y="33630"/>
                  </a:lnTo>
                  <a:lnTo>
                    <a:pt x="95" y="34102"/>
                  </a:lnTo>
                  <a:lnTo>
                    <a:pt x="151" y="34592"/>
                  </a:lnTo>
                  <a:lnTo>
                    <a:pt x="208" y="35063"/>
                  </a:lnTo>
                  <a:lnTo>
                    <a:pt x="283" y="35554"/>
                  </a:lnTo>
                  <a:lnTo>
                    <a:pt x="378" y="36025"/>
                  </a:lnTo>
                  <a:lnTo>
                    <a:pt x="472" y="36497"/>
                  </a:lnTo>
                  <a:lnTo>
                    <a:pt x="585" y="36968"/>
                  </a:lnTo>
                  <a:lnTo>
                    <a:pt x="717" y="37440"/>
                  </a:lnTo>
                  <a:lnTo>
                    <a:pt x="849" y="37912"/>
                  </a:lnTo>
                  <a:lnTo>
                    <a:pt x="1151" y="38855"/>
                  </a:lnTo>
                  <a:lnTo>
                    <a:pt x="1509" y="39798"/>
                  </a:lnTo>
                  <a:lnTo>
                    <a:pt x="1886" y="40722"/>
                  </a:lnTo>
                  <a:lnTo>
                    <a:pt x="2320" y="41646"/>
                  </a:lnTo>
                  <a:lnTo>
                    <a:pt x="2811" y="42570"/>
                  </a:lnTo>
                  <a:lnTo>
                    <a:pt x="3339" y="43495"/>
                  </a:lnTo>
                  <a:lnTo>
                    <a:pt x="3659" y="44079"/>
                  </a:lnTo>
                  <a:lnTo>
                    <a:pt x="3961" y="44645"/>
                  </a:lnTo>
                  <a:lnTo>
                    <a:pt x="4225" y="45211"/>
                  </a:lnTo>
                  <a:lnTo>
                    <a:pt x="4452" y="45758"/>
                  </a:lnTo>
                  <a:lnTo>
                    <a:pt x="4659" y="46305"/>
                  </a:lnTo>
                  <a:lnTo>
                    <a:pt x="4848" y="46833"/>
                  </a:lnTo>
                  <a:lnTo>
                    <a:pt x="4999" y="47342"/>
                  </a:lnTo>
                  <a:lnTo>
                    <a:pt x="5131" y="47852"/>
                  </a:lnTo>
                  <a:lnTo>
                    <a:pt x="5225" y="48323"/>
                  </a:lnTo>
                  <a:lnTo>
                    <a:pt x="5319" y="48795"/>
                  </a:lnTo>
                  <a:lnTo>
                    <a:pt x="5376" y="49266"/>
                  </a:lnTo>
                  <a:lnTo>
                    <a:pt x="5414" y="49700"/>
                  </a:lnTo>
                  <a:lnTo>
                    <a:pt x="5451" y="50134"/>
                  </a:lnTo>
                  <a:lnTo>
                    <a:pt x="5451" y="50530"/>
                  </a:lnTo>
                  <a:lnTo>
                    <a:pt x="5451" y="50926"/>
                  </a:lnTo>
                  <a:lnTo>
                    <a:pt x="5451" y="51303"/>
                  </a:lnTo>
                  <a:lnTo>
                    <a:pt x="5414" y="51662"/>
                  </a:lnTo>
                  <a:lnTo>
                    <a:pt x="5376" y="51982"/>
                  </a:lnTo>
                  <a:lnTo>
                    <a:pt x="5300" y="52605"/>
                  </a:lnTo>
                  <a:lnTo>
                    <a:pt x="5187" y="53133"/>
                  </a:lnTo>
                  <a:lnTo>
                    <a:pt x="5055" y="53567"/>
                  </a:lnTo>
                  <a:lnTo>
                    <a:pt x="4942" y="53925"/>
                  </a:lnTo>
                  <a:lnTo>
                    <a:pt x="4848" y="54189"/>
                  </a:lnTo>
                  <a:lnTo>
                    <a:pt x="4772" y="54396"/>
                  </a:lnTo>
                  <a:lnTo>
                    <a:pt x="5338" y="54019"/>
                  </a:lnTo>
                  <a:lnTo>
                    <a:pt x="5885" y="53642"/>
                  </a:lnTo>
                  <a:lnTo>
                    <a:pt x="6413" y="53265"/>
                  </a:lnTo>
                  <a:lnTo>
                    <a:pt x="6922" y="52888"/>
                  </a:lnTo>
                  <a:lnTo>
                    <a:pt x="7394" y="52491"/>
                  </a:lnTo>
                  <a:lnTo>
                    <a:pt x="7847" y="52114"/>
                  </a:lnTo>
                  <a:lnTo>
                    <a:pt x="8262" y="51737"/>
                  </a:lnTo>
                  <a:lnTo>
                    <a:pt x="8658" y="51341"/>
                  </a:lnTo>
                  <a:lnTo>
                    <a:pt x="9035" y="50945"/>
                  </a:lnTo>
                  <a:lnTo>
                    <a:pt x="9393" y="50568"/>
                  </a:lnTo>
                  <a:lnTo>
                    <a:pt x="9733" y="50171"/>
                  </a:lnTo>
                  <a:lnTo>
                    <a:pt x="10035" y="49775"/>
                  </a:lnTo>
                  <a:lnTo>
                    <a:pt x="10317" y="49398"/>
                  </a:lnTo>
                  <a:lnTo>
                    <a:pt x="10600" y="49002"/>
                  </a:lnTo>
                  <a:lnTo>
                    <a:pt x="10846" y="48606"/>
                  </a:lnTo>
                  <a:lnTo>
                    <a:pt x="11072" y="48229"/>
                  </a:lnTo>
                  <a:lnTo>
                    <a:pt x="11298" y="47833"/>
                  </a:lnTo>
                  <a:lnTo>
                    <a:pt x="11487" y="47455"/>
                  </a:lnTo>
                  <a:lnTo>
                    <a:pt x="11657" y="47078"/>
                  </a:lnTo>
                  <a:lnTo>
                    <a:pt x="11826" y="46701"/>
                  </a:lnTo>
                  <a:lnTo>
                    <a:pt x="11958" y="46324"/>
                  </a:lnTo>
                  <a:lnTo>
                    <a:pt x="12090" y="45947"/>
                  </a:lnTo>
                  <a:lnTo>
                    <a:pt x="12204" y="45569"/>
                  </a:lnTo>
                  <a:lnTo>
                    <a:pt x="12317" y="45192"/>
                  </a:lnTo>
                  <a:lnTo>
                    <a:pt x="12392" y="44834"/>
                  </a:lnTo>
                  <a:lnTo>
                    <a:pt x="12468" y="44475"/>
                  </a:lnTo>
                  <a:lnTo>
                    <a:pt x="12524" y="44117"/>
                  </a:lnTo>
                  <a:lnTo>
                    <a:pt x="12581" y="43759"/>
                  </a:lnTo>
                  <a:lnTo>
                    <a:pt x="12637" y="43061"/>
                  </a:lnTo>
                  <a:lnTo>
                    <a:pt x="12656" y="42401"/>
                  </a:lnTo>
                  <a:lnTo>
                    <a:pt x="12637" y="41740"/>
                  </a:lnTo>
                  <a:lnTo>
                    <a:pt x="12581" y="41118"/>
                  </a:lnTo>
                  <a:lnTo>
                    <a:pt x="12505" y="40533"/>
                  </a:lnTo>
                  <a:lnTo>
                    <a:pt x="12392" y="39967"/>
                  </a:lnTo>
                  <a:lnTo>
                    <a:pt x="12279" y="39439"/>
                  </a:lnTo>
                  <a:lnTo>
                    <a:pt x="12147" y="38930"/>
                  </a:lnTo>
                  <a:lnTo>
                    <a:pt x="11996" y="38477"/>
                  </a:lnTo>
                  <a:lnTo>
                    <a:pt x="11864" y="38044"/>
                  </a:lnTo>
                  <a:lnTo>
                    <a:pt x="11713" y="37666"/>
                  </a:lnTo>
                  <a:lnTo>
                    <a:pt x="11562" y="37327"/>
                  </a:lnTo>
                  <a:lnTo>
                    <a:pt x="11317" y="36799"/>
                  </a:lnTo>
                  <a:lnTo>
                    <a:pt x="11129" y="36459"/>
                  </a:lnTo>
                  <a:lnTo>
                    <a:pt x="11072" y="36346"/>
                  </a:lnTo>
                  <a:lnTo>
                    <a:pt x="11543" y="36987"/>
                  </a:lnTo>
                  <a:lnTo>
                    <a:pt x="12034" y="37591"/>
                  </a:lnTo>
                  <a:lnTo>
                    <a:pt x="12524" y="38176"/>
                  </a:lnTo>
                  <a:lnTo>
                    <a:pt x="13015" y="38741"/>
                  </a:lnTo>
                  <a:lnTo>
                    <a:pt x="13505" y="39270"/>
                  </a:lnTo>
                  <a:lnTo>
                    <a:pt x="13995" y="39779"/>
                  </a:lnTo>
                  <a:lnTo>
                    <a:pt x="14486" y="40269"/>
                  </a:lnTo>
                  <a:lnTo>
                    <a:pt x="14976" y="40722"/>
                  </a:lnTo>
                  <a:lnTo>
                    <a:pt x="15467" y="41156"/>
                  </a:lnTo>
                  <a:lnTo>
                    <a:pt x="15957" y="41571"/>
                  </a:lnTo>
                  <a:lnTo>
                    <a:pt x="16429" y="41948"/>
                  </a:lnTo>
                  <a:lnTo>
                    <a:pt x="16881" y="42325"/>
                  </a:lnTo>
                  <a:lnTo>
                    <a:pt x="17353" y="42665"/>
                  </a:lnTo>
                  <a:lnTo>
                    <a:pt x="17787" y="42985"/>
                  </a:lnTo>
                  <a:lnTo>
                    <a:pt x="18654" y="43551"/>
                  </a:lnTo>
                  <a:lnTo>
                    <a:pt x="19446" y="44060"/>
                  </a:lnTo>
                  <a:lnTo>
                    <a:pt x="20163" y="44475"/>
                  </a:lnTo>
                  <a:lnTo>
                    <a:pt x="20823" y="44815"/>
                  </a:lnTo>
                  <a:lnTo>
                    <a:pt x="21370" y="45079"/>
                  </a:lnTo>
                  <a:lnTo>
                    <a:pt x="21823" y="45286"/>
                  </a:lnTo>
                  <a:lnTo>
                    <a:pt x="22144" y="45437"/>
                  </a:lnTo>
                  <a:lnTo>
                    <a:pt x="22426" y="45550"/>
                  </a:lnTo>
                  <a:lnTo>
                    <a:pt x="22558" y="44985"/>
                  </a:lnTo>
                  <a:lnTo>
                    <a:pt x="22653" y="44400"/>
                  </a:lnTo>
                  <a:lnTo>
                    <a:pt x="22691" y="43815"/>
                  </a:lnTo>
                  <a:lnTo>
                    <a:pt x="22709" y="43230"/>
                  </a:lnTo>
                  <a:lnTo>
                    <a:pt x="22691" y="42646"/>
                  </a:lnTo>
                  <a:lnTo>
                    <a:pt x="22653" y="42061"/>
                  </a:lnTo>
                  <a:lnTo>
                    <a:pt x="22577" y="41458"/>
                  </a:lnTo>
                  <a:lnTo>
                    <a:pt x="22483" y="40873"/>
                  </a:lnTo>
                  <a:lnTo>
                    <a:pt x="22351" y="40288"/>
                  </a:lnTo>
                  <a:lnTo>
                    <a:pt x="22219" y="39722"/>
                  </a:lnTo>
                  <a:lnTo>
                    <a:pt x="22049" y="39138"/>
                  </a:lnTo>
                  <a:lnTo>
                    <a:pt x="21879" y="38572"/>
                  </a:lnTo>
                  <a:lnTo>
                    <a:pt x="21691" y="38025"/>
                  </a:lnTo>
                  <a:lnTo>
                    <a:pt x="21483" y="37497"/>
                  </a:lnTo>
                  <a:lnTo>
                    <a:pt x="21276" y="36968"/>
                  </a:lnTo>
                  <a:lnTo>
                    <a:pt x="21050" y="36459"/>
                  </a:lnTo>
                  <a:lnTo>
                    <a:pt x="20597" y="35497"/>
                  </a:lnTo>
                  <a:lnTo>
                    <a:pt x="20144" y="34611"/>
                  </a:lnTo>
                  <a:lnTo>
                    <a:pt x="19710" y="33819"/>
                  </a:lnTo>
                  <a:lnTo>
                    <a:pt x="19314" y="33158"/>
                  </a:lnTo>
                  <a:lnTo>
                    <a:pt x="18994" y="32612"/>
                  </a:lnTo>
                  <a:lnTo>
                    <a:pt x="18711" y="32197"/>
                  </a:lnTo>
                  <a:lnTo>
                    <a:pt x="18484" y="31857"/>
                  </a:lnTo>
                  <a:lnTo>
                    <a:pt x="19484" y="32649"/>
                  </a:lnTo>
                  <a:lnTo>
                    <a:pt x="20465" y="33404"/>
                  </a:lnTo>
                  <a:lnTo>
                    <a:pt x="21446" y="34083"/>
                  </a:lnTo>
                  <a:lnTo>
                    <a:pt x="22389" y="34724"/>
                  </a:lnTo>
                  <a:lnTo>
                    <a:pt x="23332" y="35309"/>
                  </a:lnTo>
                  <a:lnTo>
                    <a:pt x="24237" y="35837"/>
                  </a:lnTo>
                  <a:lnTo>
                    <a:pt x="25142" y="36327"/>
                  </a:lnTo>
                  <a:lnTo>
                    <a:pt x="26010" y="36761"/>
                  </a:lnTo>
                  <a:lnTo>
                    <a:pt x="26878" y="37157"/>
                  </a:lnTo>
                  <a:lnTo>
                    <a:pt x="27708" y="37515"/>
                  </a:lnTo>
                  <a:lnTo>
                    <a:pt x="28519" y="37836"/>
                  </a:lnTo>
                  <a:lnTo>
                    <a:pt x="29292" y="38119"/>
                  </a:lnTo>
                  <a:lnTo>
                    <a:pt x="30065" y="38364"/>
                  </a:lnTo>
                  <a:lnTo>
                    <a:pt x="30801" y="38572"/>
                  </a:lnTo>
                  <a:lnTo>
                    <a:pt x="31499" y="38760"/>
                  </a:lnTo>
                  <a:lnTo>
                    <a:pt x="32197" y="38911"/>
                  </a:lnTo>
                  <a:lnTo>
                    <a:pt x="32857" y="39043"/>
                  </a:lnTo>
                  <a:lnTo>
                    <a:pt x="33479" y="39156"/>
                  </a:lnTo>
                  <a:lnTo>
                    <a:pt x="34083" y="39232"/>
                  </a:lnTo>
                  <a:lnTo>
                    <a:pt x="34649" y="39288"/>
                  </a:lnTo>
                  <a:lnTo>
                    <a:pt x="35196" y="39326"/>
                  </a:lnTo>
                  <a:lnTo>
                    <a:pt x="35705" y="39345"/>
                  </a:lnTo>
                  <a:lnTo>
                    <a:pt x="36176" y="39364"/>
                  </a:lnTo>
                  <a:lnTo>
                    <a:pt x="36629" y="39364"/>
                  </a:lnTo>
                  <a:lnTo>
                    <a:pt x="37421" y="39326"/>
                  </a:lnTo>
                  <a:lnTo>
                    <a:pt x="38081" y="39251"/>
                  </a:lnTo>
                  <a:lnTo>
                    <a:pt x="38591" y="39175"/>
                  </a:lnTo>
                  <a:lnTo>
                    <a:pt x="38949" y="39119"/>
                  </a:lnTo>
                  <a:lnTo>
                    <a:pt x="39043" y="39119"/>
                  </a:lnTo>
                  <a:lnTo>
                    <a:pt x="39062" y="39100"/>
                  </a:lnTo>
                  <a:lnTo>
                    <a:pt x="39081" y="39081"/>
                  </a:lnTo>
                  <a:lnTo>
                    <a:pt x="39100" y="39062"/>
                  </a:lnTo>
                  <a:lnTo>
                    <a:pt x="39119" y="39062"/>
                  </a:lnTo>
                  <a:lnTo>
                    <a:pt x="39119" y="39006"/>
                  </a:lnTo>
                  <a:lnTo>
                    <a:pt x="39100" y="38949"/>
                  </a:lnTo>
                  <a:lnTo>
                    <a:pt x="39175" y="38591"/>
                  </a:lnTo>
                  <a:lnTo>
                    <a:pt x="39251" y="38081"/>
                  </a:lnTo>
                  <a:lnTo>
                    <a:pt x="39326" y="37421"/>
                  </a:lnTo>
                  <a:lnTo>
                    <a:pt x="39364" y="36629"/>
                  </a:lnTo>
                  <a:lnTo>
                    <a:pt x="39364" y="36195"/>
                  </a:lnTo>
                  <a:lnTo>
                    <a:pt x="39345" y="35705"/>
                  </a:lnTo>
                  <a:lnTo>
                    <a:pt x="39326" y="35196"/>
                  </a:lnTo>
                  <a:lnTo>
                    <a:pt x="39289" y="34649"/>
                  </a:lnTo>
                  <a:lnTo>
                    <a:pt x="39232" y="34083"/>
                  </a:lnTo>
                  <a:lnTo>
                    <a:pt x="39138" y="33479"/>
                  </a:lnTo>
                  <a:lnTo>
                    <a:pt x="39043" y="32857"/>
                  </a:lnTo>
                  <a:lnTo>
                    <a:pt x="38911" y="32197"/>
                  </a:lnTo>
                  <a:lnTo>
                    <a:pt x="38760" y="31518"/>
                  </a:lnTo>
                  <a:lnTo>
                    <a:pt x="38572" y="30801"/>
                  </a:lnTo>
                  <a:lnTo>
                    <a:pt x="38364" y="30065"/>
                  </a:lnTo>
                  <a:lnTo>
                    <a:pt x="38119" y="29292"/>
                  </a:lnTo>
                  <a:lnTo>
                    <a:pt x="37836" y="28519"/>
                  </a:lnTo>
                  <a:lnTo>
                    <a:pt x="37516" y="27708"/>
                  </a:lnTo>
                  <a:lnTo>
                    <a:pt x="37157" y="26878"/>
                  </a:lnTo>
                  <a:lnTo>
                    <a:pt x="36761" y="26029"/>
                  </a:lnTo>
                  <a:lnTo>
                    <a:pt x="36308" y="25142"/>
                  </a:lnTo>
                  <a:lnTo>
                    <a:pt x="35837" y="24256"/>
                  </a:lnTo>
                  <a:lnTo>
                    <a:pt x="35290" y="23332"/>
                  </a:lnTo>
                  <a:lnTo>
                    <a:pt x="34724" y="22408"/>
                  </a:lnTo>
                  <a:lnTo>
                    <a:pt x="34083" y="21446"/>
                  </a:lnTo>
                  <a:lnTo>
                    <a:pt x="33404" y="20484"/>
                  </a:lnTo>
                  <a:lnTo>
                    <a:pt x="32649" y="19484"/>
                  </a:lnTo>
                  <a:lnTo>
                    <a:pt x="31857" y="18484"/>
                  </a:lnTo>
                  <a:lnTo>
                    <a:pt x="32197" y="18730"/>
                  </a:lnTo>
                  <a:lnTo>
                    <a:pt x="32612" y="18994"/>
                  </a:lnTo>
                  <a:lnTo>
                    <a:pt x="33159" y="19333"/>
                  </a:lnTo>
                  <a:lnTo>
                    <a:pt x="33819" y="19729"/>
                  </a:lnTo>
                  <a:lnTo>
                    <a:pt x="34611" y="20144"/>
                  </a:lnTo>
                  <a:lnTo>
                    <a:pt x="35479" y="20597"/>
                  </a:lnTo>
                  <a:lnTo>
                    <a:pt x="36459" y="21049"/>
                  </a:lnTo>
                  <a:lnTo>
                    <a:pt x="36969" y="21276"/>
                  </a:lnTo>
                  <a:lnTo>
                    <a:pt x="37478" y="21483"/>
                  </a:lnTo>
                  <a:lnTo>
                    <a:pt x="38025" y="21691"/>
                  </a:lnTo>
                  <a:lnTo>
                    <a:pt x="38572" y="21879"/>
                  </a:lnTo>
                  <a:lnTo>
                    <a:pt x="39138" y="22049"/>
                  </a:lnTo>
                  <a:lnTo>
                    <a:pt x="39703" y="22219"/>
                  </a:lnTo>
                  <a:lnTo>
                    <a:pt x="40288" y="22370"/>
                  </a:lnTo>
                  <a:lnTo>
                    <a:pt x="40873" y="22483"/>
                  </a:lnTo>
                  <a:lnTo>
                    <a:pt x="41458" y="22577"/>
                  </a:lnTo>
                  <a:lnTo>
                    <a:pt x="42061" y="22653"/>
                  </a:lnTo>
                  <a:lnTo>
                    <a:pt x="42646" y="22709"/>
                  </a:lnTo>
                  <a:lnTo>
                    <a:pt x="43231" y="22709"/>
                  </a:lnTo>
                  <a:lnTo>
                    <a:pt x="43815" y="22690"/>
                  </a:lnTo>
                  <a:lnTo>
                    <a:pt x="44400" y="22653"/>
                  </a:lnTo>
                  <a:lnTo>
                    <a:pt x="44966" y="22558"/>
                  </a:lnTo>
                  <a:lnTo>
                    <a:pt x="45532" y="22426"/>
                  </a:lnTo>
                  <a:lnTo>
                    <a:pt x="45437" y="22143"/>
                  </a:lnTo>
                  <a:lnTo>
                    <a:pt x="45286" y="21823"/>
                  </a:lnTo>
                  <a:lnTo>
                    <a:pt x="45079" y="21370"/>
                  </a:lnTo>
                  <a:lnTo>
                    <a:pt x="44815" y="20823"/>
                  </a:lnTo>
                  <a:lnTo>
                    <a:pt x="44475" y="20182"/>
                  </a:lnTo>
                  <a:lnTo>
                    <a:pt x="44042" y="19446"/>
                  </a:lnTo>
                  <a:lnTo>
                    <a:pt x="43551" y="18654"/>
                  </a:lnTo>
                  <a:lnTo>
                    <a:pt x="42985" y="17805"/>
                  </a:lnTo>
                  <a:lnTo>
                    <a:pt x="42665" y="17353"/>
                  </a:lnTo>
                  <a:lnTo>
                    <a:pt x="42306" y="16900"/>
                  </a:lnTo>
                  <a:lnTo>
                    <a:pt x="41948" y="16428"/>
                  </a:lnTo>
                  <a:lnTo>
                    <a:pt x="41571" y="15957"/>
                  </a:lnTo>
                  <a:lnTo>
                    <a:pt x="41156" y="15467"/>
                  </a:lnTo>
                  <a:lnTo>
                    <a:pt x="40722" y="14976"/>
                  </a:lnTo>
                  <a:lnTo>
                    <a:pt x="40250" y="14486"/>
                  </a:lnTo>
                  <a:lnTo>
                    <a:pt x="39779" y="13995"/>
                  </a:lnTo>
                  <a:lnTo>
                    <a:pt x="39270" y="13505"/>
                  </a:lnTo>
                  <a:lnTo>
                    <a:pt x="38742" y="13015"/>
                  </a:lnTo>
                  <a:lnTo>
                    <a:pt x="38176" y="12524"/>
                  </a:lnTo>
                  <a:lnTo>
                    <a:pt x="37591" y="12034"/>
                  </a:lnTo>
                  <a:lnTo>
                    <a:pt x="36987" y="11543"/>
                  </a:lnTo>
                  <a:lnTo>
                    <a:pt x="36346" y="11072"/>
                  </a:lnTo>
                  <a:lnTo>
                    <a:pt x="36459" y="11128"/>
                  </a:lnTo>
                  <a:lnTo>
                    <a:pt x="36799" y="11317"/>
                  </a:lnTo>
                  <a:lnTo>
                    <a:pt x="37327" y="11562"/>
                  </a:lnTo>
                  <a:lnTo>
                    <a:pt x="37666" y="11713"/>
                  </a:lnTo>
                  <a:lnTo>
                    <a:pt x="38044" y="11864"/>
                  </a:lnTo>
                  <a:lnTo>
                    <a:pt x="38459" y="12015"/>
                  </a:lnTo>
                  <a:lnTo>
                    <a:pt x="38930" y="12147"/>
                  </a:lnTo>
                  <a:lnTo>
                    <a:pt x="39421" y="12279"/>
                  </a:lnTo>
                  <a:lnTo>
                    <a:pt x="39968" y="12411"/>
                  </a:lnTo>
                  <a:lnTo>
                    <a:pt x="40533" y="12505"/>
                  </a:lnTo>
                  <a:lnTo>
                    <a:pt x="41118" y="12581"/>
                  </a:lnTo>
                  <a:lnTo>
                    <a:pt x="41740" y="12637"/>
                  </a:lnTo>
                  <a:lnTo>
                    <a:pt x="42382" y="12656"/>
                  </a:lnTo>
                  <a:lnTo>
                    <a:pt x="43061" y="12637"/>
                  </a:lnTo>
                  <a:lnTo>
                    <a:pt x="43759" y="12581"/>
                  </a:lnTo>
                  <a:lnTo>
                    <a:pt x="44117" y="12524"/>
                  </a:lnTo>
                  <a:lnTo>
                    <a:pt x="44475" y="12468"/>
                  </a:lnTo>
                  <a:lnTo>
                    <a:pt x="44834" y="12392"/>
                  </a:lnTo>
                  <a:lnTo>
                    <a:pt x="45192" y="12317"/>
                  </a:lnTo>
                  <a:lnTo>
                    <a:pt x="45569" y="12203"/>
                  </a:lnTo>
                  <a:lnTo>
                    <a:pt x="45928" y="12090"/>
                  </a:lnTo>
                  <a:lnTo>
                    <a:pt x="46305" y="11977"/>
                  </a:lnTo>
                  <a:lnTo>
                    <a:pt x="46682" y="11826"/>
                  </a:lnTo>
                  <a:lnTo>
                    <a:pt x="47078" y="11657"/>
                  </a:lnTo>
                  <a:lnTo>
                    <a:pt x="47455" y="11487"/>
                  </a:lnTo>
                  <a:lnTo>
                    <a:pt x="47833" y="11298"/>
                  </a:lnTo>
                  <a:lnTo>
                    <a:pt x="48229" y="11072"/>
                  </a:lnTo>
                  <a:lnTo>
                    <a:pt x="48606" y="10845"/>
                  </a:lnTo>
                  <a:lnTo>
                    <a:pt x="49002" y="10600"/>
                  </a:lnTo>
                  <a:lnTo>
                    <a:pt x="49398" y="10336"/>
                  </a:lnTo>
                  <a:lnTo>
                    <a:pt x="49775" y="10034"/>
                  </a:lnTo>
                  <a:lnTo>
                    <a:pt x="50172" y="9733"/>
                  </a:lnTo>
                  <a:lnTo>
                    <a:pt x="50568" y="9393"/>
                  </a:lnTo>
                  <a:lnTo>
                    <a:pt x="50945" y="9035"/>
                  </a:lnTo>
                  <a:lnTo>
                    <a:pt x="51341" y="8658"/>
                  </a:lnTo>
                  <a:lnTo>
                    <a:pt x="51718" y="8261"/>
                  </a:lnTo>
                  <a:lnTo>
                    <a:pt x="52114" y="7847"/>
                  </a:lnTo>
                  <a:lnTo>
                    <a:pt x="52491" y="7394"/>
                  </a:lnTo>
                  <a:lnTo>
                    <a:pt x="52888" y="6922"/>
                  </a:lnTo>
                  <a:lnTo>
                    <a:pt x="53265" y="6413"/>
                  </a:lnTo>
                  <a:lnTo>
                    <a:pt x="53642" y="5904"/>
                  </a:lnTo>
                  <a:lnTo>
                    <a:pt x="54019" y="5338"/>
                  </a:lnTo>
                  <a:lnTo>
                    <a:pt x="54396" y="4772"/>
                  </a:lnTo>
                  <a:lnTo>
                    <a:pt x="54396" y="4772"/>
                  </a:lnTo>
                  <a:lnTo>
                    <a:pt x="54170" y="4866"/>
                  </a:lnTo>
                  <a:lnTo>
                    <a:pt x="53925" y="4961"/>
                  </a:lnTo>
                  <a:lnTo>
                    <a:pt x="53567" y="5074"/>
                  </a:lnTo>
                  <a:lnTo>
                    <a:pt x="53133" y="5187"/>
                  </a:lnTo>
                  <a:lnTo>
                    <a:pt x="52605" y="5300"/>
                  </a:lnTo>
                  <a:lnTo>
                    <a:pt x="51982" y="5395"/>
                  </a:lnTo>
                  <a:lnTo>
                    <a:pt x="51643" y="5413"/>
                  </a:lnTo>
                  <a:lnTo>
                    <a:pt x="51303" y="5451"/>
                  </a:lnTo>
                  <a:lnTo>
                    <a:pt x="50926" y="5470"/>
                  </a:lnTo>
                  <a:lnTo>
                    <a:pt x="50530" y="5470"/>
                  </a:lnTo>
                  <a:lnTo>
                    <a:pt x="50115" y="5451"/>
                  </a:lnTo>
                  <a:lnTo>
                    <a:pt x="49700" y="5432"/>
                  </a:lnTo>
                  <a:lnTo>
                    <a:pt x="49247" y="5376"/>
                  </a:lnTo>
                  <a:lnTo>
                    <a:pt x="48795" y="5319"/>
                  </a:lnTo>
                  <a:lnTo>
                    <a:pt x="48323" y="5225"/>
                  </a:lnTo>
                  <a:lnTo>
                    <a:pt x="47833" y="5130"/>
                  </a:lnTo>
                  <a:lnTo>
                    <a:pt x="47342" y="4998"/>
                  </a:lnTo>
                  <a:lnTo>
                    <a:pt x="46833" y="4848"/>
                  </a:lnTo>
                  <a:lnTo>
                    <a:pt x="46305" y="4678"/>
                  </a:lnTo>
                  <a:lnTo>
                    <a:pt x="45758" y="4470"/>
                  </a:lnTo>
                  <a:lnTo>
                    <a:pt x="45211" y="4225"/>
                  </a:lnTo>
                  <a:lnTo>
                    <a:pt x="44645" y="3961"/>
                  </a:lnTo>
                  <a:lnTo>
                    <a:pt x="44079" y="3659"/>
                  </a:lnTo>
                  <a:lnTo>
                    <a:pt x="43495" y="3339"/>
                  </a:lnTo>
                  <a:lnTo>
                    <a:pt x="42570" y="2811"/>
                  </a:lnTo>
                  <a:lnTo>
                    <a:pt x="41646" y="2339"/>
                  </a:lnTo>
                  <a:lnTo>
                    <a:pt x="40722" y="1905"/>
                  </a:lnTo>
                  <a:lnTo>
                    <a:pt x="39798" y="1509"/>
                  </a:lnTo>
                  <a:lnTo>
                    <a:pt x="38855" y="1151"/>
                  </a:lnTo>
                  <a:lnTo>
                    <a:pt x="37912" y="849"/>
                  </a:lnTo>
                  <a:lnTo>
                    <a:pt x="37440" y="717"/>
                  </a:lnTo>
                  <a:lnTo>
                    <a:pt x="36969" y="604"/>
                  </a:lnTo>
                  <a:lnTo>
                    <a:pt x="36497" y="491"/>
                  </a:lnTo>
                  <a:lnTo>
                    <a:pt x="36026" y="377"/>
                  </a:lnTo>
                  <a:lnTo>
                    <a:pt x="35554" y="302"/>
                  </a:lnTo>
                  <a:lnTo>
                    <a:pt x="35064" y="208"/>
                  </a:lnTo>
                  <a:lnTo>
                    <a:pt x="34592" y="151"/>
                  </a:lnTo>
                  <a:lnTo>
                    <a:pt x="34102" y="94"/>
                  </a:lnTo>
                  <a:lnTo>
                    <a:pt x="33630" y="57"/>
                  </a:lnTo>
                  <a:lnTo>
                    <a:pt x="33140" y="19"/>
                  </a:lnTo>
                  <a:lnTo>
                    <a:pt x="32649" y="19"/>
                  </a:lnTo>
                  <a:lnTo>
                    <a:pt x="32178" y="0"/>
                  </a:lnTo>
                  <a:close/>
                </a:path>
              </a:pathLst>
            </a:cu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176825" y="194775"/>
              <a:ext cx="1031275" cy="1031275"/>
            </a:xfrm>
            <a:custGeom>
              <a:avLst/>
              <a:gdLst/>
              <a:ahLst/>
              <a:cxnLst/>
              <a:rect l="l" t="t" r="r" b="b"/>
              <a:pathLst>
                <a:path w="41251" h="41251" extrusionOk="0">
                  <a:moveTo>
                    <a:pt x="27519" y="1"/>
                  </a:moveTo>
                  <a:lnTo>
                    <a:pt x="26916" y="19"/>
                  </a:lnTo>
                  <a:lnTo>
                    <a:pt x="26312" y="38"/>
                  </a:lnTo>
                  <a:lnTo>
                    <a:pt x="25709" y="95"/>
                  </a:lnTo>
                  <a:lnTo>
                    <a:pt x="25105" y="151"/>
                  </a:lnTo>
                  <a:lnTo>
                    <a:pt x="24501" y="208"/>
                  </a:lnTo>
                  <a:lnTo>
                    <a:pt x="23917" y="302"/>
                  </a:lnTo>
                  <a:lnTo>
                    <a:pt x="22728" y="491"/>
                  </a:lnTo>
                  <a:lnTo>
                    <a:pt x="21559" y="755"/>
                  </a:lnTo>
                  <a:lnTo>
                    <a:pt x="20974" y="906"/>
                  </a:lnTo>
                  <a:lnTo>
                    <a:pt x="20390" y="1076"/>
                  </a:lnTo>
                  <a:lnTo>
                    <a:pt x="19805" y="1245"/>
                  </a:lnTo>
                  <a:lnTo>
                    <a:pt x="19239" y="1434"/>
                  </a:lnTo>
                  <a:lnTo>
                    <a:pt x="18673" y="1623"/>
                  </a:lnTo>
                  <a:lnTo>
                    <a:pt x="18107" y="1830"/>
                  </a:lnTo>
                  <a:lnTo>
                    <a:pt x="17560" y="2056"/>
                  </a:lnTo>
                  <a:lnTo>
                    <a:pt x="17013" y="2302"/>
                  </a:lnTo>
                  <a:lnTo>
                    <a:pt x="16466" y="2547"/>
                  </a:lnTo>
                  <a:lnTo>
                    <a:pt x="15938" y="2811"/>
                  </a:lnTo>
                  <a:lnTo>
                    <a:pt x="15391" y="3075"/>
                  </a:lnTo>
                  <a:lnTo>
                    <a:pt x="14882" y="3358"/>
                  </a:lnTo>
                  <a:lnTo>
                    <a:pt x="14354" y="3660"/>
                  </a:lnTo>
                  <a:lnTo>
                    <a:pt x="13845" y="3961"/>
                  </a:lnTo>
                  <a:lnTo>
                    <a:pt x="13354" y="4263"/>
                  </a:lnTo>
                  <a:lnTo>
                    <a:pt x="12845" y="4584"/>
                  </a:lnTo>
                  <a:lnTo>
                    <a:pt x="12355" y="4923"/>
                  </a:lnTo>
                  <a:lnTo>
                    <a:pt x="11883" y="5263"/>
                  </a:lnTo>
                  <a:lnTo>
                    <a:pt x="11412" y="5621"/>
                  </a:lnTo>
                  <a:lnTo>
                    <a:pt x="10940" y="5980"/>
                  </a:lnTo>
                  <a:lnTo>
                    <a:pt x="10487" y="6357"/>
                  </a:lnTo>
                  <a:lnTo>
                    <a:pt x="10035" y="6734"/>
                  </a:lnTo>
                  <a:lnTo>
                    <a:pt x="9601" y="7130"/>
                  </a:lnTo>
                  <a:lnTo>
                    <a:pt x="9186" y="7526"/>
                  </a:lnTo>
                  <a:lnTo>
                    <a:pt x="8752" y="7941"/>
                  </a:lnTo>
                  <a:lnTo>
                    <a:pt x="8356" y="8356"/>
                  </a:lnTo>
                  <a:lnTo>
                    <a:pt x="10450" y="7356"/>
                  </a:lnTo>
                  <a:lnTo>
                    <a:pt x="11506" y="6866"/>
                  </a:lnTo>
                  <a:lnTo>
                    <a:pt x="12543" y="6413"/>
                  </a:lnTo>
                  <a:lnTo>
                    <a:pt x="13581" y="5961"/>
                  </a:lnTo>
                  <a:lnTo>
                    <a:pt x="14637" y="5527"/>
                  </a:lnTo>
                  <a:lnTo>
                    <a:pt x="15693" y="5131"/>
                  </a:lnTo>
                  <a:lnTo>
                    <a:pt x="16749" y="4754"/>
                  </a:lnTo>
                  <a:lnTo>
                    <a:pt x="17278" y="4584"/>
                  </a:lnTo>
                  <a:lnTo>
                    <a:pt x="17806" y="4414"/>
                  </a:lnTo>
                  <a:lnTo>
                    <a:pt x="18881" y="4093"/>
                  </a:lnTo>
                  <a:lnTo>
                    <a:pt x="19409" y="3943"/>
                  </a:lnTo>
                  <a:lnTo>
                    <a:pt x="19956" y="3792"/>
                  </a:lnTo>
                  <a:lnTo>
                    <a:pt x="20484" y="3660"/>
                  </a:lnTo>
                  <a:lnTo>
                    <a:pt x="21031" y="3546"/>
                  </a:lnTo>
                  <a:lnTo>
                    <a:pt x="22106" y="3301"/>
                  </a:lnTo>
                  <a:lnTo>
                    <a:pt x="23200" y="3113"/>
                  </a:lnTo>
                  <a:lnTo>
                    <a:pt x="24294" y="2943"/>
                  </a:lnTo>
                  <a:lnTo>
                    <a:pt x="25388" y="2830"/>
                  </a:lnTo>
                  <a:lnTo>
                    <a:pt x="26482" y="2717"/>
                  </a:lnTo>
                  <a:lnTo>
                    <a:pt x="27595" y="2660"/>
                  </a:lnTo>
                  <a:lnTo>
                    <a:pt x="28689" y="2622"/>
                  </a:lnTo>
                  <a:lnTo>
                    <a:pt x="29801" y="2622"/>
                  </a:lnTo>
                  <a:lnTo>
                    <a:pt x="30895" y="2660"/>
                  </a:lnTo>
                  <a:lnTo>
                    <a:pt x="32008" y="2735"/>
                  </a:lnTo>
                  <a:lnTo>
                    <a:pt x="33121" y="2849"/>
                  </a:lnTo>
                  <a:lnTo>
                    <a:pt x="34234" y="2981"/>
                  </a:lnTo>
                  <a:lnTo>
                    <a:pt x="35045" y="3094"/>
                  </a:lnTo>
                  <a:lnTo>
                    <a:pt x="35856" y="3226"/>
                  </a:lnTo>
                  <a:lnTo>
                    <a:pt x="36667" y="3377"/>
                  </a:lnTo>
                  <a:lnTo>
                    <a:pt x="37478" y="3546"/>
                  </a:lnTo>
                  <a:lnTo>
                    <a:pt x="38289" y="3716"/>
                  </a:lnTo>
                  <a:lnTo>
                    <a:pt x="39119" y="3924"/>
                  </a:lnTo>
                  <a:lnTo>
                    <a:pt x="39930" y="4131"/>
                  </a:lnTo>
                  <a:lnTo>
                    <a:pt x="40741" y="4376"/>
                  </a:lnTo>
                  <a:lnTo>
                    <a:pt x="40816" y="4395"/>
                  </a:lnTo>
                  <a:lnTo>
                    <a:pt x="40892" y="4395"/>
                  </a:lnTo>
                  <a:lnTo>
                    <a:pt x="40967" y="4376"/>
                  </a:lnTo>
                  <a:lnTo>
                    <a:pt x="41024" y="4358"/>
                  </a:lnTo>
                  <a:lnTo>
                    <a:pt x="41081" y="4320"/>
                  </a:lnTo>
                  <a:lnTo>
                    <a:pt x="41137" y="4263"/>
                  </a:lnTo>
                  <a:lnTo>
                    <a:pt x="41213" y="4169"/>
                  </a:lnTo>
                  <a:lnTo>
                    <a:pt x="41250" y="4037"/>
                  </a:lnTo>
                  <a:lnTo>
                    <a:pt x="41250" y="3961"/>
                  </a:lnTo>
                  <a:lnTo>
                    <a:pt x="41231" y="3905"/>
                  </a:lnTo>
                  <a:lnTo>
                    <a:pt x="41213" y="3829"/>
                  </a:lnTo>
                  <a:lnTo>
                    <a:pt x="41175" y="3773"/>
                  </a:lnTo>
                  <a:lnTo>
                    <a:pt x="41118" y="3716"/>
                  </a:lnTo>
                  <a:lnTo>
                    <a:pt x="41062" y="3660"/>
                  </a:lnTo>
                  <a:lnTo>
                    <a:pt x="40307" y="3207"/>
                  </a:lnTo>
                  <a:lnTo>
                    <a:pt x="39553" y="2792"/>
                  </a:lnTo>
                  <a:lnTo>
                    <a:pt x="38761" y="2415"/>
                  </a:lnTo>
                  <a:lnTo>
                    <a:pt x="37968" y="2056"/>
                  </a:lnTo>
                  <a:lnTo>
                    <a:pt x="37157" y="1717"/>
                  </a:lnTo>
                  <a:lnTo>
                    <a:pt x="36327" y="1415"/>
                  </a:lnTo>
                  <a:lnTo>
                    <a:pt x="35498" y="1151"/>
                  </a:lnTo>
                  <a:lnTo>
                    <a:pt x="34649" y="906"/>
                  </a:lnTo>
                  <a:lnTo>
                    <a:pt x="34064" y="755"/>
                  </a:lnTo>
                  <a:lnTo>
                    <a:pt x="33479" y="623"/>
                  </a:lnTo>
                  <a:lnTo>
                    <a:pt x="32895" y="491"/>
                  </a:lnTo>
                  <a:lnTo>
                    <a:pt x="32310" y="397"/>
                  </a:lnTo>
                  <a:lnTo>
                    <a:pt x="31706" y="283"/>
                  </a:lnTo>
                  <a:lnTo>
                    <a:pt x="31122" y="208"/>
                  </a:lnTo>
                  <a:lnTo>
                    <a:pt x="30518" y="133"/>
                  </a:lnTo>
                  <a:lnTo>
                    <a:pt x="29915" y="76"/>
                  </a:lnTo>
                  <a:lnTo>
                    <a:pt x="29330" y="38"/>
                  </a:lnTo>
                  <a:lnTo>
                    <a:pt x="28726" y="19"/>
                  </a:lnTo>
                  <a:lnTo>
                    <a:pt x="28123" y="1"/>
                  </a:lnTo>
                  <a:close/>
                  <a:moveTo>
                    <a:pt x="8356" y="8356"/>
                  </a:moveTo>
                  <a:lnTo>
                    <a:pt x="7922" y="8771"/>
                  </a:lnTo>
                  <a:lnTo>
                    <a:pt x="7526" y="9186"/>
                  </a:lnTo>
                  <a:lnTo>
                    <a:pt x="7111" y="9620"/>
                  </a:lnTo>
                  <a:lnTo>
                    <a:pt x="6715" y="10054"/>
                  </a:lnTo>
                  <a:lnTo>
                    <a:pt x="6338" y="10487"/>
                  </a:lnTo>
                  <a:lnTo>
                    <a:pt x="5961" y="10959"/>
                  </a:lnTo>
                  <a:lnTo>
                    <a:pt x="5602" y="11412"/>
                  </a:lnTo>
                  <a:lnTo>
                    <a:pt x="5263" y="11883"/>
                  </a:lnTo>
                  <a:lnTo>
                    <a:pt x="4904" y="12374"/>
                  </a:lnTo>
                  <a:lnTo>
                    <a:pt x="4584" y="12864"/>
                  </a:lnTo>
                  <a:lnTo>
                    <a:pt x="4263" y="13354"/>
                  </a:lnTo>
                  <a:lnTo>
                    <a:pt x="3943" y="13864"/>
                  </a:lnTo>
                  <a:lnTo>
                    <a:pt x="3641" y="14373"/>
                  </a:lnTo>
                  <a:lnTo>
                    <a:pt x="3358" y="14882"/>
                  </a:lnTo>
                  <a:lnTo>
                    <a:pt x="3075" y="15410"/>
                  </a:lnTo>
                  <a:lnTo>
                    <a:pt x="2792" y="15938"/>
                  </a:lnTo>
                  <a:lnTo>
                    <a:pt x="2528" y="16467"/>
                  </a:lnTo>
                  <a:lnTo>
                    <a:pt x="2283" y="17014"/>
                  </a:lnTo>
                  <a:lnTo>
                    <a:pt x="2056" y="17560"/>
                  </a:lnTo>
                  <a:lnTo>
                    <a:pt x="1830" y="18126"/>
                  </a:lnTo>
                  <a:lnTo>
                    <a:pt x="1623" y="18692"/>
                  </a:lnTo>
                  <a:lnTo>
                    <a:pt x="1415" y="19258"/>
                  </a:lnTo>
                  <a:lnTo>
                    <a:pt x="1227" y="19824"/>
                  </a:lnTo>
                  <a:lnTo>
                    <a:pt x="1057" y="20390"/>
                  </a:lnTo>
                  <a:lnTo>
                    <a:pt x="887" y="20974"/>
                  </a:lnTo>
                  <a:lnTo>
                    <a:pt x="755" y="21559"/>
                  </a:lnTo>
                  <a:lnTo>
                    <a:pt x="491" y="22729"/>
                  </a:lnTo>
                  <a:lnTo>
                    <a:pt x="283" y="23917"/>
                  </a:lnTo>
                  <a:lnTo>
                    <a:pt x="208" y="24520"/>
                  </a:lnTo>
                  <a:lnTo>
                    <a:pt x="133" y="25124"/>
                  </a:lnTo>
                  <a:lnTo>
                    <a:pt x="76" y="25727"/>
                  </a:lnTo>
                  <a:lnTo>
                    <a:pt x="38" y="26312"/>
                  </a:lnTo>
                  <a:lnTo>
                    <a:pt x="1" y="26916"/>
                  </a:lnTo>
                  <a:lnTo>
                    <a:pt x="1" y="27519"/>
                  </a:lnTo>
                  <a:lnTo>
                    <a:pt x="1" y="28123"/>
                  </a:lnTo>
                  <a:lnTo>
                    <a:pt x="1" y="28726"/>
                  </a:lnTo>
                  <a:lnTo>
                    <a:pt x="38" y="29330"/>
                  </a:lnTo>
                  <a:lnTo>
                    <a:pt x="76" y="29934"/>
                  </a:lnTo>
                  <a:lnTo>
                    <a:pt x="133" y="30537"/>
                  </a:lnTo>
                  <a:lnTo>
                    <a:pt x="208" y="31122"/>
                  </a:lnTo>
                  <a:lnTo>
                    <a:pt x="283" y="31725"/>
                  </a:lnTo>
                  <a:lnTo>
                    <a:pt x="378" y="32310"/>
                  </a:lnTo>
                  <a:lnTo>
                    <a:pt x="491" y="32914"/>
                  </a:lnTo>
                  <a:lnTo>
                    <a:pt x="604" y="33498"/>
                  </a:lnTo>
                  <a:lnTo>
                    <a:pt x="755" y="34083"/>
                  </a:lnTo>
                  <a:lnTo>
                    <a:pt x="887" y="34649"/>
                  </a:lnTo>
                  <a:lnTo>
                    <a:pt x="1132" y="35498"/>
                  </a:lnTo>
                  <a:lnTo>
                    <a:pt x="1415" y="36328"/>
                  </a:lnTo>
                  <a:lnTo>
                    <a:pt x="1717" y="37157"/>
                  </a:lnTo>
                  <a:lnTo>
                    <a:pt x="2038" y="37969"/>
                  </a:lnTo>
                  <a:lnTo>
                    <a:pt x="2396" y="38780"/>
                  </a:lnTo>
                  <a:lnTo>
                    <a:pt x="2792" y="39553"/>
                  </a:lnTo>
                  <a:lnTo>
                    <a:pt x="3207" y="40326"/>
                  </a:lnTo>
                  <a:lnTo>
                    <a:pt x="3660" y="41062"/>
                  </a:lnTo>
                  <a:lnTo>
                    <a:pt x="3697" y="41137"/>
                  </a:lnTo>
                  <a:lnTo>
                    <a:pt x="3754" y="41175"/>
                  </a:lnTo>
                  <a:lnTo>
                    <a:pt x="3829" y="41213"/>
                  </a:lnTo>
                  <a:lnTo>
                    <a:pt x="3886" y="41250"/>
                  </a:lnTo>
                  <a:lnTo>
                    <a:pt x="4018" y="41250"/>
                  </a:lnTo>
                  <a:lnTo>
                    <a:pt x="4150" y="41213"/>
                  </a:lnTo>
                  <a:lnTo>
                    <a:pt x="4263" y="41137"/>
                  </a:lnTo>
                  <a:lnTo>
                    <a:pt x="4301" y="41099"/>
                  </a:lnTo>
                  <a:lnTo>
                    <a:pt x="4339" y="41024"/>
                  </a:lnTo>
                  <a:lnTo>
                    <a:pt x="4376" y="40967"/>
                  </a:lnTo>
                  <a:lnTo>
                    <a:pt x="4376" y="40892"/>
                  </a:lnTo>
                  <a:lnTo>
                    <a:pt x="4376" y="40817"/>
                  </a:lnTo>
                  <a:lnTo>
                    <a:pt x="4357" y="40741"/>
                  </a:lnTo>
                  <a:lnTo>
                    <a:pt x="4131" y="39930"/>
                  </a:lnTo>
                  <a:lnTo>
                    <a:pt x="3905" y="39119"/>
                  </a:lnTo>
                  <a:lnTo>
                    <a:pt x="3716" y="38308"/>
                  </a:lnTo>
                  <a:lnTo>
                    <a:pt x="3528" y="37497"/>
                  </a:lnTo>
                  <a:lnTo>
                    <a:pt x="3358" y="36686"/>
                  </a:lnTo>
                  <a:lnTo>
                    <a:pt x="3207" y="35875"/>
                  </a:lnTo>
                  <a:lnTo>
                    <a:pt x="3075" y="35045"/>
                  </a:lnTo>
                  <a:lnTo>
                    <a:pt x="2962" y="34234"/>
                  </a:lnTo>
                  <a:lnTo>
                    <a:pt x="2830" y="33121"/>
                  </a:lnTo>
                  <a:lnTo>
                    <a:pt x="2735" y="32027"/>
                  </a:lnTo>
                  <a:lnTo>
                    <a:pt x="2660" y="30914"/>
                  </a:lnTo>
                  <a:lnTo>
                    <a:pt x="2622" y="29802"/>
                  </a:lnTo>
                  <a:lnTo>
                    <a:pt x="2622" y="28708"/>
                  </a:lnTo>
                  <a:lnTo>
                    <a:pt x="2641" y="27595"/>
                  </a:lnTo>
                  <a:lnTo>
                    <a:pt x="2717" y="26501"/>
                  </a:lnTo>
                  <a:lnTo>
                    <a:pt x="2811" y="25388"/>
                  </a:lnTo>
                  <a:lnTo>
                    <a:pt x="2943" y="24294"/>
                  </a:lnTo>
                  <a:lnTo>
                    <a:pt x="3113" y="23200"/>
                  </a:lnTo>
                  <a:lnTo>
                    <a:pt x="3301" y="22125"/>
                  </a:lnTo>
                  <a:lnTo>
                    <a:pt x="3528" y="21031"/>
                  </a:lnTo>
                  <a:lnTo>
                    <a:pt x="3660" y="20503"/>
                  </a:lnTo>
                  <a:lnTo>
                    <a:pt x="3792" y="19956"/>
                  </a:lnTo>
                  <a:lnTo>
                    <a:pt x="3943" y="19428"/>
                  </a:lnTo>
                  <a:lnTo>
                    <a:pt x="4075" y="18881"/>
                  </a:lnTo>
                  <a:lnTo>
                    <a:pt x="4414" y="17825"/>
                  </a:lnTo>
                  <a:lnTo>
                    <a:pt x="4565" y="17278"/>
                  </a:lnTo>
                  <a:lnTo>
                    <a:pt x="4754" y="16749"/>
                  </a:lnTo>
                  <a:lnTo>
                    <a:pt x="5131" y="15693"/>
                  </a:lnTo>
                  <a:lnTo>
                    <a:pt x="5527" y="14637"/>
                  </a:lnTo>
                  <a:lnTo>
                    <a:pt x="5961" y="13600"/>
                  </a:lnTo>
                  <a:lnTo>
                    <a:pt x="6395" y="12543"/>
                  </a:lnTo>
                  <a:lnTo>
                    <a:pt x="6866" y="11506"/>
                  </a:lnTo>
                  <a:lnTo>
                    <a:pt x="7356" y="10469"/>
                  </a:lnTo>
                  <a:lnTo>
                    <a:pt x="8356" y="8356"/>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342800" y="361225"/>
              <a:ext cx="738925" cy="738925"/>
            </a:xfrm>
            <a:custGeom>
              <a:avLst/>
              <a:gdLst/>
              <a:ahLst/>
              <a:cxnLst/>
              <a:rect l="l" t="t" r="r" b="b"/>
              <a:pathLst>
                <a:path w="29557" h="29557" extrusionOk="0">
                  <a:moveTo>
                    <a:pt x="12713" y="1"/>
                  </a:moveTo>
                  <a:lnTo>
                    <a:pt x="12223" y="19"/>
                  </a:lnTo>
                  <a:lnTo>
                    <a:pt x="11732" y="38"/>
                  </a:lnTo>
                  <a:lnTo>
                    <a:pt x="11223" y="76"/>
                  </a:lnTo>
                  <a:lnTo>
                    <a:pt x="10733" y="133"/>
                  </a:lnTo>
                  <a:lnTo>
                    <a:pt x="10242" y="208"/>
                  </a:lnTo>
                  <a:lnTo>
                    <a:pt x="9771" y="284"/>
                  </a:lnTo>
                  <a:lnTo>
                    <a:pt x="9281" y="378"/>
                  </a:lnTo>
                  <a:lnTo>
                    <a:pt x="8790" y="491"/>
                  </a:lnTo>
                  <a:lnTo>
                    <a:pt x="8319" y="604"/>
                  </a:lnTo>
                  <a:lnTo>
                    <a:pt x="7847" y="736"/>
                  </a:lnTo>
                  <a:lnTo>
                    <a:pt x="7394" y="887"/>
                  </a:lnTo>
                  <a:lnTo>
                    <a:pt x="6923" y="1057"/>
                  </a:lnTo>
                  <a:lnTo>
                    <a:pt x="6470" y="1227"/>
                  </a:lnTo>
                  <a:lnTo>
                    <a:pt x="6017" y="1415"/>
                  </a:lnTo>
                  <a:lnTo>
                    <a:pt x="5584" y="1604"/>
                  </a:lnTo>
                  <a:lnTo>
                    <a:pt x="5150" y="1830"/>
                  </a:lnTo>
                  <a:lnTo>
                    <a:pt x="4716" y="2038"/>
                  </a:lnTo>
                  <a:lnTo>
                    <a:pt x="4301" y="2283"/>
                  </a:lnTo>
                  <a:lnTo>
                    <a:pt x="3886" y="2528"/>
                  </a:lnTo>
                  <a:lnTo>
                    <a:pt x="3471" y="2792"/>
                  </a:lnTo>
                  <a:lnTo>
                    <a:pt x="3075" y="3056"/>
                  </a:lnTo>
                  <a:lnTo>
                    <a:pt x="3075" y="3075"/>
                  </a:lnTo>
                  <a:lnTo>
                    <a:pt x="4018" y="2905"/>
                  </a:lnTo>
                  <a:lnTo>
                    <a:pt x="4961" y="2754"/>
                  </a:lnTo>
                  <a:lnTo>
                    <a:pt x="5885" y="2622"/>
                  </a:lnTo>
                  <a:lnTo>
                    <a:pt x="6791" y="2509"/>
                  </a:lnTo>
                  <a:lnTo>
                    <a:pt x="7696" y="2415"/>
                  </a:lnTo>
                  <a:lnTo>
                    <a:pt x="8601" y="2358"/>
                  </a:lnTo>
                  <a:lnTo>
                    <a:pt x="9507" y="2321"/>
                  </a:lnTo>
                  <a:lnTo>
                    <a:pt x="10412" y="2321"/>
                  </a:lnTo>
                  <a:lnTo>
                    <a:pt x="11299" y="2339"/>
                  </a:lnTo>
                  <a:lnTo>
                    <a:pt x="12185" y="2396"/>
                  </a:lnTo>
                  <a:lnTo>
                    <a:pt x="13072" y="2471"/>
                  </a:lnTo>
                  <a:lnTo>
                    <a:pt x="13958" y="2566"/>
                  </a:lnTo>
                  <a:lnTo>
                    <a:pt x="14845" y="2698"/>
                  </a:lnTo>
                  <a:lnTo>
                    <a:pt x="15712" y="2868"/>
                  </a:lnTo>
                  <a:lnTo>
                    <a:pt x="16580" y="3056"/>
                  </a:lnTo>
                  <a:lnTo>
                    <a:pt x="17429" y="3264"/>
                  </a:lnTo>
                  <a:lnTo>
                    <a:pt x="18296" y="3490"/>
                  </a:lnTo>
                  <a:lnTo>
                    <a:pt x="19145" y="3754"/>
                  </a:lnTo>
                  <a:lnTo>
                    <a:pt x="19994" y="4037"/>
                  </a:lnTo>
                  <a:lnTo>
                    <a:pt x="20843" y="4339"/>
                  </a:lnTo>
                  <a:lnTo>
                    <a:pt x="21672" y="4678"/>
                  </a:lnTo>
                  <a:lnTo>
                    <a:pt x="22502" y="5018"/>
                  </a:lnTo>
                  <a:lnTo>
                    <a:pt x="23332" y="5376"/>
                  </a:lnTo>
                  <a:lnTo>
                    <a:pt x="24162" y="5772"/>
                  </a:lnTo>
                  <a:lnTo>
                    <a:pt x="25369" y="6357"/>
                  </a:lnTo>
                  <a:lnTo>
                    <a:pt x="26576" y="6979"/>
                  </a:lnTo>
                  <a:lnTo>
                    <a:pt x="27765" y="7639"/>
                  </a:lnTo>
                  <a:lnTo>
                    <a:pt x="28953" y="8318"/>
                  </a:lnTo>
                  <a:lnTo>
                    <a:pt x="29028" y="8356"/>
                  </a:lnTo>
                  <a:lnTo>
                    <a:pt x="29104" y="8375"/>
                  </a:lnTo>
                  <a:lnTo>
                    <a:pt x="29179" y="8394"/>
                  </a:lnTo>
                  <a:lnTo>
                    <a:pt x="29236" y="8375"/>
                  </a:lnTo>
                  <a:lnTo>
                    <a:pt x="29311" y="8356"/>
                  </a:lnTo>
                  <a:lnTo>
                    <a:pt x="29368" y="8318"/>
                  </a:lnTo>
                  <a:lnTo>
                    <a:pt x="29462" y="8243"/>
                  </a:lnTo>
                  <a:lnTo>
                    <a:pt x="29538" y="8130"/>
                  </a:lnTo>
                  <a:lnTo>
                    <a:pt x="29556" y="8073"/>
                  </a:lnTo>
                  <a:lnTo>
                    <a:pt x="29556" y="7998"/>
                  </a:lnTo>
                  <a:lnTo>
                    <a:pt x="29556" y="7941"/>
                  </a:lnTo>
                  <a:lnTo>
                    <a:pt x="29538" y="7866"/>
                  </a:lnTo>
                  <a:lnTo>
                    <a:pt x="29500" y="7790"/>
                  </a:lnTo>
                  <a:lnTo>
                    <a:pt x="29462" y="7734"/>
                  </a:lnTo>
                  <a:lnTo>
                    <a:pt x="28991" y="7206"/>
                  </a:lnTo>
                  <a:lnTo>
                    <a:pt x="28500" y="6678"/>
                  </a:lnTo>
                  <a:lnTo>
                    <a:pt x="27991" y="6187"/>
                  </a:lnTo>
                  <a:lnTo>
                    <a:pt x="27463" y="5697"/>
                  </a:lnTo>
                  <a:lnTo>
                    <a:pt x="26935" y="5244"/>
                  </a:lnTo>
                  <a:lnTo>
                    <a:pt x="26369" y="4791"/>
                  </a:lnTo>
                  <a:lnTo>
                    <a:pt x="25803" y="4358"/>
                  </a:lnTo>
                  <a:lnTo>
                    <a:pt x="25218" y="3943"/>
                  </a:lnTo>
                  <a:lnTo>
                    <a:pt x="24407" y="3396"/>
                  </a:lnTo>
                  <a:lnTo>
                    <a:pt x="23559" y="2905"/>
                  </a:lnTo>
                  <a:lnTo>
                    <a:pt x="22710" y="2434"/>
                  </a:lnTo>
                  <a:lnTo>
                    <a:pt x="21823" y="2000"/>
                  </a:lnTo>
                  <a:lnTo>
                    <a:pt x="20918" y="1604"/>
                  </a:lnTo>
                  <a:lnTo>
                    <a:pt x="20013" y="1245"/>
                  </a:lnTo>
                  <a:lnTo>
                    <a:pt x="19541" y="1076"/>
                  </a:lnTo>
                  <a:lnTo>
                    <a:pt x="19070" y="925"/>
                  </a:lnTo>
                  <a:lnTo>
                    <a:pt x="18598" y="793"/>
                  </a:lnTo>
                  <a:lnTo>
                    <a:pt x="18108" y="661"/>
                  </a:lnTo>
                  <a:lnTo>
                    <a:pt x="17636" y="529"/>
                  </a:lnTo>
                  <a:lnTo>
                    <a:pt x="17146" y="434"/>
                  </a:lnTo>
                  <a:lnTo>
                    <a:pt x="16674" y="321"/>
                  </a:lnTo>
                  <a:lnTo>
                    <a:pt x="16184" y="246"/>
                  </a:lnTo>
                  <a:lnTo>
                    <a:pt x="15693" y="170"/>
                  </a:lnTo>
                  <a:lnTo>
                    <a:pt x="15184" y="114"/>
                  </a:lnTo>
                  <a:lnTo>
                    <a:pt x="14694" y="57"/>
                  </a:lnTo>
                  <a:lnTo>
                    <a:pt x="14203" y="19"/>
                  </a:lnTo>
                  <a:lnTo>
                    <a:pt x="13713" y="1"/>
                  </a:lnTo>
                  <a:close/>
                  <a:moveTo>
                    <a:pt x="3075" y="3075"/>
                  </a:moveTo>
                  <a:lnTo>
                    <a:pt x="2792" y="3471"/>
                  </a:lnTo>
                  <a:lnTo>
                    <a:pt x="2547" y="3867"/>
                  </a:lnTo>
                  <a:lnTo>
                    <a:pt x="2283" y="4282"/>
                  </a:lnTo>
                  <a:lnTo>
                    <a:pt x="2057" y="4697"/>
                  </a:lnTo>
                  <a:lnTo>
                    <a:pt x="1830" y="5131"/>
                  </a:lnTo>
                  <a:lnTo>
                    <a:pt x="1623" y="5565"/>
                  </a:lnTo>
                  <a:lnTo>
                    <a:pt x="1415" y="6017"/>
                  </a:lnTo>
                  <a:lnTo>
                    <a:pt x="1227" y="6451"/>
                  </a:lnTo>
                  <a:lnTo>
                    <a:pt x="1057" y="6923"/>
                  </a:lnTo>
                  <a:lnTo>
                    <a:pt x="906" y="7375"/>
                  </a:lnTo>
                  <a:lnTo>
                    <a:pt x="755" y="7847"/>
                  </a:lnTo>
                  <a:lnTo>
                    <a:pt x="623" y="8318"/>
                  </a:lnTo>
                  <a:lnTo>
                    <a:pt x="491" y="8790"/>
                  </a:lnTo>
                  <a:lnTo>
                    <a:pt x="397" y="9262"/>
                  </a:lnTo>
                  <a:lnTo>
                    <a:pt x="302" y="9752"/>
                  </a:lnTo>
                  <a:lnTo>
                    <a:pt x="208" y="10242"/>
                  </a:lnTo>
                  <a:lnTo>
                    <a:pt x="152" y="10733"/>
                  </a:lnTo>
                  <a:lnTo>
                    <a:pt x="95" y="11223"/>
                  </a:lnTo>
                  <a:lnTo>
                    <a:pt x="57" y="11714"/>
                  </a:lnTo>
                  <a:lnTo>
                    <a:pt x="20" y="12204"/>
                  </a:lnTo>
                  <a:lnTo>
                    <a:pt x="1" y="12694"/>
                  </a:lnTo>
                  <a:lnTo>
                    <a:pt x="1" y="13204"/>
                  </a:lnTo>
                  <a:lnTo>
                    <a:pt x="20" y="13694"/>
                  </a:lnTo>
                  <a:lnTo>
                    <a:pt x="38" y="14184"/>
                  </a:lnTo>
                  <a:lnTo>
                    <a:pt x="76" y="14694"/>
                  </a:lnTo>
                  <a:lnTo>
                    <a:pt x="114" y="15184"/>
                  </a:lnTo>
                  <a:lnTo>
                    <a:pt x="189" y="15674"/>
                  </a:lnTo>
                  <a:lnTo>
                    <a:pt x="265" y="16165"/>
                  </a:lnTo>
                  <a:lnTo>
                    <a:pt x="340" y="16655"/>
                  </a:lnTo>
                  <a:lnTo>
                    <a:pt x="435" y="17146"/>
                  </a:lnTo>
                  <a:lnTo>
                    <a:pt x="548" y="17617"/>
                  </a:lnTo>
                  <a:lnTo>
                    <a:pt x="661" y="18108"/>
                  </a:lnTo>
                  <a:lnTo>
                    <a:pt x="793" y="18579"/>
                  </a:lnTo>
                  <a:lnTo>
                    <a:pt x="944" y="19051"/>
                  </a:lnTo>
                  <a:lnTo>
                    <a:pt x="1095" y="19522"/>
                  </a:lnTo>
                  <a:lnTo>
                    <a:pt x="1246" y="19994"/>
                  </a:lnTo>
                  <a:lnTo>
                    <a:pt x="1604" y="20918"/>
                  </a:lnTo>
                  <a:lnTo>
                    <a:pt x="2000" y="21823"/>
                  </a:lnTo>
                  <a:lnTo>
                    <a:pt x="2434" y="22691"/>
                  </a:lnTo>
                  <a:lnTo>
                    <a:pt x="2905" y="23558"/>
                  </a:lnTo>
                  <a:lnTo>
                    <a:pt x="3415" y="24388"/>
                  </a:lnTo>
                  <a:lnTo>
                    <a:pt x="3943" y="25218"/>
                  </a:lnTo>
                  <a:lnTo>
                    <a:pt x="4358" y="25784"/>
                  </a:lnTo>
                  <a:lnTo>
                    <a:pt x="4792" y="26369"/>
                  </a:lnTo>
                  <a:lnTo>
                    <a:pt x="5244" y="26916"/>
                  </a:lnTo>
                  <a:lnTo>
                    <a:pt x="5716" y="27463"/>
                  </a:lnTo>
                  <a:lnTo>
                    <a:pt x="6187" y="27991"/>
                  </a:lnTo>
                  <a:lnTo>
                    <a:pt x="6696" y="28500"/>
                  </a:lnTo>
                  <a:lnTo>
                    <a:pt x="7206" y="28991"/>
                  </a:lnTo>
                  <a:lnTo>
                    <a:pt x="7753" y="29443"/>
                  </a:lnTo>
                  <a:lnTo>
                    <a:pt x="7809" y="29500"/>
                  </a:lnTo>
                  <a:lnTo>
                    <a:pt x="7885" y="29538"/>
                  </a:lnTo>
                  <a:lnTo>
                    <a:pt x="7941" y="29538"/>
                  </a:lnTo>
                  <a:lnTo>
                    <a:pt x="8017" y="29556"/>
                  </a:lnTo>
                  <a:lnTo>
                    <a:pt x="8073" y="29538"/>
                  </a:lnTo>
                  <a:lnTo>
                    <a:pt x="8149" y="29519"/>
                  </a:lnTo>
                  <a:lnTo>
                    <a:pt x="8243" y="29443"/>
                  </a:lnTo>
                  <a:lnTo>
                    <a:pt x="8337" y="29349"/>
                  </a:lnTo>
                  <a:lnTo>
                    <a:pt x="8375" y="29292"/>
                  </a:lnTo>
                  <a:lnTo>
                    <a:pt x="8394" y="29236"/>
                  </a:lnTo>
                  <a:lnTo>
                    <a:pt x="8394" y="29160"/>
                  </a:lnTo>
                  <a:lnTo>
                    <a:pt x="8394" y="29085"/>
                  </a:lnTo>
                  <a:lnTo>
                    <a:pt x="8375" y="29028"/>
                  </a:lnTo>
                  <a:lnTo>
                    <a:pt x="8337" y="28953"/>
                  </a:lnTo>
                  <a:lnTo>
                    <a:pt x="7658" y="27765"/>
                  </a:lnTo>
                  <a:lnTo>
                    <a:pt x="6998" y="26557"/>
                  </a:lnTo>
                  <a:lnTo>
                    <a:pt x="6376" y="25350"/>
                  </a:lnTo>
                  <a:lnTo>
                    <a:pt x="5772" y="24143"/>
                  </a:lnTo>
                  <a:lnTo>
                    <a:pt x="5395" y="23332"/>
                  </a:lnTo>
                  <a:lnTo>
                    <a:pt x="5037" y="22502"/>
                  </a:lnTo>
                  <a:lnTo>
                    <a:pt x="4678" y="21653"/>
                  </a:lnTo>
                  <a:lnTo>
                    <a:pt x="4358" y="20824"/>
                  </a:lnTo>
                  <a:lnTo>
                    <a:pt x="4056" y="19975"/>
                  </a:lnTo>
                  <a:lnTo>
                    <a:pt x="3773" y="19126"/>
                  </a:lnTo>
                  <a:lnTo>
                    <a:pt x="3509" y="18277"/>
                  </a:lnTo>
                  <a:lnTo>
                    <a:pt x="3283" y="17429"/>
                  </a:lnTo>
                  <a:lnTo>
                    <a:pt x="3056" y="16561"/>
                  </a:lnTo>
                  <a:lnTo>
                    <a:pt x="2868" y="15693"/>
                  </a:lnTo>
                  <a:lnTo>
                    <a:pt x="2717" y="14826"/>
                  </a:lnTo>
                  <a:lnTo>
                    <a:pt x="2585" y="13958"/>
                  </a:lnTo>
                  <a:lnTo>
                    <a:pt x="2472" y="13072"/>
                  </a:lnTo>
                  <a:lnTo>
                    <a:pt x="2396" y="12185"/>
                  </a:lnTo>
                  <a:lnTo>
                    <a:pt x="2358" y="11299"/>
                  </a:lnTo>
                  <a:lnTo>
                    <a:pt x="2321" y="10393"/>
                  </a:lnTo>
                  <a:lnTo>
                    <a:pt x="2340" y="9507"/>
                  </a:lnTo>
                  <a:lnTo>
                    <a:pt x="2377" y="8601"/>
                  </a:lnTo>
                  <a:lnTo>
                    <a:pt x="2434" y="7696"/>
                  </a:lnTo>
                  <a:lnTo>
                    <a:pt x="2528" y="6791"/>
                  </a:lnTo>
                  <a:lnTo>
                    <a:pt x="2641" y="5866"/>
                  </a:lnTo>
                  <a:lnTo>
                    <a:pt x="2773" y="4942"/>
                  </a:lnTo>
                  <a:lnTo>
                    <a:pt x="2924" y="4018"/>
                  </a:lnTo>
                  <a:lnTo>
                    <a:pt x="3075" y="3075"/>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467750" y="485250"/>
              <a:ext cx="504575" cy="478150"/>
            </a:xfrm>
            <a:custGeom>
              <a:avLst/>
              <a:gdLst/>
              <a:ahLst/>
              <a:cxnLst/>
              <a:rect l="l" t="t" r="r" b="b"/>
              <a:pathLst>
                <a:path w="20183" h="19126" extrusionOk="0">
                  <a:moveTo>
                    <a:pt x="491" y="0"/>
                  </a:moveTo>
                  <a:lnTo>
                    <a:pt x="1" y="19"/>
                  </a:lnTo>
                  <a:lnTo>
                    <a:pt x="1755" y="792"/>
                  </a:lnTo>
                  <a:lnTo>
                    <a:pt x="2623" y="1188"/>
                  </a:lnTo>
                  <a:lnTo>
                    <a:pt x="3471" y="1585"/>
                  </a:lnTo>
                  <a:lnTo>
                    <a:pt x="4301" y="1999"/>
                  </a:lnTo>
                  <a:lnTo>
                    <a:pt x="5112" y="2433"/>
                  </a:lnTo>
                  <a:lnTo>
                    <a:pt x="5923" y="2886"/>
                  </a:lnTo>
                  <a:lnTo>
                    <a:pt x="6697" y="3376"/>
                  </a:lnTo>
                  <a:lnTo>
                    <a:pt x="7451" y="3867"/>
                  </a:lnTo>
                  <a:lnTo>
                    <a:pt x="8206" y="4376"/>
                  </a:lnTo>
                  <a:lnTo>
                    <a:pt x="8941" y="4923"/>
                  </a:lnTo>
                  <a:lnTo>
                    <a:pt x="9639" y="5470"/>
                  </a:lnTo>
                  <a:lnTo>
                    <a:pt x="10337" y="6055"/>
                  </a:lnTo>
                  <a:lnTo>
                    <a:pt x="10997" y="6639"/>
                  </a:lnTo>
                  <a:lnTo>
                    <a:pt x="11657" y="7262"/>
                  </a:lnTo>
                  <a:lnTo>
                    <a:pt x="12299" y="7903"/>
                  </a:lnTo>
                  <a:lnTo>
                    <a:pt x="12902" y="8563"/>
                  </a:lnTo>
                  <a:lnTo>
                    <a:pt x="13506" y="9223"/>
                  </a:lnTo>
                  <a:lnTo>
                    <a:pt x="14072" y="9921"/>
                  </a:lnTo>
                  <a:lnTo>
                    <a:pt x="14637" y="10638"/>
                  </a:lnTo>
                  <a:lnTo>
                    <a:pt x="15184" y="11355"/>
                  </a:lnTo>
                  <a:lnTo>
                    <a:pt x="15712" y="12090"/>
                  </a:lnTo>
                  <a:lnTo>
                    <a:pt x="16222" y="12845"/>
                  </a:lnTo>
                  <a:lnTo>
                    <a:pt x="16731" y="13618"/>
                  </a:lnTo>
                  <a:lnTo>
                    <a:pt x="17127" y="14259"/>
                  </a:lnTo>
                  <a:lnTo>
                    <a:pt x="17504" y="14901"/>
                  </a:lnTo>
                  <a:lnTo>
                    <a:pt x="17882" y="15561"/>
                  </a:lnTo>
                  <a:lnTo>
                    <a:pt x="18240" y="16221"/>
                  </a:lnTo>
                  <a:lnTo>
                    <a:pt x="18957" y="17560"/>
                  </a:lnTo>
                  <a:lnTo>
                    <a:pt x="19617" y="18956"/>
                  </a:lnTo>
                  <a:lnTo>
                    <a:pt x="19692" y="19031"/>
                  </a:lnTo>
                  <a:lnTo>
                    <a:pt x="19768" y="19088"/>
                  </a:lnTo>
                  <a:lnTo>
                    <a:pt x="19862" y="19126"/>
                  </a:lnTo>
                  <a:lnTo>
                    <a:pt x="19975" y="19107"/>
                  </a:lnTo>
                  <a:lnTo>
                    <a:pt x="20051" y="19069"/>
                  </a:lnTo>
                  <a:lnTo>
                    <a:pt x="20126" y="19012"/>
                  </a:lnTo>
                  <a:lnTo>
                    <a:pt x="20183" y="18918"/>
                  </a:lnTo>
                  <a:lnTo>
                    <a:pt x="20183" y="18805"/>
                  </a:lnTo>
                  <a:lnTo>
                    <a:pt x="20107" y="18013"/>
                  </a:lnTo>
                  <a:lnTo>
                    <a:pt x="19975" y="17239"/>
                  </a:lnTo>
                  <a:lnTo>
                    <a:pt x="19824" y="16447"/>
                  </a:lnTo>
                  <a:lnTo>
                    <a:pt x="19636" y="15674"/>
                  </a:lnTo>
                  <a:lnTo>
                    <a:pt x="19409" y="14901"/>
                  </a:lnTo>
                  <a:lnTo>
                    <a:pt x="19164" y="14146"/>
                  </a:lnTo>
                  <a:lnTo>
                    <a:pt x="18900" y="13392"/>
                  </a:lnTo>
                  <a:lnTo>
                    <a:pt x="18598" y="12656"/>
                  </a:lnTo>
                  <a:lnTo>
                    <a:pt x="18183" y="11751"/>
                  </a:lnTo>
                  <a:lnTo>
                    <a:pt x="17731" y="10864"/>
                  </a:lnTo>
                  <a:lnTo>
                    <a:pt x="17240" y="9997"/>
                  </a:lnTo>
                  <a:lnTo>
                    <a:pt x="16712" y="9148"/>
                  </a:lnTo>
                  <a:lnTo>
                    <a:pt x="16146" y="8337"/>
                  </a:lnTo>
                  <a:lnTo>
                    <a:pt x="15543" y="7545"/>
                  </a:lnTo>
                  <a:lnTo>
                    <a:pt x="15222" y="7149"/>
                  </a:lnTo>
                  <a:lnTo>
                    <a:pt x="14901" y="6771"/>
                  </a:lnTo>
                  <a:lnTo>
                    <a:pt x="14562" y="6394"/>
                  </a:lnTo>
                  <a:lnTo>
                    <a:pt x="14222" y="6017"/>
                  </a:lnTo>
                  <a:lnTo>
                    <a:pt x="13506" y="5319"/>
                  </a:lnTo>
                  <a:lnTo>
                    <a:pt x="12751" y="4659"/>
                  </a:lnTo>
                  <a:lnTo>
                    <a:pt x="12374" y="4338"/>
                  </a:lnTo>
                  <a:lnTo>
                    <a:pt x="11978" y="4018"/>
                  </a:lnTo>
                  <a:lnTo>
                    <a:pt x="11582" y="3716"/>
                  </a:lnTo>
                  <a:lnTo>
                    <a:pt x="11167" y="3414"/>
                  </a:lnTo>
                  <a:lnTo>
                    <a:pt x="10752" y="3150"/>
                  </a:lnTo>
                  <a:lnTo>
                    <a:pt x="10337" y="2867"/>
                  </a:lnTo>
                  <a:lnTo>
                    <a:pt x="9903" y="2622"/>
                  </a:lnTo>
                  <a:lnTo>
                    <a:pt x="9469" y="2377"/>
                  </a:lnTo>
                  <a:lnTo>
                    <a:pt x="9017" y="2131"/>
                  </a:lnTo>
                  <a:lnTo>
                    <a:pt x="8583" y="1905"/>
                  </a:lnTo>
                  <a:lnTo>
                    <a:pt x="8130" y="1698"/>
                  </a:lnTo>
                  <a:lnTo>
                    <a:pt x="7678" y="1490"/>
                  </a:lnTo>
                  <a:lnTo>
                    <a:pt x="7206" y="1302"/>
                  </a:lnTo>
                  <a:lnTo>
                    <a:pt x="6753" y="1132"/>
                  </a:lnTo>
                  <a:lnTo>
                    <a:pt x="6282" y="962"/>
                  </a:lnTo>
                  <a:lnTo>
                    <a:pt x="5810" y="811"/>
                  </a:lnTo>
                  <a:lnTo>
                    <a:pt x="5320" y="679"/>
                  </a:lnTo>
                  <a:lnTo>
                    <a:pt x="4848" y="547"/>
                  </a:lnTo>
                  <a:lnTo>
                    <a:pt x="4377" y="434"/>
                  </a:lnTo>
                  <a:lnTo>
                    <a:pt x="3886" y="340"/>
                  </a:lnTo>
                  <a:lnTo>
                    <a:pt x="3415" y="245"/>
                  </a:lnTo>
                  <a:lnTo>
                    <a:pt x="2924" y="170"/>
                  </a:lnTo>
                  <a:lnTo>
                    <a:pt x="2434" y="113"/>
                  </a:lnTo>
                  <a:lnTo>
                    <a:pt x="1944" y="57"/>
                  </a:lnTo>
                  <a:lnTo>
                    <a:pt x="1453" y="19"/>
                  </a:lnTo>
                  <a:lnTo>
                    <a:pt x="982"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467300" y="485725"/>
              <a:ext cx="470125" cy="504075"/>
            </a:xfrm>
            <a:custGeom>
              <a:avLst/>
              <a:gdLst/>
              <a:ahLst/>
              <a:cxnLst/>
              <a:rect l="l" t="t" r="r" b="b"/>
              <a:pathLst>
                <a:path w="18805" h="20163" extrusionOk="0">
                  <a:moveTo>
                    <a:pt x="0" y="0"/>
                  </a:moveTo>
                  <a:lnTo>
                    <a:pt x="0" y="490"/>
                  </a:lnTo>
                  <a:lnTo>
                    <a:pt x="0" y="981"/>
                  </a:lnTo>
                  <a:lnTo>
                    <a:pt x="19" y="1471"/>
                  </a:lnTo>
                  <a:lnTo>
                    <a:pt x="57" y="1962"/>
                  </a:lnTo>
                  <a:lnTo>
                    <a:pt x="94" y="2433"/>
                  </a:lnTo>
                  <a:lnTo>
                    <a:pt x="151" y="2924"/>
                  </a:lnTo>
                  <a:lnTo>
                    <a:pt x="226" y="3414"/>
                  </a:lnTo>
                  <a:lnTo>
                    <a:pt x="321" y="3904"/>
                  </a:lnTo>
                  <a:lnTo>
                    <a:pt x="415" y="4376"/>
                  </a:lnTo>
                  <a:lnTo>
                    <a:pt x="547" y="4866"/>
                  </a:lnTo>
                  <a:lnTo>
                    <a:pt x="660" y="5338"/>
                  </a:lnTo>
                  <a:lnTo>
                    <a:pt x="811" y="5809"/>
                  </a:lnTo>
                  <a:lnTo>
                    <a:pt x="962" y="6281"/>
                  </a:lnTo>
                  <a:lnTo>
                    <a:pt x="1113" y="6752"/>
                  </a:lnTo>
                  <a:lnTo>
                    <a:pt x="1302" y="7224"/>
                  </a:lnTo>
                  <a:lnTo>
                    <a:pt x="1471" y="7677"/>
                  </a:lnTo>
                  <a:lnTo>
                    <a:pt x="1679" y="8129"/>
                  </a:lnTo>
                  <a:lnTo>
                    <a:pt x="1905" y="8582"/>
                  </a:lnTo>
                  <a:lnTo>
                    <a:pt x="2131" y="9035"/>
                  </a:lnTo>
                  <a:lnTo>
                    <a:pt x="2358" y="9468"/>
                  </a:lnTo>
                  <a:lnTo>
                    <a:pt x="2603" y="9902"/>
                  </a:lnTo>
                  <a:lnTo>
                    <a:pt x="2867" y="10336"/>
                  </a:lnTo>
                  <a:lnTo>
                    <a:pt x="3131" y="10770"/>
                  </a:lnTo>
                  <a:lnTo>
                    <a:pt x="3414" y="11185"/>
                  </a:lnTo>
                  <a:lnTo>
                    <a:pt x="3716" y="11581"/>
                  </a:lnTo>
                  <a:lnTo>
                    <a:pt x="4018" y="11996"/>
                  </a:lnTo>
                  <a:lnTo>
                    <a:pt x="4319" y="12373"/>
                  </a:lnTo>
                  <a:lnTo>
                    <a:pt x="4640" y="12769"/>
                  </a:lnTo>
                  <a:lnTo>
                    <a:pt x="5319" y="13524"/>
                  </a:lnTo>
                  <a:lnTo>
                    <a:pt x="6017" y="14240"/>
                  </a:lnTo>
                  <a:lnTo>
                    <a:pt x="6375" y="14580"/>
                  </a:lnTo>
                  <a:lnTo>
                    <a:pt x="6752" y="14919"/>
                  </a:lnTo>
                  <a:lnTo>
                    <a:pt x="7130" y="15240"/>
                  </a:lnTo>
                  <a:lnTo>
                    <a:pt x="7526" y="15561"/>
                  </a:lnTo>
                  <a:lnTo>
                    <a:pt x="8318" y="16164"/>
                  </a:lnTo>
                  <a:lnTo>
                    <a:pt x="9148" y="16730"/>
                  </a:lnTo>
                  <a:lnTo>
                    <a:pt x="9997" y="17258"/>
                  </a:lnTo>
                  <a:lnTo>
                    <a:pt x="10864" y="17749"/>
                  </a:lnTo>
                  <a:lnTo>
                    <a:pt x="11732" y="18201"/>
                  </a:lnTo>
                  <a:lnTo>
                    <a:pt x="12637" y="18597"/>
                  </a:lnTo>
                  <a:lnTo>
                    <a:pt x="13335" y="18880"/>
                  </a:lnTo>
                  <a:lnTo>
                    <a:pt x="14052" y="19144"/>
                  </a:lnTo>
                  <a:lnTo>
                    <a:pt x="14750" y="19371"/>
                  </a:lnTo>
                  <a:lnTo>
                    <a:pt x="15485" y="19597"/>
                  </a:lnTo>
                  <a:lnTo>
                    <a:pt x="16202" y="19786"/>
                  </a:lnTo>
                  <a:lnTo>
                    <a:pt x="16938" y="19936"/>
                  </a:lnTo>
                  <a:lnTo>
                    <a:pt x="17673" y="20069"/>
                  </a:lnTo>
                  <a:lnTo>
                    <a:pt x="18409" y="20163"/>
                  </a:lnTo>
                  <a:lnTo>
                    <a:pt x="18484" y="20163"/>
                  </a:lnTo>
                  <a:lnTo>
                    <a:pt x="18541" y="20144"/>
                  </a:lnTo>
                  <a:lnTo>
                    <a:pt x="18597" y="20125"/>
                  </a:lnTo>
                  <a:lnTo>
                    <a:pt x="18654" y="20087"/>
                  </a:lnTo>
                  <a:lnTo>
                    <a:pt x="18748" y="20012"/>
                  </a:lnTo>
                  <a:lnTo>
                    <a:pt x="18786" y="19899"/>
                  </a:lnTo>
                  <a:lnTo>
                    <a:pt x="18805" y="19786"/>
                  </a:lnTo>
                  <a:lnTo>
                    <a:pt x="18786" y="19654"/>
                  </a:lnTo>
                  <a:lnTo>
                    <a:pt x="18748" y="19597"/>
                  </a:lnTo>
                  <a:lnTo>
                    <a:pt x="18711" y="19559"/>
                  </a:lnTo>
                  <a:lnTo>
                    <a:pt x="18673" y="19503"/>
                  </a:lnTo>
                  <a:lnTo>
                    <a:pt x="18597" y="19465"/>
                  </a:lnTo>
                  <a:lnTo>
                    <a:pt x="17315" y="18824"/>
                  </a:lnTo>
                  <a:lnTo>
                    <a:pt x="16051" y="18164"/>
                  </a:lnTo>
                  <a:lnTo>
                    <a:pt x="14825" y="17466"/>
                  </a:lnTo>
                  <a:lnTo>
                    <a:pt x="13618" y="16730"/>
                  </a:lnTo>
                  <a:lnTo>
                    <a:pt x="12845" y="16240"/>
                  </a:lnTo>
                  <a:lnTo>
                    <a:pt x="12090" y="15730"/>
                  </a:lnTo>
                  <a:lnTo>
                    <a:pt x="11355" y="15202"/>
                  </a:lnTo>
                  <a:lnTo>
                    <a:pt x="10619" y="14655"/>
                  </a:lnTo>
                  <a:lnTo>
                    <a:pt x="9921" y="14089"/>
                  </a:lnTo>
                  <a:lnTo>
                    <a:pt x="9223" y="13505"/>
                  </a:lnTo>
                  <a:lnTo>
                    <a:pt x="8544" y="12901"/>
                  </a:lnTo>
                  <a:lnTo>
                    <a:pt x="7884" y="12298"/>
                  </a:lnTo>
                  <a:lnTo>
                    <a:pt x="7262" y="11656"/>
                  </a:lnTo>
                  <a:lnTo>
                    <a:pt x="6639" y="11015"/>
                  </a:lnTo>
                  <a:lnTo>
                    <a:pt x="6036" y="10336"/>
                  </a:lnTo>
                  <a:lnTo>
                    <a:pt x="5470" y="9657"/>
                  </a:lnTo>
                  <a:lnTo>
                    <a:pt x="4904" y="8940"/>
                  </a:lnTo>
                  <a:lnTo>
                    <a:pt x="4376" y="8205"/>
                  </a:lnTo>
                  <a:lnTo>
                    <a:pt x="3867" y="7469"/>
                  </a:lnTo>
                  <a:lnTo>
                    <a:pt x="3357" y="6715"/>
                  </a:lnTo>
                  <a:lnTo>
                    <a:pt x="2886" y="5922"/>
                  </a:lnTo>
                  <a:lnTo>
                    <a:pt x="2433" y="5130"/>
                  </a:lnTo>
                  <a:lnTo>
                    <a:pt x="1999" y="4319"/>
                  </a:lnTo>
                  <a:lnTo>
                    <a:pt x="1584" y="3471"/>
                  </a:lnTo>
                  <a:lnTo>
                    <a:pt x="1170" y="2641"/>
                  </a:lnTo>
                  <a:lnTo>
                    <a:pt x="773" y="1773"/>
                  </a:lnTo>
                  <a:lnTo>
                    <a:pt x="0" y="0"/>
                  </a:lnTo>
                  <a:close/>
                </a:path>
              </a:pathLst>
            </a:custGeom>
            <a:solidFill>
              <a:srgbClr val="F8C99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0" y="10400"/>
              <a:ext cx="687525" cy="686575"/>
            </a:xfrm>
            <a:custGeom>
              <a:avLst/>
              <a:gdLst/>
              <a:ahLst/>
              <a:cxnLst/>
              <a:rect l="l" t="t" r="r" b="b"/>
              <a:pathLst>
                <a:path w="27501" h="27463" extrusionOk="0">
                  <a:moveTo>
                    <a:pt x="1" y="1"/>
                  </a:moveTo>
                  <a:lnTo>
                    <a:pt x="1" y="27463"/>
                  </a:lnTo>
                  <a:lnTo>
                    <a:pt x="717" y="27444"/>
                  </a:lnTo>
                  <a:lnTo>
                    <a:pt x="1415" y="27425"/>
                  </a:lnTo>
                  <a:lnTo>
                    <a:pt x="2113" y="27369"/>
                  </a:lnTo>
                  <a:lnTo>
                    <a:pt x="2811" y="27312"/>
                  </a:lnTo>
                  <a:lnTo>
                    <a:pt x="3490" y="27237"/>
                  </a:lnTo>
                  <a:lnTo>
                    <a:pt x="4188" y="27142"/>
                  </a:lnTo>
                  <a:lnTo>
                    <a:pt x="4867" y="27029"/>
                  </a:lnTo>
                  <a:lnTo>
                    <a:pt x="5546" y="26897"/>
                  </a:lnTo>
                  <a:lnTo>
                    <a:pt x="6206" y="26746"/>
                  </a:lnTo>
                  <a:lnTo>
                    <a:pt x="6866" y="26576"/>
                  </a:lnTo>
                  <a:lnTo>
                    <a:pt x="7526" y="26407"/>
                  </a:lnTo>
                  <a:lnTo>
                    <a:pt x="8167" y="26218"/>
                  </a:lnTo>
                  <a:lnTo>
                    <a:pt x="8809" y="26011"/>
                  </a:lnTo>
                  <a:lnTo>
                    <a:pt x="9450" y="25784"/>
                  </a:lnTo>
                  <a:lnTo>
                    <a:pt x="10072" y="25539"/>
                  </a:lnTo>
                  <a:lnTo>
                    <a:pt x="10695" y="25294"/>
                  </a:lnTo>
                  <a:lnTo>
                    <a:pt x="11298" y="25030"/>
                  </a:lnTo>
                  <a:lnTo>
                    <a:pt x="11902" y="24747"/>
                  </a:lnTo>
                  <a:lnTo>
                    <a:pt x="12506" y="24445"/>
                  </a:lnTo>
                  <a:lnTo>
                    <a:pt x="13090" y="24124"/>
                  </a:lnTo>
                  <a:lnTo>
                    <a:pt x="13675" y="23804"/>
                  </a:lnTo>
                  <a:lnTo>
                    <a:pt x="14241" y="23464"/>
                  </a:lnTo>
                  <a:lnTo>
                    <a:pt x="14807" y="23125"/>
                  </a:lnTo>
                  <a:lnTo>
                    <a:pt x="15354" y="22748"/>
                  </a:lnTo>
                  <a:lnTo>
                    <a:pt x="15901" y="22389"/>
                  </a:lnTo>
                  <a:lnTo>
                    <a:pt x="16429" y="21993"/>
                  </a:lnTo>
                  <a:lnTo>
                    <a:pt x="16957" y="21597"/>
                  </a:lnTo>
                  <a:lnTo>
                    <a:pt x="17466" y="21182"/>
                  </a:lnTo>
                  <a:lnTo>
                    <a:pt x="17975" y="20748"/>
                  </a:lnTo>
                  <a:lnTo>
                    <a:pt x="18466" y="20314"/>
                  </a:lnTo>
                  <a:lnTo>
                    <a:pt x="18956" y="19862"/>
                  </a:lnTo>
                  <a:lnTo>
                    <a:pt x="19428" y="19409"/>
                  </a:lnTo>
                  <a:lnTo>
                    <a:pt x="19880" y="18938"/>
                  </a:lnTo>
                  <a:lnTo>
                    <a:pt x="20333" y="18447"/>
                  </a:lnTo>
                  <a:lnTo>
                    <a:pt x="20767" y="17957"/>
                  </a:lnTo>
                  <a:lnTo>
                    <a:pt x="21201" y="17448"/>
                  </a:lnTo>
                  <a:lnTo>
                    <a:pt x="21616" y="16938"/>
                  </a:lnTo>
                  <a:lnTo>
                    <a:pt x="22012" y="16410"/>
                  </a:lnTo>
                  <a:lnTo>
                    <a:pt x="22408" y="15882"/>
                  </a:lnTo>
                  <a:lnTo>
                    <a:pt x="22785" y="15335"/>
                  </a:lnTo>
                  <a:lnTo>
                    <a:pt x="23143" y="14788"/>
                  </a:lnTo>
                  <a:lnTo>
                    <a:pt x="23502" y="14222"/>
                  </a:lnTo>
                  <a:lnTo>
                    <a:pt x="23841" y="13656"/>
                  </a:lnTo>
                  <a:lnTo>
                    <a:pt x="24162" y="13072"/>
                  </a:lnTo>
                  <a:lnTo>
                    <a:pt x="24483" y="12487"/>
                  </a:lnTo>
                  <a:lnTo>
                    <a:pt x="24765" y="11902"/>
                  </a:lnTo>
                  <a:lnTo>
                    <a:pt x="25048" y="11299"/>
                  </a:lnTo>
                  <a:lnTo>
                    <a:pt x="25331" y="10676"/>
                  </a:lnTo>
                  <a:lnTo>
                    <a:pt x="25577" y="10054"/>
                  </a:lnTo>
                  <a:lnTo>
                    <a:pt x="25822" y="9431"/>
                  </a:lnTo>
                  <a:lnTo>
                    <a:pt x="26048" y="8790"/>
                  </a:lnTo>
                  <a:lnTo>
                    <a:pt x="26256" y="8149"/>
                  </a:lnTo>
                  <a:lnTo>
                    <a:pt x="26444" y="7508"/>
                  </a:lnTo>
                  <a:lnTo>
                    <a:pt x="26633" y="6847"/>
                  </a:lnTo>
                  <a:lnTo>
                    <a:pt x="26784" y="6187"/>
                  </a:lnTo>
                  <a:lnTo>
                    <a:pt x="26935" y="5527"/>
                  </a:lnTo>
                  <a:lnTo>
                    <a:pt x="27067" y="4848"/>
                  </a:lnTo>
                  <a:lnTo>
                    <a:pt x="27180" y="4169"/>
                  </a:lnTo>
                  <a:lnTo>
                    <a:pt x="27274" y="3490"/>
                  </a:lnTo>
                  <a:lnTo>
                    <a:pt x="27349" y="2792"/>
                  </a:lnTo>
                  <a:lnTo>
                    <a:pt x="27425" y="2113"/>
                  </a:lnTo>
                  <a:lnTo>
                    <a:pt x="27463" y="1415"/>
                  </a:lnTo>
                  <a:lnTo>
                    <a:pt x="27500" y="699"/>
                  </a:lnTo>
                  <a:lnTo>
                    <a:pt x="27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1"/>
            <p:cNvSpPr/>
            <p:nvPr/>
          </p:nvSpPr>
          <p:spPr>
            <a:xfrm>
              <a:off x="41975" y="59925"/>
              <a:ext cx="457400" cy="457400"/>
            </a:xfrm>
            <a:custGeom>
              <a:avLst/>
              <a:gdLst/>
              <a:ahLst/>
              <a:cxnLst/>
              <a:rect l="l" t="t" r="r" b="b"/>
              <a:pathLst>
                <a:path w="18296" h="18296" extrusionOk="0">
                  <a:moveTo>
                    <a:pt x="8129" y="0"/>
                  </a:moveTo>
                  <a:lnTo>
                    <a:pt x="7545" y="19"/>
                  </a:lnTo>
                  <a:lnTo>
                    <a:pt x="6960" y="38"/>
                  </a:lnTo>
                  <a:lnTo>
                    <a:pt x="6394" y="76"/>
                  </a:lnTo>
                  <a:lnTo>
                    <a:pt x="5809" y="132"/>
                  </a:lnTo>
                  <a:lnTo>
                    <a:pt x="5244" y="208"/>
                  </a:lnTo>
                  <a:lnTo>
                    <a:pt x="4678" y="302"/>
                  </a:lnTo>
                  <a:lnTo>
                    <a:pt x="4112" y="415"/>
                  </a:lnTo>
                  <a:lnTo>
                    <a:pt x="3546" y="547"/>
                  </a:lnTo>
                  <a:lnTo>
                    <a:pt x="2999" y="698"/>
                  </a:lnTo>
                  <a:lnTo>
                    <a:pt x="2452" y="868"/>
                  </a:lnTo>
                  <a:lnTo>
                    <a:pt x="1886" y="1075"/>
                  </a:lnTo>
                  <a:lnTo>
                    <a:pt x="1358" y="1302"/>
                  </a:lnTo>
                  <a:lnTo>
                    <a:pt x="1283" y="1302"/>
                  </a:lnTo>
                  <a:lnTo>
                    <a:pt x="1283" y="1339"/>
                  </a:lnTo>
                  <a:lnTo>
                    <a:pt x="1283" y="1377"/>
                  </a:lnTo>
                  <a:lnTo>
                    <a:pt x="1056" y="1924"/>
                  </a:lnTo>
                  <a:lnTo>
                    <a:pt x="849" y="2471"/>
                  </a:lnTo>
                  <a:lnTo>
                    <a:pt x="679" y="3018"/>
                  </a:lnTo>
                  <a:lnTo>
                    <a:pt x="528" y="3584"/>
                  </a:lnTo>
                  <a:lnTo>
                    <a:pt x="396" y="4131"/>
                  </a:lnTo>
                  <a:lnTo>
                    <a:pt x="302" y="4697"/>
                  </a:lnTo>
                  <a:lnTo>
                    <a:pt x="208" y="5263"/>
                  </a:lnTo>
                  <a:lnTo>
                    <a:pt x="132" y="5828"/>
                  </a:lnTo>
                  <a:lnTo>
                    <a:pt x="76" y="6394"/>
                  </a:lnTo>
                  <a:lnTo>
                    <a:pt x="19" y="6979"/>
                  </a:lnTo>
                  <a:lnTo>
                    <a:pt x="0" y="7564"/>
                  </a:lnTo>
                  <a:lnTo>
                    <a:pt x="0" y="8129"/>
                  </a:lnTo>
                  <a:lnTo>
                    <a:pt x="0" y="8714"/>
                  </a:lnTo>
                  <a:lnTo>
                    <a:pt x="19" y="9299"/>
                  </a:lnTo>
                  <a:lnTo>
                    <a:pt x="76" y="9884"/>
                  </a:lnTo>
                  <a:lnTo>
                    <a:pt x="132" y="10449"/>
                  </a:lnTo>
                  <a:lnTo>
                    <a:pt x="208" y="11034"/>
                  </a:lnTo>
                  <a:lnTo>
                    <a:pt x="302" y="11619"/>
                  </a:lnTo>
                  <a:lnTo>
                    <a:pt x="415" y="12185"/>
                  </a:lnTo>
                  <a:lnTo>
                    <a:pt x="547" y="12769"/>
                  </a:lnTo>
                  <a:lnTo>
                    <a:pt x="698" y="13335"/>
                  </a:lnTo>
                  <a:lnTo>
                    <a:pt x="887" y="13901"/>
                  </a:lnTo>
                  <a:lnTo>
                    <a:pt x="1094" y="14448"/>
                  </a:lnTo>
                  <a:lnTo>
                    <a:pt x="1320" y="15014"/>
                  </a:lnTo>
                  <a:lnTo>
                    <a:pt x="1509" y="15448"/>
                  </a:lnTo>
                  <a:lnTo>
                    <a:pt x="1735" y="15881"/>
                  </a:lnTo>
                  <a:lnTo>
                    <a:pt x="1981" y="16296"/>
                  </a:lnTo>
                  <a:lnTo>
                    <a:pt x="2226" y="16730"/>
                  </a:lnTo>
                  <a:lnTo>
                    <a:pt x="2509" y="17126"/>
                  </a:lnTo>
                  <a:lnTo>
                    <a:pt x="2811" y="17504"/>
                  </a:lnTo>
                  <a:lnTo>
                    <a:pt x="3131" y="17881"/>
                  </a:lnTo>
                  <a:lnTo>
                    <a:pt x="3471" y="18220"/>
                  </a:lnTo>
                  <a:lnTo>
                    <a:pt x="3565" y="18277"/>
                  </a:lnTo>
                  <a:lnTo>
                    <a:pt x="3640" y="18296"/>
                  </a:lnTo>
                  <a:lnTo>
                    <a:pt x="3735" y="18296"/>
                  </a:lnTo>
                  <a:lnTo>
                    <a:pt x="3829" y="18258"/>
                  </a:lnTo>
                  <a:lnTo>
                    <a:pt x="3904" y="18201"/>
                  </a:lnTo>
                  <a:lnTo>
                    <a:pt x="3942" y="18126"/>
                  </a:lnTo>
                  <a:lnTo>
                    <a:pt x="3980" y="18032"/>
                  </a:lnTo>
                  <a:lnTo>
                    <a:pt x="3980" y="17918"/>
                  </a:lnTo>
                  <a:lnTo>
                    <a:pt x="3791" y="17032"/>
                  </a:lnTo>
                  <a:lnTo>
                    <a:pt x="3622" y="16146"/>
                  </a:lnTo>
                  <a:lnTo>
                    <a:pt x="3490" y="15278"/>
                  </a:lnTo>
                  <a:lnTo>
                    <a:pt x="3357" y="14410"/>
                  </a:lnTo>
                  <a:lnTo>
                    <a:pt x="3188" y="13354"/>
                  </a:lnTo>
                  <a:lnTo>
                    <a:pt x="3056" y="12279"/>
                  </a:lnTo>
                  <a:lnTo>
                    <a:pt x="2811" y="10148"/>
                  </a:lnTo>
                  <a:lnTo>
                    <a:pt x="2565" y="8167"/>
                  </a:lnTo>
                  <a:lnTo>
                    <a:pt x="2282" y="6168"/>
                  </a:lnTo>
                  <a:lnTo>
                    <a:pt x="2660" y="7224"/>
                  </a:lnTo>
                  <a:lnTo>
                    <a:pt x="2867" y="7733"/>
                  </a:lnTo>
                  <a:lnTo>
                    <a:pt x="3075" y="8261"/>
                  </a:lnTo>
                  <a:lnTo>
                    <a:pt x="3282" y="8752"/>
                  </a:lnTo>
                  <a:lnTo>
                    <a:pt x="3527" y="9261"/>
                  </a:lnTo>
                  <a:lnTo>
                    <a:pt x="3754" y="9770"/>
                  </a:lnTo>
                  <a:lnTo>
                    <a:pt x="4018" y="10261"/>
                  </a:lnTo>
                  <a:lnTo>
                    <a:pt x="4301" y="10770"/>
                  </a:lnTo>
                  <a:lnTo>
                    <a:pt x="4583" y="11279"/>
                  </a:lnTo>
                  <a:lnTo>
                    <a:pt x="4885" y="11789"/>
                  </a:lnTo>
                  <a:lnTo>
                    <a:pt x="5187" y="12279"/>
                  </a:lnTo>
                  <a:lnTo>
                    <a:pt x="5508" y="12769"/>
                  </a:lnTo>
                  <a:lnTo>
                    <a:pt x="5847" y="13260"/>
                  </a:lnTo>
                  <a:lnTo>
                    <a:pt x="6206" y="13731"/>
                  </a:lnTo>
                  <a:lnTo>
                    <a:pt x="6564" y="14184"/>
                  </a:lnTo>
                  <a:lnTo>
                    <a:pt x="7186" y="14920"/>
                  </a:lnTo>
                  <a:lnTo>
                    <a:pt x="7526" y="15278"/>
                  </a:lnTo>
                  <a:lnTo>
                    <a:pt x="7865" y="15617"/>
                  </a:lnTo>
                  <a:lnTo>
                    <a:pt x="8205" y="15957"/>
                  </a:lnTo>
                  <a:lnTo>
                    <a:pt x="8563" y="16278"/>
                  </a:lnTo>
                  <a:lnTo>
                    <a:pt x="8940" y="16579"/>
                  </a:lnTo>
                  <a:lnTo>
                    <a:pt x="9337" y="16881"/>
                  </a:lnTo>
                  <a:lnTo>
                    <a:pt x="9431" y="16919"/>
                  </a:lnTo>
                  <a:lnTo>
                    <a:pt x="9525" y="16938"/>
                  </a:lnTo>
                  <a:lnTo>
                    <a:pt x="9619" y="16919"/>
                  </a:lnTo>
                  <a:lnTo>
                    <a:pt x="9695" y="16881"/>
                  </a:lnTo>
                  <a:lnTo>
                    <a:pt x="9770" y="16806"/>
                  </a:lnTo>
                  <a:lnTo>
                    <a:pt x="9808" y="16730"/>
                  </a:lnTo>
                  <a:lnTo>
                    <a:pt x="9827" y="16636"/>
                  </a:lnTo>
                  <a:lnTo>
                    <a:pt x="9808" y="16523"/>
                  </a:lnTo>
                  <a:lnTo>
                    <a:pt x="9450" y="15636"/>
                  </a:lnTo>
                  <a:lnTo>
                    <a:pt x="9110" y="14769"/>
                  </a:lnTo>
                  <a:lnTo>
                    <a:pt x="8752" y="13920"/>
                  </a:lnTo>
                  <a:lnTo>
                    <a:pt x="8375" y="13071"/>
                  </a:lnTo>
                  <a:lnTo>
                    <a:pt x="7903" y="12053"/>
                  </a:lnTo>
                  <a:lnTo>
                    <a:pt x="7413" y="11034"/>
                  </a:lnTo>
                  <a:lnTo>
                    <a:pt x="6922" y="10016"/>
                  </a:lnTo>
                  <a:lnTo>
                    <a:pt x="6394" y="9016"/>
                  </a:lnTo>
                  <a:lnTo>
                    <a:pt x="5923" y="8129"/>
                  </a:lnTo>
                  <a:lnTo>
                    <a:pt x="5432" y="7262"/>
                  </a:lnTo>
                  <a:lnTo>
                    <a:pt x="6300" y="8205"/>
                  </a:lnTo>
                  <a:lnTo>
                    <a:pt x="7186" y="9129"/>
                  </a:lnTo>
                  <a:lnTo>
                    <a:pt x="8073" y="9978"/>
                  </a:lnTo>
                  <a:lnTo>
                    <a:pt x="8978" y="10808"/>
                  </a:lnTo>
                  <a:lnTo>
                    <a:pt x="9921" y="11619"/>
                  </a:lnTo>
                  <a:lnTo>
                    <a:pt x="10883" y="12392"/>
                  </a:lnTo>
                  <a:lnTo>
                    <a:pt x="11675" y="12996"/>
                  </a:lnTo>
                  <a:lnTo>
                    <a:pt x="12486" y="13580"/>
                  </a:lnTo>
                  <a:lnTo>
                    <a:pt x="13335" y="14127"/>
                  </a:lnTo>
                  <a:lnTo>
                    <a:pt x="13769" y="14410"/>
                  </a:lnTo>
                  <a:lnTo>
                    <a:pt x="14222" y="14655"/>
                  </a:lnTo>
                  <a:lnTo>
                    <a:pt x="14316" y="14693"/>
                  </a:lnTo>
                  <a:lnTo>
                    <a:pt x="14410" y="14693"/>
                  </a:lnTo>
                  <a:lnTo>
                    <a:pt x="14505" y="14655"/>
                  </a:lnTo>
                  <a:lnTo>
                    <a:pt x="14580" y="14599"/>
                  </a:lnTo>
                  <a:lnTo>
                    <a:pt x="14637" y="14523"/>
                  </a:lnTo>
                  <a:lnTo>
                    <a:pt x="14674" y="14448"/>
                  </a:lnTo>
                  <a:lnTo>
                    <a:pt x="14674" y="14335"/>
                  </a:lnTo>
                  <a:lnTo>
                    <a:pt x="14637" y="14241"/>
                  </a:lnTo>
                  <a:lnTo>
                    <a:pt x="14373" y="13788"/>
                  </a:lnTo>
                  <a:lnTo>
                    <a:pt x="14108" y="13354"/>
                  </a:lnTo>
                  <a:lnTo>
                    <a:pt x="13561" y="12524"/>
                  </a:lnTo>
                  <a:lnTo>
                    <a:pt x="12977" y="11694"/>
                  </a:lnTo>
                  <a:lnTo>
                    <a:pt x="12373" y="10902"/>
                  </a:lnTo>
                  <a:lnTo>
                    <a:pt x="11600" y="9940"/>
                  </a:lnTo>
                  <a:lnTo>
                    <a:pt x="10789" y="9016"/>
                  </a:lnTo>
                  <a:lnTo>
                    <a:pt x="9959" y="8092"/>
                  </a:lnTo>
                  <a:lnTo>
                    <a:pt x="9091" y="7224"/>
                  </a:lnTo>
                  <a:lnTo>
                    <a:pt x="8620" y="6753"/>
                  </a:lnTo>
                  <a:lnTo>
                    <a:pt x="8148" y="6300"/>
                  </a:lnTo>
                  <a:lnTo>
                    <a:pt x="7167" y="5395"/>
                  </a:lnTo>
                  <a:lnTo>
                    <a:pt x="8073" y="5904"/>
                  </a:lnTo>
                  <a:lnTo>
                    <a:pt x="8997" y="6413"/>
                  </a:lnTo>
                  <a:lnTo>
                    <a:pt x="9997" y="6922"/>
                  </a:lnTo>
                  <a:lnTo>
                    <a:pt x="11015" y="7432"/>
                  </a:lnTo>
                  <a:lnTo>
                    <a:pt x="12034" y="7903"/>
                  </a:lnTo>
                  <a:lnTo>
                    <a:pt x="13071" y="8375"/>
                  </a:lnTo>
                  <a:lnTo>
                    <a:pt x="13920" y="8752"/>
                  </a:lnTo>
                  <a:lnTo>
                    <a:pt x="14769" y="9110"/>
                  </a:lnTo>
                  <a:lnTo>
                    <a:pt x="15636" y="9469"/>
                  </a:lnTo>
                  <a:lnTo>
                    <a:pt x="16523" y="9808"/>
                  </a:lnTo>
                  <a:lnTo>
                    <a:pt x="16617" y="9827"/>
                  </a:lnTo>
                  <a:lnTo>
                    <a:pt x="16711" y="9808"/>
                  </a:lnTo>
                  <a:lnTo>
                    <a:pt x="16806" y="9770"/>
                  </a:lnTo>
                  <a:lnTo>
                    <a:pt x="16862" y="9714"/>
                  </a:lnTo>
                  <a:lnTo>
                    <a:pt x="16919" y="9619"/>
                  </a:lnTo>
                  <a:lnTo>
                    <a:pt x="16938" y="9525"/>
                  </a:lnTo>
                  <a:lnTo>
                    <a:pt x="16919" y="9431"/>
                  </a:lnTo>
                  <a:lnTo>
                    <a:pt x="16862" y="9337"/>
                  </a:lnTo>
                  <a:lnTo>
                    <a:pt x="16579" y="8959"/>
                  </a:lnTo>
                  <a:lnTo>
                    <a:pt x="16259" y="8582"/>
                  </a:lnTo>
                  <a:lnTo>
                    <a:pt x="15938" y="8224"/>
                  </a:lnTo>
                  <a:lnTo>
                    <a:pt x="15617" y="7865"/>
                  </a:lnTo>
                  <a:lnTo>
                    <a:pt x="15259" y="7526"/>
                  </a:lnTo>
                  <a:lnTo>
                    <a:pt x="14901" y="7205"/>
                  </a:lnTo>
                  <a:lnTo>
                    <a:pt x="14184" y="6583"/>
                  </a:lnTo>
                  <a:lnTo>
                    <a:pt x="13712" y="6206"/>
                  </a:lnTo>
                  <a:lnTo>
                    <a:pt x="13241" y="5866"/>
                  </a:lnTo>
                  <a:lnTo>
                    <a:pt x="12769" y="5527"/>
                  </a:lnTo>
                  <a:lnTo>
                    <a:pt x="12279" y="5206"/>
                  </a:lnTo>
                  <a:lnTo>
                    <a:pt x="11770" y="4885"/>
                  </a:lnTo>
                  <a:lnTo>
                    <a:pt x="11279" y="4583"/>
                  </a:lnTo>
                  <a:lnTo>
                    <a:pt x="10770" y="4301"/>
                  </a:lnTo>
                  <a:lnTo>
                    <a:pt x="10242" y="4018"/>
                  </a:lnTo>
                  <a:lnTo>
                    <a:pt x="9751" y="3772"/>
                  </a:lnTo>
                  <a:lnTo>
                    <a:pt x="9261" y="3527"/>
                  </a:lnTo>
                  <a:lnTo>
                    <a:pt x="8752" y="3301"/>
                  </a:lnTo>
                  <a:lnTo>
                    <a:pt x="8243" y="3075"/>
                  </a:lnTo>
                  <a:lnTo>
                    <a:pt x="7733" y="2867"/>
                  </a:lnTo>
                  <a:lnTo>
                    <a:pt x="7205" y="2660"/>
                  </a:lnTo>
                  <a:lnTo>
                    <a:pt x="6168" y="2301"/>
                  </a:lnTo>
                  <a:lnTo>
                    <a:pt x="6168" y="2301"/>
                  </a:lnTo>
                  <a:lnTo>
                    <a:pt x="8167" y="2565"/>
                  </a:lnTo>
                  <a:lnTo>
                    <a:pt x="10129" y="2811"/>
                  </a:lnTo>
                  <a:lnTo>
                    <a:pt x="12279" y="3075"/>
                  </a:lnTo>
                  <a:lnTo>
                    <a:pt x="13335" y="3207"/>
                  </a:lnTo>
                  <a:lnTo>
                    <a:pt x="14410" y="3358"/>
                  </a:lnTo>
                  <a:lnTo>
                    <a:pt x="15278" y="3490"/>
                  </a:lnTo>
                  <a:lnTo>
                    <a:pt x="16145" y="3640"/>
                  </a:lnTo>
                  <a:lnTo>
                    <a:pt x="17013" y="3791"/>
                  </a:lnTo>
                  <a:lnTo>
                    <a:pt x="17918" y="3980"/>
                  </a:lnTo>
                  <a:lnTo>
                    <a:pt x="18032" y="3980"/>
                  </a:lnTo>
                  <a:lnTo>
                    <a:pt x="18107" y="3961"/>
                  </a:lnTo>
                  <a:lnTo>
                    <a:pt x="18201" y="3904"/>
                  </a:lnTo>
                  <a:lnTo>
                    <a:pt x="18258" y="3829"/>
                  </a:lnTo>
                  <a:lnTo>
                    <a:pt x="18296" y="3754"/>
                  </a:lnTo>
                  <a:lnTo>
                    <a:pt x="18296" y="3659"/>
                  </a:lnTo>
                  <a:lnTo>
                    <a:pt x="18277" y="3565"/>
                  </a:lnTo>
                  <a:lnTo>
                    <a:pt x="18220" y="3471"/>
                  </a:lnTo>
                  <a:lnTo>
                    <a:pt x="17862" y="3131"/>
                  </a:lnTo>
                  <a:lnTo>
                    <a:pt x="17504" y="2811"/>
                  </a:lnTo>
                  <a:lnTo>
                    <a:pt x="17107" y="2509"/>
                  </a:lnTo>
                  <a:lnTo>
                    <a:pt x="16711" y="2245"/>
                  </a:lnTo>
                  <a:lnTo>
                    <a:pt x="16296" y="1981"/>
                  </a:lnTo>
                  <a:lnTo>
                    <a:pt x="15863" y="1754"/>
                  </a:lnTo>
                  <a:lnTo>
                    <a:pt x="15429" y="1528"/>
                  </a:lnTo>
                  <a:lnTo>
                    <a:pt x="14995" y="1320"/>
                  </a:lnTo>
                  <a:lnTo>
                    <a:pt x="14448" y="1094"/>
                  </a:lnTo>
                  <a:lnTo>
                    <a:pt x="13882" y="887"/>
                  </a:lnTo>
                  <a:lnTo>
                    <a:pt x="13316" y="717"/>
                  </a:lnTo>
                  <a:lnTo>
                    <a:pt x="12750" y="566"/>
                  </a:lnTo>
                  <a:lnTo>
                    <a:pt x="12185" y="434"/>
                  </a:lnTo>
                  <a:lnTo>
                    <a:pt x="11600" y="321"/>
                  </a:lnTo>
                  <a:lnTo>
                    <a:pt x="11034" y="227"/>
                  </a:lnTo>
                  <a:lnTo>
                    <a:pt x="10449" y="132"/>
                  </a:lnTo>
                  <a:lnTo>
                    <a:pt x="9865" y="76"/>
                  </a:lnTo>
                  <a:lnTo>
                    <a:pt x="9280" y="38"/>
                  </a:lnTo>
                  <a:lnTo>
                    <a:pt x="8714" y="19"/>
                  </a:lnTo>
                  <a:lnTo>
                    <a:pt x="812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51"/>
          <p:cNvSpPr/>
          <p:nvPr/>
        </p:nvSpPr>
        <p:spPr>
          <a:xfrm>
            <a:off x="2008138"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860463" y="797475"/>
            <a:ext cx="275400" cy="307000"/>
          </a:xfrm>
          <a:custGeom>
            <a:avLst/>
            <a:gdLst/>
            <a:ahLst/>
            <a:cxnLst/>
            <a:rect l="l" t="t" r="r" b="b"/>
            <a:pathLst>
              <a:path w="11016" h="12280" extrusionOk="0">
                <a:moveTo>
                  <a:pt x="5545" y="1"/>
                </a:moveTo>
                <a:lnTo>
                  <a:pt x="5394" y="397"/>
                </a:lnTo>
                <a:lnTo>
                  <a:pt x="5243" y="812"/>
                </a:lnTo>
                <a:lnTo>
                  <a:pt x="5187" y="982"/>
                </a:lnTo>
                <a:lnTo>
                  <a:pt x="5149" y="1170"/>
                </a:lnTo>
                <a:lnTo>
                  <a:pt x="5093" y="1548"/>
                </a:lnTo>
                <a:lnTo>
                  <a:pt x="4904" y="2321"/>
                </a:lnTo>
                <a:lnTo>
                  <a:pt x="4715" y="3094"/>
                </a:lnTo>
                <a:lnTo>
                  <a:pt x="4659" y="3434"/>
                </a:lnTo>
                <a:lnTo>
                  <a:pt x="4659" y="3641"/>
                </a:lnTo>
                <a:lnTo>
                  <a:pt x="4640" y="3868"/>
                </a:lnTo>
                <a:lnTo>
                  <a:pt x="4583" y="4207"/>
                </a:lnTo>
                <a:lnTo>
                  <a:pt x="4489" y="4716"/>
                </a:lnTo>
                <a:lnTo>
                  <a:pt x="4432" y="4980"/>
                </a:lnTo>
                <a:lnTo>
                  <a:pt x="4376" y="5207"/>
                </a:lnTo>
                <a:lnTo>
                  <a:pt x="4282" y="5263"/>
                </a:lnTo>
                <a:lnTo>
                  <a:pt x="4168" y="5320"/>
                </a:lnTo>
                <a:lnTo>
                  <a:pt x="3904" y="5414"/>
                </a:lnTo>
                <a:lnTo>
                  <a:pt x="3640" y="5490"/>
                </a:lnTo>
                <a:lnTo>
                  <a:pt x="3414" y="5546"/>
                </a:lnTo>
                <a:lnTo>
                  <a:pt x="2905" y="5622"/>
                </a:lnTo>
                <a:lnTo>
                  <a:pt x="2641" y="5678"/>
                </a:lnTo>
                <a:lnTo>
                  <a:pt x="2377" y="5716"/>
                </a:lnTo>
                <a:lnTo>
                  <a:pt x="1962" y="5829"/>
                </a:lnTo>
                <a:lnTo>
                  <a:pt x="1547" y="5923"/>
                </a:lnTo>
                <a:lnTo>
                  <a:pt x="1339" y="5999"/>
                </a:lnTo>
                <a:lnTo>
                  <a:pt x="1019" y="6131"/>
                </a:lnTo>
                <a:lnTo>
                  <a:pt x="358" y="6301"/>
                </a:lnTo>
                <a:lnTo>
                  <a:pt x="94" y="6376"/>
                </a:lnTo>
                <a:lnTo>
                  <a:pt x="19" y="6414"/>
                </a:lnTo>
                <a:lnTo>
                  <a:pt x="0" y="6433"/>
                </a:lnTo>
                <a:lnTo>
                  <a:pt x="0" y="6452"/>
                </a:lnTo>
                <a:lnTo>
                  <a:pt x="57" y="6489"/>
                </a:lnTo>
                <a:lnTo>
                  <a:pt x="151" y="6527"/>
                </a:lnTo>
                <a:lnTo>
                  <a:pt x="453" y="6584"/>
                </a:lnTo>
                <a:lnTo>
                  <a:pt x="886" y="6640"/>
                </a:lnTo>
                <a:lnTo>
                  <a:pt x="924" y="6640"/>
                </a:lnTo>
                <a:lnTo>
                  <a:pt x="2339" y="6904"/>
                </a:lnTo>
                <a:lnTo>
                  <a:pt x="2961" y="7017"/>
                </a:lnTo>
                <a:lnTo>
                  <a:pt x="3263" y="7093"/>
                </a:lnTo>
                <a:lnTo>
                  <a:pt x="3414" y="7131"/>
                </a:lnTo>
                <a:lnTo>
                  <a:pt x="3565" y="7187"/>
                </a:lnTo>
                <a:lnTo>
                  <a:pt x="3867" y="7319"/>
                </a:lnTo>
                <a:lnTo>
                  <a:pt x="3980" y="7395"/>
                </a:lnTo>
                <a:lnTo>
                  <a:pt x="4055" y="7470"/>
                </a:lnTo>
                <a:lnTo>
                  <a:pt x="4131" y="7564"/>
                </a:lnTo>
                <a:lnTo>
                  <a:pt x="4187" y="7678"/>
                </a:lnTo>
                <a:lnTo>
                  <a:pt x="4225" y="7828"/>
                </a:lnTo>
                <a:lnTo>
                  <a:pt x="4282" y="8017"/>
                </a:lnTo>
                <a:lnTo>
                  <a:pt x="4470" y="8904"/>
                </a:lnTo>
                <a:lnTo>
                  <a:pt x="4508" y="9036"/>
                </a:lnTo>
                <a:lnTo>
                  <a:pt x="4564" y="9318"/>
                </a:lnTo>
                <a:lnTo>
                  <a:pt x="4640" y="9583"/>
                </a:lnTo>
                <a:lnTo>
                  <a:pt x="4791" y="10111"/>
                </a:lnTo>
                <a:lnTo>
                  <a:pt x="4885" y="10507"/>
                </a:lnTo>
                <a:lnTo>
                  <a:pt x="5093" y="11242"/>
                </a:lnTo>
                <a:lnTo>
                  <a:pt x="5225" y="11638"/>
                </a:lnTo>
                <a:lnTo>
                  <a:pt x="5338" y="11978"/>
                </a:lnTo>
                <a:lnTo>
                  <a:pt x="5432" y="12204"/>
                </a:lnTo>
                <a:lnTo>
                  <a:pt x="5470" y="12261"/>
                </a:lnTo>
                <a:lnTo>
                  <a:pt x="5489" y="12280"/>
                </a:lnTo>
                <a:lnTo>
                  <a:pt x="5564" y="12242"/>
                </a:lnTo>
                <a:lnTo>
                  <a:pt x="5640" y="12185"/>
                </a:lnTo>
                <a:lnTo>
                  <a:pt x="5696" y="12091"/>
                </a:lnTo>
                <a:lnTo>
                  <a:pt x="5753" y="11997"/>
                </a:lnTo>
                <a:lnTo>
                  <a:pt x="5828" y="11752"/>
                </a:lnTo>
                <a:lnTo>
                  <a:pt x="5885" y="11488"/>
                </a:lnTo>
                <a:lnTo>
                  <a:pt x="5922" y="11205"/>
                </a:lnTo>
                <a:lnTo>
                  <a:pt x="5960" y="10941"/>
                </a:lnTo>
                <a:lnTo>
                  <a:pt x="5998" y="10526"/>
                </a:lnTo>
                <a:lnTo>
                  <a:pt x="6073" y="10092"/>
                </a:lnTo>
                <a:lnTo>
                  <a:pt x="6130" y="9884"/>
                </a:lnTo>
                <a:lnTo>
                  <a:pt x="6187" y="9677"/>
                </a:lnTo>
                <a:lnTo>
                  <a:pt x="6319" y="9318"/>
                </a:lnTo>
                <a:lnTo>
                  <a:pt x="6413" y="9054"/>
                </a:lnTo>
                <a:lnTo>
                  <a:pt x="6507" y="8621"/>
                </a:lnTo>
                <a:lnTo>
                  <a:pt x="6545" y="8507"/>
                </a:lnTo>
                <a:lnTo>
                  <a:pt x="6601" y="8394"/>
                </a:lnTo>
                <a:lnTo>
                  <a:pt x="6658" y="8300"/>
                </a:lnTo>
                <a:lnTo>
                  <a:pt x="6696" y="8187"/>
                </a:lnTo>
                <a:lnTo>
                  <a:pt x="6734" y="8092"/>
                </a:lnTo>
                <a:lnTo>
                  <a:pt x="6752" y="7979"/>
                </a:lnTo>
                <a:lnTo>
                  <a:pt x="6771" y="7772"/>
                </a:lnTo>
                <a:lnTo>
                  <a:pt x="6847" y="7564"/>
                </a:lnTo>
                <a:lnTo>
                  <a:pt x="7356" y="7470"/>
                </a:lnTo>
                <a:lnTo>
                  <a:pt x="7469" y="7451"/>
                </a:lnTo>
                <a:lnTo>
                  <a:pt x="7846" y="7376"/>
                </a:lnTo>
                <a:lnTo>
                  <a:pt x="8148" y="7281"/>
                </a:lnTo>
                <a:lnTo>
                  <a:pt x="8469" y="7206"/>
                </a:lnTo>
                <a:lnTo>
                  <a:pt x="8827" y="7112"/>
                </a:lnTo>
                <a:lnTo>
                  <a:pt x="9374" y="6942"/>
                </a:lnTo>
                <a:lnTo>
                  <a:pt x="9695" y="6848"/>
                </a:lnTo>
                <a:lnTo>
                  <a:pt x="9940" y="6772"/>
                </a:lnTo>
                <a:lnTo>
                  <a:pt x="10166" y="6716"/>
                </a:lnTo>
                <a:lnTo>
                  <a:pt x="10411" y="6659"/>
                </a:lnTo>
                <a:lnTo>
                  <a:pt x="10694" y="6546"/>
                </a:lnTo>
                <a:lnTo>
                  <a:pt x="10845" y="6470"/>
                </a:lnTo>
                <a:lnTo>
                  <a:pt x="11015" y="6376"/>
                </a:lnTo>
                <a:lnTo>
                  <a:pt x="10958" y="6338"/>
                </a:lnTo>
                <a:lnTo>
                  <a:pt x="10808" y="6282"/>
                </a:lnTo>
                <a:lnTo>
                  <a:pt x="10581" y="6225"/>
                </a:lnTo>
                <a:lnTo>
                  <a:pt x="10355" y="6150"/>
                </a:lnTo>
                <a:lnTo>
                  <a:pt x="10129" y="6074"/>
                </a:lnTo>
                <a:lnTo>
                  <a:pt x="9940" y="5999"/>
                </a:lnTo>
                <a:lnTo>
                  <a:pt x="9789" y="5961"/>
                </a:lnTo>
                <a:lnTo>
                  <a:pt x="9600" y="5923"/>
                </a:lnTo>
                <a:lnTo>
                  <a:pt x="9468" y="5886"/>
                </a:lnTo>
                <a:lnTo>
                  <a:pt x="9336" y="5848"/>
                </a:lnTo>
                <a:lnTo>
                  <a:pt x="9148" y="5810"/>
                </a:lnTo>
                <a:lnTo>
                  <a:pt x="8073" y="5565"/>
                </a:lnTo>
                <a:lnTo>
                  <a:pt x="7469" y="5414"/>
                </a:lnTo>
                <a:lnTo>
                  <a:pt x="7205" y="5320"/>
                </a:lnTo>
                <a:lnTo>
                  <a:pt x="6979" y="5226"/>
                </a:lnTo>
                <a:lnTo>
                  <a:pt x="6903" y="5131"/>
                </a:lnTo>
                <a:lnTo>
                  <a:pt x="6828" y="5018"/>
                </a:lnTo>
                <a:lnTo>
                  <a:pt x="6715" y="4792"/>
                </a:lnTo>
                <a:lnTo>
                  <a:pt x="6620" y="4528"/>
                </a:lnTo>
                <a:lnTo>
                  <a:pt x="6564" y="4264"/>
                </a:lnTo>
                <a:lnTo>
                  <a:pt x="6507" y="3981"/>
                </a:lnTo>
                <a:lnTo>
                  <a:pt x="6488" y="3679"/>
                </a:lnTo>
                <a:lnTo>
                  <a:pt x="6432" y="3075"/>
                </a:lnTo>
                <a:lnTo>
                  <a:pt x="6413" y="2887"/>
                </a:lnTo>
                <a:lnTo>
                  <a:pt x="6356" y="2698"/>
                </a:lnTo>
                <a:lnTo>
                  <a:pt x="6243" y="2340"/>
                </a:lnTo>
                <a:lnTo>
                  <a:pt x="6168" y="2057"/>
                </a:lnTo>
                <a:lnTo>
                  <a:pt x="6130" y="1774"/>
                </a:lnTo>
                <a:lnTo>
                  <a:pt x="6036" y="1208"/>
                </a:lnTo>
                <a:lnTo>
                  <a:pt x="5960" y="944"/>
                </a:lnTo>
                <a:lnTo>
                  <a:pt x="5847" y="604"/>
                </a:lnTo>
                <a:lnTo>
                  <a:pt x="5696" y="246"/>
                </a:lnTo>
                <a:lnTo>
                  <a:pt x="5621" y="95"/>
                </a:lnTo>
                <a:lnTo>
                  <a:pt x="5545" y="1"/>
                </a:lnTo>
                <a:close/>
              </a:path>
            </a:pathLst>
          </a:custGeom>
          <a:solidFill>
            <a:schemeClr val="accent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2" name="Google Shape;5752;p51"/>
          <p:cNvGrpSpPr/>
          <p:nvPr/>
        </p:nvGrpSpPr>
        <p:grpSpPr>
          <a:xfrm>
            <a:off x="760046" y="3780973"/>
            <a:ext cx="914922" cy="614622"/>
            <a:chOff x="-1818189" y="2813099"/>
            <a:chExt cx="914922" cy="614622"/>
          </a:xfrm>
        </p:grpSpPr>
        <p:sp>
          <p:nvSpPr>
            <p:cNvPr id="5753" name="Google Shape;5753;p51"/>
            <p:cNvSpPr/>
            <p:nvPr/>
          </p:nvSpPr>
          <p:spPr>
            <a:xfrm rot="-2677878" flipH="1">
              <a:off x="-1279091" y="2973308"/>
              <a:ext cx="266884" cy="419675"/>
            </a:xfrm>
            <a:custGeom>
              <a:avLst/>
              <a:gdLst/>
              <a:ahLst/>
              <a:cxnLst/>
              <a:rect l="l" t="t" r="r" b="b"/>
              <a:pathLst>
                <a:path w="10676" h="16788" extrusionOk="0">
                  <a:moveTo>
                    <a:pt x="8092" y="1"/>
                  </a:moveTo>
                  <a:lnTo>
                    <a:pt x="8054" y="227"/>
                  </a:lnTo>
                  <a:lnTo>
                    <a:pt x="8035" y="491"/>
                  </a:lnTo>
                  <a:lnTo>
                    <a:pt x="7997" y="850"/>
                  </a:lnTo>
                  <a:lnTo>
                    <a:pt x="7922" y="1302"/>
                  </a:lnTo>
                  <a:lnTo>
                    <a:pt x="7828" y="1793"/>
                  </a:lnTo>
                  <a:lnTo>
                    <a:pt x="7677" y="2358"/>
                  </a:lnTo>
                  <a:lnTo>
                    <a:pt x="7507" y="2943"/>
                  </a:lnTo>
                  <a:lnTo>
                    <a:pt x="7299" y="3566"/>
                  </a:lnTo>
                  <a:lnTo>
                    <a:pt x="7035" y="4207"/>
                  </a:lnTo>
                  <a:lnTo>
                    <a:pt x="6753" y="4848"/>
                  </a:lnTo>
                  <a:lnTo>
                    <a:pt x="6413" y="5489"/>
                  </a:lnTo>
                  <a:lnTo>
                    <a:pt x="6055" y="6131"/>
                  </a:lnTo>
                  <a:lnTo>
                    <a:pt x="5659" y="6753"/>
                  </a:lnTo>
                  <a:lnTo>
                    <a:pt x="5244" y="7376"/>
                  </a:lnTo>
                  <a:lnTo>
                    <a:pt x="5017" y="7677"/>
                  </a:lnTo>
                  <a:lnTo>
                    <a:pt x="4904" y="7828"/>
                  </a:lnTo>
                  <a:lnTo>
                    <a:pt x="4791" y="7979"/>
                  </a:lnTo>
                  <a:lnTo>
                    <a:pt x="4338" y="8564"/>
                  </a:lnTo>
                  <a:lnTo>
                    <a:pt x="3886" y="9111"/>
                  </a:lnTo>
                  <a:lnTo>
                    <a:pt x="3640" y="9356"/>
                  </a:lnTo>
                  <a:lnTo>
                    <a:pt x="3376" y="9639"/>
                  </a:lnTo>
                  <a:lnTo>
                    <a:pt x="2754" y="10243"/>
                  </a:lnTo>
                  <a:lnTo>
                    <a:pt x="2075" y="10884"/>
                  </a:lnTo>
                  <a:lnTo>
                    <a:pt x="1735" y="11242"/>
                  </a:lnTo>
                  <a:lnTo>
                    <a:pt x="1415" y="11619"/>
                  </a:lnTo>
                  <a:lnTo>
                    <a:pt x="1113" y="11997"/>
                  </a:lnTo>
                  <a:lnTo>
                    <a:pt x="962" y="12204"/>
                  </a:lnTo>
                  <a:lnTo>
                    <a:pt x="830" y="12412"/>
                  </a:lnTo>
                  <a:lnTo>
                    <a:pt x="585" y="12827"/>
                  </a:lnTo>
                  <a:lnTo>
                    <a:pt x="377" y="13241"/>
                  </a:lnTo>
                  <a:lnTo>
                    <a:pt x="226" y="13638"/>
                  </a:lnTo>
                  <a:lnTo>
                    <a:pt x="113" y="14053"/>
                  </a:lnTo>
                  <a:lnTo>
                    <a:pt x="38" y="14430"/>
                  </a:lnTo>
                  <a:lnTo>
                    <a:pt x="0" y="14788"/>
                  </a:lnTo>
                  <a:lnTo>
                    <a:pt x="0" y="15128"/>
                  </a:lnTo>
                  <a:lnTo>
                    <a:pt x="19" y="15448"/>
                  </a:lnTo>
                  <a:lnTo>
                    <a:pt x="76" y="15712"/>
                  </a:lnTo>
                  <a:lnTo>
                    <a:pt x="132" y="15958"/>
                  </a:lnTo>
                  <a:lnTo>
                    <a:pt x="170" y="16071"/>
                  </a:lnTo>
                  <a:lnTo>
                    <a:pt x="208" y="16165"/>
                  </a:lnTo>
                  <a:lnTo>
                    <a:pt x="283" y="16354"/>
                  </a:lnTo>
                  <a:lnTo>
                    <a:pt x="434" y="16599"/>
                  </a:lnTo>
                  <a:lnTo>
                    <a:pt x="585" y="16787"/>
                  </a:lnTo>
                  <a:lnTo>
                    <a:pt x="660" y="16561"/>
                  </a:lnTo>
                  <a:lnTo>
                    <a:pt x="773" y="16335"/>
                  </a:lnTo>
                  <a:lnTo>
                    <a:pt x="849" y="16184"/>
                  </a:lnTo>
                  <a:lnTo>
                    <a:pt x="887" y="16108"/>
                  </a:lnTo>
                  <a:lnTo>
                    <a:pt x="943" y="16033"/>
                  </a:lnTo>
                  <a:lnTo>
                    <a:pt x="1056" y="15882"/>
                  </a:lnTo>
                  <a:lnTo>
                    <a:pt x="1188" y="15712"/>
                  </a:lnTo>
                  <a:lnTo>
                    <a:pt x="1339" y="15561"/>
                  </a:lnTo>
                  <a:lnTo>
                    <a:pt x="1509" y="15411"/>
                  </a:lnTo>
                  <a:lnTo>
                    <a:pt x="1717" y="15260"/>
                  </a:lnTo>
                  <a:lnTo>
                    <a:pt x="1924" y="15109"/>
                  </a:lnTo>
                  <a:lnTo>
                    <a:pt x="2150" y="14977"/>
                  </a:lnTo>
                  <a:lnTo>
                    <a:pt x="2396" y="14864"/>
                  </a:lnTo>
                  <a:lnTo>
                    <a:pt x="2660" y="14750"/>
                  </a:lnTo>
                  <a:lnTo>
                    <a:pt x="2924" y="14637"/>
                  </a:lnTo>
                  <a:lnTo>
                    <a:pt x="3527" y="14430"/>
                  </a:lnTo>
                  <a:lnTo>
                    <a:pt x="4244" y="14222"/>
                  </a:lnTo>
                  <a:lnTo>
                    <a:pt x="5055" y="13939"/>
                  </a:lnTo>
                  <a:lnTo>
                    <a:pt x="5508" y="13751"/>
                  </a:lnTo>
                  <a:lnTo>
                    <a:pt x="5998" y="13524"/>
                  </a:lnTo>
                  <a:lnTo>
                    <a:pt x="6507" y="13241"/>
                  </a:lnTo>
                  <a:lnTo>
                    <a:pt x="6771" y="13091"/>
                  </a:lnTo>
                  <a:lnTo>
                    <a:pt x="7035" y="12902"/>
                  </a:lnTo>
                  <a:lnTo>
                    <a:pt x="7281" y="12713"/>
                  </a:lnTo>
                  <a:lnTo>
                    <a:pt x="7545" y="12525"/>
                  </a:lnTo>
                  <a:lnTo>
                    <a:pt x="7790" y="12317"/>
                  </a:lnTo>
                  <a:lnTo>
                    <a:pt x="8035" y="12091"/>
                  </a:lnTo>
                  <a:lnTo>
                    <a:pt x="8261" y="11865"/>
                  </a:lnTo>
                  <a:lnTo>
                    <a:pt x="8488" y="11619"/>
                  </a:lnTo>
                  <a:lnTo>
                    <a:pt x="8714" y="11355"/>
                  </a:lnTo>
                  <a:lnTo>
                    <a:pt x="8922" y="11091"/>
                  </a:lnTo>
                  <a:lnTo>
                    <a:pt x="9110" y="10827"/>
                  </a:lnTo>
                  <a:lnTo>
                    <a:pt x="9299" y="10563"/>
                  </a:lnTo>
                  <a:lnTo>
                    <a:pt x="9469" y="10280"/>
                  </a:lnTo>
                  <a:lnTo>
                    <a:pt x="9619" y="9997"/>
                  </a:lnTo>
                  <a:lnTo>
                    <a:pt x="9902" y="9431"/>
                  </a:lnTo>
                  <a:lnTo>
                    <a:pt x="10034" y="9130"/>
                  </a:lnTo>
                  <a:lnTo>
                    <a:pt x="10148" y="8847"/>
                  </a:lnTo>
                  <a:lnTo>
                    <a:pt x="10336" y="8262"/>
                  </a:lnTo>
                  <a:lnTo>
                    <a:pt x="10468" y="7677"/>
                  </a:lnTo>
                  <a:lnTo>
                    <a:pt x="10581" y="7112"/>
                  </a:lnTo>
                  <a:lnTo>
                    <a:pt x="10638" y="6546"/>
                  </a:lnTo>
                  <a:lnTo>
                    <a:pt x="10676" y="5999"/>
                  </a:lnTo>
                  <a:lnTo>
                    <a:pt x="10657" y="5471"/>
                  </a:lnTo>
                  <a:lnTo>
                    <a:pt x="10619" y="4961"/>
                  </a:lnTo>
                  <a:lnTo>
                    <a:pt x="10563" y="4471"/>
                  </a:lnTo>
                  <a:lnTo>
                    <a:pt x="10468" y="3999"/>
                  </a:lnTo>
                  <a:lnTo>
                    <a:pt x="10355" y="3547"/>
                  </a:lnTo>
                  <a:lnTo>
                    <a:pt x="10223" y="3132"/>
                  </a:lnTo>
                  <a:lnTo>
                    <a:pt x="10091" y="2736"/>
                  </a:lnTo>
                  <a:lnTo>
                    <a:pt x="9921" y="2377"/>
                  </a:lnTo>
                  <a:lnTo>
                    <a:pt x="9770" y="2038"/>
                  </a:lnTo>
                  <a:lnTo>
                    <a:pt x="9582" y="1736"/>
                  </a:lnTo>
                  <a:lnTo>
                    <a:pt x="9412" y="1453"/>
                  </a:lnTo>
                  <a:lnTo>
                    <a:pt x="9242" y="1208"/>
                  </a:lnTo>
                  <a:lnTo>
                    <a:pt x="9072" y="982"/>
                  </a:lnTo>
                  <a:lnTo>
                    <a:pt x="8752" y="604"/>
                  </a:lnTo>
                  <a:lnTo>
                    <a:pt x="8488" y="321"/>
                  </a:lnTo>
                  <a:lnTo>
                    <a:pt x="8261" y="133"/>
                  </a:lnTo>
                  <a:lnTo>
                    <a:pt x="8092"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rot="-2677878" flipH="1">
              <a:off x="-1352854" y="2901590"/>
              <a:ext cx="320631" cy="167415"/>
            </a:xfrm>
            <a:custGeom>
              <a:avLst/>
              <a:gdLst/>
              <a:ahLst/>
              <a:cxnLst/>
              <a:rect l="l" t="t" r="r" b="b"/>
              <a:pathLst>
                <a:path w="12826" h="6697" extrusionOk="0">
                  <a:moveTo>
                    <a:pt x="6111" y="1"/>
                  </a:moveTo>
                  <a:lnTo>
                    <a:pt x="5640" y="20"/>
                  </a:lnTo>
                  <a:lnTo>
                    <a:pt x="5149" y="76"/>
                  </a:lnTo>
                  <a:lnTo>
                    <a:pt x="4659" y="152"/>
                  </a:lnTo>
                  <a:lnTo>
                    <a:pt x="4414" y="208"/>
                  </a:lnTo>
                  <a:lnTo>
                    <a:pt x="4150" y="284"/>
                  </a:lnTo>
                  <a:lnTo>
                    <a:pt x="3904" y="378"/>
                  </a:lnTo>
                  <a:lnTo>
                    <a:pt x="3791" y="416"/>
                  </a:lnTo>
                  <a:lnTo>
                    <a:pt x="3659" y="453"/>
                  </a:lnTo>
                  <a:lnTo>
                    <a:pt x="3433" y="567"/>
                  </a:lnTo>
                  <a:lnTo>
                    <a:pt x="3207" y="661"/>
                  </a:lnTo>
                  <a:lnTo>
                    <a:pt x="2773" y="906"/>
                  </a:lnTo>
                  <a:lnTo>
                    <a:pt x="2377" y="1170"/>
                  </a:lnTo>
                  <a:lnTo>
                    <a:pt x="2188" y="1321"/>
                  </a:lnTo>
                  <a:lnTo>
                    <a:pt x="2018" y="1453"/>
                  </a:lnTo>
                  <a:lnTo>
                    <a:pt x="1698" y="1755"/>
                  </a:lnTo>
                  <a:lnTo>
                    <a:pt x="1396" y="2076"/>
                  </a:lnTo>
                  <a:lnTo>
                    <a:pt x="1132" y="2396"/>
                  </a:lnTo>
                  <a:lnTo>
                    <a:pt x="905" y="2717"/>
                  </a:lnTo>
                  <a:lnTo>
                    <a:pt x="792" y="2887"/>
                  </a:lnTo>
                  <a:lnTo>
                    <a:pt x="698" y="3037"/>
                  </a:lnTo>
                  <a:lnTo>
                    <a:pt x="528" y="3377"/>
                  </a:lnTo>
                  <a:lnTo>
                    <a:pt x="396" y="3679"/>
                  </a:lnTo>
                  <a:lnTo>
                    <a:pt x="283" y="3999"/>
                  </a:lnTo>
                  <a:lnTo>
                    <a:pt x="189" y="4301"/>
                  </a:lnTo>
                  <a:lnTo>
                    <a:pt x="113" y="4584"/>
                  </a:lnTo>
                  <a:lnTo>
                    <a:pt x="57" y="4867"/>
                  </a:lnTo>
                  <a:lnTo>
                    <a:pt x="38" y="5131"/>
                  </a:lnTo>
                  <a:lnTo>
                    <a:pt x="19" y="5376"/>
                  </a:lnTo>
                  <a:lnTo>
                    <a:pt x="0" y="5584"/>
                  </a:lnTo>
                  <a:lnTo>
                    <a:pt x="19" y="5980"/>
                  </a:lnTo>
                  <a:lnTo>
                    <a:pt x="57" y="6282"/>
                  </a:lnTo>
                  <a:lnTo>
                    <a:pt x="113" y="6508"/>
                  </a:lnTo>
                  <a:lnTo>
                    <a:pt x="151" y="6697"/>
                  </a:lnTo>
                  <a:lnTo>
                    <a:pt x="321" y="6583"/>
                  </a:lnTo>
                  <a:lnTo>
                    <a:pt x="509" y="6470"/>
                  </a:lnTo>
                  <a:lnTo>
                    <a:pt x="755" y="6338"/>
                  </a:lnTo>
                  <a:lnTo>
                    <a:pt x="1056" y="6168"/>
                  </a:lnTo>
                  <a:lnTo>
                    <a:pt x="1415" y="5999"/>
                  </a:lnTo>
                  <a:lnTo>
                    <a:pt x="1811" y="5829"/>
                  </a:lnTo>
                  <a:lnTo>
                    <a:pt x="2245" y="5678"/>
                  </a:lnTo>
                  <a:lnTo>
                    <a:pt x="2697" y="5546"/>
                  </a:lnTo>
                  <a:lnTo>
                    <a:pt x="3169" y="5433"/>
                  </a:lnTo>
                  <a:lnTo>
                    <a:pt x="3640" y="5339"/>
                  </a:lnTo>
                  <a:lnTo>
                    <a:pt x="4112" y="5282"/>
                  </a:lnTo>
                  <a:lnTo>
                    <a:pt x="4357" y="5244"/>
                  </a:lnTo>
                  <a:lnTo>
                    <a:pt x="4583" y="5225"/>
                  </a:lnTo>
                  <a:lnTo>
                    <a:pt x="4810" y="5225"/>
                  </a:lnTo>
                  <a:lnTo>
                    <a:pt x="5036" y="5207"/>
                  </a:lnTo>
                  <a:lnTo>
                    <a:pt x="5244" y="5207"/>
                  </a:lnTo>
                  <a:lnTo>
                    <a:pt x="5470" y="5188"/>
                  </a:lnTo>
                  <a:lnTo>
                    <a:pt x="5979" y="5169"/>
                  </a:lnTo>
                  <a:lnTo>
                    <a:pt x="6583" y="5112"/>
                  </a:lnTo>
                  <a:lnTo>
                    <a:pt x="7243" y="5056"/>
                  </a:lnTo>
                  <a:lnTo>
                    <a:pt x="7960" y="4942"/>
                  </a:lnTo>
                  <a:lnTo>
                    <a:pt x="8318" y="4867"/>
                  </a:lnTo>
                  <a:lnTo>
                    <a:pt x="8695" y="4773"/>
                  </a:lnTo>
                  <a:lnTo>
                    <a:pt x="9072" y="4678"/>
                  </a:lnTo>
                  <a:lnTo>
                    <a:pt x="9450" y="4565"/>
                  </a:lnTo>
                  <a:lnTo>
                    <a:pt x="9808" y="4433"/>
                  </a:lnTo>
                  <a:lnTo>
                    <a:pt x="10166" y="4282"/>
                  </a:lnTo>
                  <a:lnTo>
                    <a:pt x="10506" y="4113"/>
                  </a:lnTo>
                  <a:lnTo>
                    <a:pt x="10827" y="3924"/>
                  </a:lnTo>
                  <a:lnTo>
                    <a:pt x="11109" y="3735"/>
                  </a:lnTo>
                  <a:lnTo>
                    <a:pt x="11392" y="3528"/>
                  </a:lnTo>
                  <a:lnTo>
                    <a:pt x="11638" y="3320"/>
                  </a:lnTo>
                  <a:lnTo>
                    <a:pt x="11864" y="3113"/>
                  </a:lnTo>
                  <a:lnTo>
                    <a:pt x="12053" y="2887"/>
                  </a:lnTo>
                  <a:lnTo>
                    <a:pt x="12222" y="2679"/>
                  </a:lnTo>
                  <a:lnTo>
                    <a:pt x="12373" y="2472"/>
                  </a:lnTo>
                  <a:lnTo>
                    <a:pt x="12486" y="2264"/>
                  </a:lnTo>
                  <a:lnTo>
                    <a:pt x="12581" y="2076"/>
                  </a:lnTo>
                  <a:lnTo>
                    <a:pt x="12656" y="1906"/>
                  </a:lnTo>
                  <a:lnTo>
                    <a:pt x="12713" y="1736"/>
                  </a:lnTo>
                  <a:lnTo>
                    <a:pt x="12750" y="1604"/>
                  </a:lnTo>
                  <a:lnTo>
                    <a:pt x="12807" y="1378"/>
                  </a:lnTo>
                  <a:lnTo>
                    <a:pt x="12826" y="1189"/>
                  </a:lnTo>
                  <a:lnTo>
                    <a:pt x="12826" y="1189"/>
                  </a:lnTo>
                  <a:lnTo>
                    <a:pt x="12637" y="1227"/>
                  </a:lnTo>
                  <a:lnTo>
                    <a:pt x="12430" y="1246"/>
                  </a:lnTo>
                  <a:lnTo>
                    <a:pt x="12298" y="1265"/>
                  </a:lnTo>
                  <a:lnTo>
                    <a:pt x="11638" y="1265"/>
                  </a:lnTo>
                  <a:lnTo>
                    <a:pt x="11449" y="1246"/>
                  </a:lnTo>
                  <a:lnTo>
                    <a:pt x="11053" y="1170"/>
                  </a:lnTo>
                  <a:lnTo>
                    <a:pt x="10619" y="1076"/>
                  </a:lnTo>
                  <a:lnTo>
                    <a:pt x="10185" y="925"/>
                  </a:lnTo>
                  <a:lnTo>
                    <a:pt x="9714" y="774"/>
                  </a:lnTo>
                  <a:lnTo>
                    <a:pt x="9469" y="699"/>
                  </a:lnTo>
                  <a:lnTo>
                    <a:pt x="9223" y="604"/>
                  </a:lnTo>
                  <a:lnTo>
                    <a:pt x="8959" y="510"/>
                  </a:lnTo>
                  <a:lnTo>
                    <a:pt x="8676" y="435"/>
                  </a:lnTo>
                  <a:lnTo>
                    <a:pt x="8054" y="246"/>
                  </a:lnTo>
                  <a:lnTo>
                    <a:pt x="7714" y="171"/>
                  </a:lnTo>
                  <a:lnTo>
                    <a:pt x="7356" y="114"/>
                  </a:lnTo>
                  <a:lnTo>
                    <a:pt x="6979" y="57"/>
                  </a:lnTo>
                  <a:lnTo>
                    <a:pt x="6564" y="20"/>
                  </a:lnTo>
                  <a:lnTo>
                    <a:pt x="6111" y="1"/>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rot="-2677878" flipH="1">
              <a:off x="-1786044" y="3053249"/>
              <a:ext cx="421550" cy="264534"/>
            </a:xfrm>
            <a:custGeom>
              <a:avLst/>
              <a:gdLst/>
              <a:ahLst/>
              <a:cxnLst/>
              <a:rect l="l" t="t" r="r" b="b"/>
              <a:pathLst>
                <a:path w="16863" h="10582" extrusionOk="0">
                  <a:moveTo>
                    <a:pt x="14882" y="0"/>
                  </a:moveTo>
                  <a:lnTo>
                    <a:pt x="14505" y="38"/>
                  </a:lnTo>
                  <a:lnTo>
                    <a:pt x="14128" y="113"/>
                  </a:lnTo>
                  <a:lnTo>
                    <a:pt x="13732" y="227"/>
                  </a:lnTo>
                  <a:lnTo>
                    <a:pt x="13317" y="377"/>
                  </a:lnTo>
                  <a:lnTo>
                    <a:pt x="12902" y="566"/>
                  </a:lnTo>
                  <a:lnTo>
                    <a:pt x="12487" y="811"/>
                  </a:lnTo>
                  <a:lnTo>
                    <a:pt x="12279" y="943"/>
                  </a:lnTo>
                  <a:lnTo>
                    <a:pt x="12072" y="1075"/>
                  </a:lnTo>
                  <a:lnTo>
                    <a:pt x="11695" y="1377"/>
                  </a:lnTo>
                  <a:lnTo>
                    <a:pt x="11317" y="1698"/>
                  </a:lnTo>
                  <a:lnTo>
                    <a:pt x="10959" y="2037"/>
                  </a:lnTo>
                  <a:lnTo>
                    <a:pt x="10299" y="2697"/>
                  </a:lnTo>
                  <a:lnTo>
                    <a:pt x="9695" y="3320"/>
                  </a:lnTo>
                  <a:lnTo>
                    <a:pt x="9412" y="3584"/>
                  </a:lnTo>
                  <a:lnTo>
                    <a:pt x="9148" y="3829"/>
                  </a:lnTo>
                  <a:lnTo>
                    <a:pt x="8601" y="4282"/>
                  </a:lnTo>
                  <a:lnTo>
                    <a:pt x="8017" y="4734"/>
                  </a:lnTo>
                  <a:lnTo>
                    <a:pt x="7866" y="4848"/>
                  </a:lnTo>
                  <a:lnTo>
                    <a:pt x="7715" y="4942"/>
                  </a:lnTo>
                  <a:lnTo>
                    <a:pt x="7413" y="5168"/>
                  </a:lnTo>
                  <a:lnTo>
                    <a:pt x="6791" y="5583"/>
                  </a:lnTo>
                  <a:lnTo>
                    <a:pt x="6149" y="5960"/>
                  </a:lnTo>
                  <a:lnTo>
                    <a:pt x="5508" y="6319"/>
                  </a:lnTo>
                  <a:lnTo>
                    <a:pt x="4867" y="6639"/>
                  </a:lnTo>
                  <a:lnTo>
                    <a:pt x="4207" y="6922"/>
                  </a:lnTo>
                  <a:lnTo>
                    <a:pt x="3584" y="7186"/>
                  </a:lnTo>
                  <a:lnTo>
                    <a:pt x="2962" y="7394"/>
                  </a:lnTo>
                  <a:lnTo>
                    <a:pt x="2358" y="7564"/>
                  </a:lnTo>
                  <a:lnTo>
                    <a:pt x="1811" y="7677"/>
                  </a:lnTo>
                  <a:lnTo>
                    <a:pt x="1302" y="7771"/>
                  </a:lnTo>
                  <a:lnTo>
                    <a:pt x="868" y="7847"/>
                  </a:lnTo>
                  <a:lnTo>
                    <a:pt x="491" y="7884"/>
                  </a:lnTo>
                  <a:lnTo>
                    <a:pt x="227" y="7903"/>
                  </a:lnTo>
                  <a:lnTo>
                    <a:pt x="0" y="7922"/>
                  </a:lnTo>
                  <a:lnTo>
                    <a:pt x="133" y="8111"/>
                  </a:lnTo>
                  <a:lnTo>
                    <a:pt x="321" y="8318"/>
                  </a:lnTo>
                  <a:lnTo>
                    <a:pt x="604" y="8601"/>
                  </a:lnTo>
                  <a:lnTo>
                    <a:pt x="962" y="8922"/>
                  </a:lnTo>
                  <a:lnTo>
                    <a:pt x="1189" y="9091"/>
                  </a:lnTo>
                  <a:lnTo>
                    <a:pt x="1434" y="9280"/>
                  </a:lnTo>
                  <a:lnTo>
                    <a:pt x="1717" y="9450"/>
                  </a:lnTo>
                  <a:lnTo>
                    <a:pt x="2019" y="9620"/>
                  </a:lnTo>
                  <a:lnTo>
                    <a:pt x="2358" y="9789"/>
                  </a:lnTo>
                  <a:lnTo>
                    <a:pt x="2717" y="9959"/>
                  </a:lnTo>
                  <a:lnTo>
                    <a:pt x="3113" y="10110"/>
                  </a:lnTo>
                  <a:lnTo>
                    <a:pt x="3528" y="10242"/>
                  </a:lnTo>
                  <a:lnTo>
                    <a:pt x="3961" y="10355"/>
                  </a:lnTo>
                  <a:lnTo>
                    <a:pt x="4433" y="10449"/>
                  </a:lnTo>
                  <a:lnTo>
                    <a:pt x="4923" y="10525"/>
                  </a:lnTo>
                  <a:lnTo>
                    <a:pt x="5433" y="10563"/>
                  </a:lnTo>
                  <a:lnTo>
                    <a:pt x="5980" y="10581"/>
                  </a:lnTo>
                  <a:lnTo>
                    <a:pt x="6527" y="10563"/>
                  </a:lnTo>
                  <a:lnTo>
                    <a:pt x="7092" y="10506"/>
                  </a:lnTo>
                  <a:lnTo>
                    <a:pt x="7658" y="10393"/>
                  </a:lnTo>
                  <a:lnTo>
                    <a:pt x="8243" y="10261"/>
                  </a:lnTo>
                  <a:lnTo>
                    <a:pt x="8828" y="10072"/>
                  </a:lnTo>
                  <a:lnTo>
                    <a:pt x="9111" y="9978"/>
                  </a:lnTo>
                  <a:lnTo>
                    <a:pt x="9393" y="9846"/>
                  </a:lnTo>
                  <a:lnTo>
                    <a:pt x="9978" y="9582"/>
                  </a:lnTo>
                  <a:lnTo>
                    <a:pt x="10261" y="9412"/>
                  </a:lnTo>
                  <a:lnTo>
                    <a:pt x="10544" y="9242"/>
                  </a:lnTo>
                  <a:lnTo>
                    <a:pt x="10827" y="9073"/>
                  </a:lnTo>
                  <a:lnTo>
                    <a:pt x="11091" y="8884"/>
                  </a:lnTo>
                  <a:lnTo>
                    <a:pt x="11355" y="8676"/>
                  </a:lnTo>
                  <a:lnTo>
                    <a:pt x="11619" y="8450"/>
                  </a:lnTo>
                  <a:lnTo>
                    <a:pt x="11845" y="8243"/>
                  </a:lnTo>
                  <a:lnTo>
                    <a:pt x="12091" y="7997"/>
                  </a:lnTo>
                  <a:lnTo>
                    <a:pt x="12317" y="7771"/>
                  </a:lnTo>
                  <a:lnTo>
                    <a:pt x="12524" y="7526"/>
                  </a:lnTo>
                  <a:lnTo>
                    <a:pt x="12732" y="7262"/>
                  </a:lnTo>
                  <a:lnTo>
                    <a:pt x="12921" y="7017"/>
                  </a:lnTo>
                  <a:lnTo>
                    <a:pt x="13090" y="6753"/>
                  </a:lnTo>
                  <a:lnTo>
                    <a:pt x="13260" y="6489"/>
                  </a:lnTo>
                  <a:lnTo>
                    <a:pt x="13543" y="5979"/>
                  </a:lnTo>
                  <a:lnTo>
                    <a:pt x="13769" y="5489"/>
                  </a:lnTo>
                  <a:lnTo>
                    <a:pt x="13958" y="5055"/>
                  </a:lnTo>
                  <a:lnTo>
                    <a:pt x="14260" y="4225"/>
                  </a:lnTo>
                  <a:lnTo>
                    <a:pt x="14486" y="3527"/>
                  </a:lnTo>
                  <a:lnTo>
                    <a:pt x="14693" y="2924"/>
                  </a:lnTo>
                  <a:lnTo>
                    <a:pt x="14807" y="2660"/>
                  </a:lnTo>
                  <a:lnTo>
                    <a:pt x="14920" y="2396"/>
                  </a:lnTo>
                  <a:lnTo>
                    <a:pt x="15052" y="2150"/>
                  </a:lnTo>
                  <a:lnTo>
                    <a:pt x="15184" y="1924"/>
                  </a:lnTo>
                  <a:lnTo>
                    <a:pt x="15335" y="1717"/>
                  </a:lnTo>
                  <a:lnTo>
                    <a:pt x="15486" y="1528"/>
                  </a:lnTo>
                  <a:lnTo>
                    <a:pt x="15637" y="1358"/>
                  </a:lnTo>
                  <a:lnTo>
                    <a:pt x="15787" y="1207"/>
                  </a:lnTo>
                  <a:lnTo>
                    <a:pt x="15957" y="1075"/>
                  </a:lnTo>
                  <a:lnTo>
                    <a:pt x="16108" y="962"/>
                  </a:lnTo>
                  <a:lnTo>
                    <a:pt x="16184" y="906"/>
                  </a:lnTo>
                  <a:lnTo>
                    <a:pt x="16259" y="868"/>
                  </a:lnTo>
                  <a:lnTo>
                    <a:pt x="16410" y="792"/>
                  </a:lnTo>
                  <a:lnTo>
                    <a:pt x="16655" y="679"/>
                  </a:lnTo>
                  <a:lnTo>
                    <a:pt x="16863" y="604"/>
                  </a:lnTo>
                  <a:lnTo>
                    <a:pt x="16674" y="472"/>
                  </a:lnTo>
                  <a:lnTo>
                    <a:pt x="16429" y="302"/>
                  </a:lnTo>
                  <a:lnTo>
                    <a:pt x="16259" y="227"/>
                  </a:lnTo>
                  <a:lnTo>
                    <a:pt x="16146" y="189"/>
                  </a:lnTo>
                  <a:lnTo>
                    <a:pt x="16052" y="151"/>
                  </a:lnTo>
                  <a:lnTo>
                    <a:pt x="15806" y="76"/>
                  </a:lnTo>
                  <a:lnTo>
                    <a:pt x="15523" y="38"/>
                  </a:lnTo>
                  <a:lnTo>
                    <a:pt x="15222"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rot="-2677878" flipH="1">
              <a:off x="-1613054" y="2828146"/>
              <a:ext cx="168840" cy="319231"/>
            </a:xfrm>
            <a:custGeom>
              <a:avLst/>
              <a:gdLst/>
              <a:ahLst/>
              <a:cxnLst/>
              <a:rect l="l" t="t" r="r" b="b"/>
              <a:pathLst>
                <a:path w="6754" h="12770" extrusionOk="0">
                  <a:moveTo>
                    <a:pt x="5433" y="0"/>
                  </a:moveTo>
                  <a:lnTo>
                    <a:pt x="5188" y="19"/>
                  </a:lnTo>
                  <a:lnTo>
                    <a:pt x="4943" y="57"/>
                  </a:lnTo>
                  <a:lnTo>
                    <a:pt x="4660" y="94"/>
                  </a:lnTo>
                  <a:lnTo>
                    <a:pt x="4377" y="170"/>
                  </a:lnTo>
                  <a:lnTo>
                    <a:pt x="4075" y="264"/>
                  </a:lnTo>
                  <a:lnTo>
                    <a:pt x="3754" y="358"/>
                  </a:lnTo>
                  <a:lnTo>
                    <a:pt x="3434" y="509"/>
                  </a:lnTo>
                  <a:lnTo>
                    <a:pt x="3113" y="679"/>
                  </a:lnTo>
                  <a:lnTo>
                    <a:pt x="2943" y="773"/>
                  </a:lnTo>
                  <a:lnTo>
                    <a:pt x="2774" y="868"/>
                  </a:lnTo>
                  <a:lnTo>
                    <a:pt x="2453" y="1094"/>
                  </a:lnTo>
                  <a:lnTo>
                    <a:pt x="2132" y="1358"/>
                  </a:lnTo>
                  <a:lnTo>
                    <a:pt x="1812" y="1641"/>
                  </a:lnTo>
                  <a:lnTo>
                    <a:pt x="1510" y="1962"/>
                  </a:lnTo>
                  <a:lnTo>
                    <a:pt x="1359" y="2150"/>
                  </a:lnTo>
                  <a:lnTo>
                    <a:pt x="1208" y="2320"/>
                  </a:lnTo>
                  <a:lnTo>
                    <a:pt x="944" y="2716"/>
                  </a:lnTo>
                  <a:lnTo>
                    <a:pt x="699" y="3150"/>
                  </a:lnTo>
                  <a:lnTo>
                    <a:pt x="586" y="3376"/>
                  </a:lnTo>
                  <a:lnTo>
                    <a:pt x="491" y="3603"/>
                  </a:lnTo>
                  <a:lnTo>
                    <a:pt x="435" y="3716"/>
                  </a:lnTo>
                  <a:lnTo>
                    <a:pt x="397" y="3848"/>
                  </a:lnTo>
                  <a:lnTo>
                    <a:pt x="322" y="4093"/>
                  </a:lnTo>
                  <a:lnTo>
                    <a:pt x="246" y="4338"/>
                  </a:lnTo>
                  <a:lnTo>
                    <a:pt x="171" y="4583"/>
                  </a:lnTo>
                  <a:lnTo>
                    <a:pt x="76" y="5093"/>
                  </a:lnTo>
                  <a:lnTo>
                    <a:pt x="20" y="5583"/>
                  </a:lnTo>
                  <a:lnTo>
                    <a:pt x="1" y="6055"/>
                  </a:lnTo>
                  <a:lnTo>
                    <a:pt x="20" y="6488"/>
                  </a:lnTo>
                  <a:lnTo>
                    <a:pt x="39" y="6903"/>
                  </a:lnTo>
                  <a:lnTo>
                    <a:pt x="95" y="7299"/>
                  </a:lnTo>
                  <a:lnTo>
                    <a:pt x="171" y="7658"/>
                  </a:lnTo>
                  <a:lnTo>
                    <a:pt x="227" y="7997"/>
                  </a:lnTo>
                  <a:lnTo>
                    <a:pt x="397" y="8620"/>
                  </a:lnTo>
                  <a:lnTo>
                    <a:pt x="491" y="8903"/>
                  </a:lnTo>
                  <a:lnTo>
                    <a:pt x="567" y="9148"/>
                  </a:lnTo>
                  <a:lnTo>
                    <a:pt x="661" y="9412"/>
                  </a:lnTo>
                  <a:lnTo>
                    <a:pt x="737" y="9657"/>
                  </a:lnTo>
                  <a:lnTo>
                    <a:pt x="887" y="10129"/>
                  </a:lnTo>
                  <a:lnTo>
                    <a:pt x="1019" y="10581"/>
                  </a:lnTo>
                  <a:lnTo>
                    <a:pt x="1114" y="10996"/>
                  </a:lnTo>
                  <a:lnTo>
                    <a:pt x="1189" y="11411"/>
                  </a:lnTo>
                  <a:lnTo>
                    <a:pt x="1208" y="11600"/>
                  </a:lnTo>
                  <a:lnTo>
                    <a:pt x="1208" y="11770"/>
                  </a:lnTo>
                  <a:lnTo>
                    <a:pt x="1208" y="12109"/>
                  </a:lnTo>
                  <a:lnTo>
                    <a:pt x="1208" y="12260"/>
                  </a:lnTo>
                  <a:lnTo>
                    <a:pt x="1189" y="12392"/>
                  </a:lnTo>
                  <a:lnTo>
                    <a:pt x="1151" y="12599"/>
                  </a:lnTo>
                  <a:lnTo>
                    <a:pt x="1114" y="12769"/>
                  </a:lnTo>
                  <a:lnTo>
                    <a:pt x="1302" y="12750"/>
                  </a:lnTo>
                  <a:lnTo>
                    <a:pt x="1529" y="12713"/>
                  </a:lnTo>
                  <a:lnTo>
                    <a:pt x="1680" y="12675"/>
                  </a:lnTo>
                  <a:lnTo>
                    <a:pt x="1830" y="12618"/>
                  </a:lnTo>
                  <a:lnTo>
                    <a:pt x="2019" y="12543"/>
                  </a:lnTo>
                  <a:lnTo>
                    <a:pt x="2208" y="12449"/>
                  </a:lnTo>
                  <a:lnTo>
                    <a:pt x="2396" y="12335"/>
                  </a:lnTo>
                  <a:lnTo>
                    <a:pt x="2623" y="12184"/>
                  </a:lnTo>
                  <a:lnTo>
                    <a:pt x="2830" y="12015"/>
                  </a:lnTo>
                  <a:lnTo>
                    <a:pt x="3056" y="11826"/>
                  </a:lnTo>
                  <a:lnTo>
                    <a:pt x="3264" y="11600"/>
                  </a:lnTo>
                  <a:lnTo>
                    <a:pt x="3471" y="11355"/>
                  </a:lnTo>
                  <a:lnTo>
                    <a:pt x="3679" y="11090"/>
                  </a:lnTo>
                  <a:lnTo>
                    <a:pt x="3886" y="10789"/>
                  </a:lnTo>
                  <a:lnTo>
                    <a:pt x="4056" y="10487"/>
                  </a:lnTo>
                  <a:lnTo>
                    <a:pt x="4226" y="10147"/>
                  </a:lnTo>
                  <a:lnTo>
                    <a:pt x="4396" y="9808"/>
                  </a:lnTo>
                  <a:lnTo>
                    <a:pt x="4528" y="9431"/>
                  </a:lnTo>
                  <a:lnTo>
                    <a:pt x="4660" y="9053"/>
                  </a:lnTo>
                  <a:lnTo>
                    <a:pt x="4754" y="8676"/>
                  </a:lnTo>
                  <a:lnTo>
                    <a:pt x="4848" y="8318"/>
                  </a:lnTo>
                  <a:lnTo>
                    <a:pt x="4924" y="7941"/>
                  </a:lnTo>
                  <a:lnTo>
                    <a:pt x="5037" y="7224"/>
                  </a:lnTo>
                  <a:lnTo>
                    <a:pt x="5112" y="6564"/>
                  </a:lnTo>
                  <a:lnTo>
                    <a:pt x="5169" y="5979"/>
                  </a:lnTo>
                  <a:lnTo>
                    <a:pt x="5207" y="5451"/>
                  </a:lnTo>
                  <a:lnTo>
                    <a:pt x="5226" y="5243"/>
                  </a:lnTo>
                  <a:lnTo>
                    <a:pt x="5226" y="5130"/>
                  </a:lnTo>
                  <a:lnTo>
                    <a:pt x="5226" y="5074"/>
                  </a:lnTo>
                  <a:lnTo>
                    <a:pt x="5226" y="5017"/>
                  </a:lnTo>
                  <a:lnTo>
                    <a:pt x="5244" y="4791"/>
                  </a:lnTo>
                  <a:lnTo>
                    <a:pt x="5244" y="4564"/>
                  </a:lnTo>
                  <a:lnTo>
                    <a:pt x="5263" y="4338"/>
                  </a:lnTo>
                  <a:lnTo>
                    <a:pt x="5301" y="4112"/>
                  </a:lnTo>
                  <a:lnTo>
                    <a:pt x="5376" y="3640"/>
                  </a:lnTo>
                  <a:lnTo>
                    <a:pt x="5452" y="3150"/>
                  </a:lnTo>
                  <a:lnTo>
                    <a:pt x="5584" y="2697"/>
                  </a:lnTo>
                  <a:lnTo>
                    <a:pt x="5716" y="2245"/>
                  </a:lnTo>
                  <a:lnTo>
                    <a:pt x="5886" y="1811"/>
                  </a:lnTo>
                  <a:lnTo>
                    <a:pt x="6055" y="1415"/>
                  </a:lnTo>
                  <a:lnTo>
                    <a:pt x="6225" y="1056"/>
                  </a:lnTo>
                  <a:lnTo>
                    <a:pt x="6395" y="754"/>
                  </a:lnTo>
                  <a:lnTo>
                    <a:pt x="6546" y="509"/>
                  </a:lnTo>
                  <a:lnTo>
                    <a:pt x="6659" y="321"/>
                  </a:lnTo>
                  <a:lnTo>
                    <a:pt x="6753" y="170"/>
                  </a:lnTo>
                  <a:lnTo>
                    <a:pt x="6584" y="113"/>
                  </a:lnTo>
                  <a:lnTo>
                    <a:pt x="6357" y="75"/>
                  </a:lnTo>
                  <a:lnTo>
                    <a:pt x="6055" y="19"/>
                  </a:lnTo>
                  <a:lnTo>
                    <a:pt x="5659" y="0"/>
                  </a:lnTo>
                  <a:close/>
                </a:path>
              </a:pathLst>
            </a:cu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51"/>
          <p:cNvGrpSpPr/>
          <p:nvPr/>
        </p:nvGrpSpPr>
        <p:grpSpPr>
          <a:xfrm flipH="1">
            <a:off x="7828975" y="722367"/>
            <a:ext cx="563834" cy="944427"/>
            <a:chOff x="4411675" y="1345275"/>
            <a:chExt cx="413550" cy="692700"/>
          </a:xfrm>
        </p:grpSpPr>
        <p:sp>
          <p:nvSpPr>
            <p:cNvPr id="5758" name="Google Shape;5758;p51"/>
            <p:cNvSpPr/>
            <p:nvPr/>
          </p:nvSpPr>
          <p:spPr>
            <a:xfrm>
              <a:off x="4435725" y="1359425"/>
              <a:ext cx="200425" cy="659225"/>
            </a:xfrm>
            <a:custGeom>
              <a:avLst/>
              <a:gdLst/>
              <a:ahLst/>
              <a:cxnLst/>
              <a:rect l="l" t="t" r="r" b="b"/>
              <a:pathLst>
                <a:path w="8017" h="26369" extrusionOk="0">
                  <a:moveTo>
                    <a:pt x="8016" y="0"/>
                  </a:moveTo>
                  <a:lnTo>
                    <a:pt x="7733" y="95"/>
                  </a:lnTo>
                  <a:lnTo>
                    <a:pt x="7375" y="227"/>
                  </a:lnTo>
                  <a:lnTo>
                    <a:pt x="7167" y="321"/>
                  </a:lnTo>
                  <a:lnTo>
                    <a:pt x="6922" y="434"/>
                  </a:lnTo>
                  <a:lnTo>
                    <a:pt x="6639" y="566"/>
                  </a:lnTo>
                  <a:lnTo>
                    <a:pt x="6356" y="755"/>
                  </a:lnTo>
                  <a:lnTo>
                    <a:pt x="6055" y="962"/>
                  </a:lnTo>
                  <a:lnTo>
                    <a:pt x="5734" y="1208"/>
                  </a:lnTo>
                  <a:lnTo>
                    <a:pt x="5394" y="1490"/>
                  </a:lnTo>
                  <a:lnTo>
                    <a:pt x="5074" y="1811"/>
                  </a:lnTo>
                  <a:lnTo>
                    <a:pt x="4734" y="2169"/>
                  </a:lnTo>
                  <a:lnTo>
                    <a:pt x="4414" y="2566"/>
                  </a:lnTo>
                  <a:lnTo>
                    <a:pt x="4093" y="3018"/>
                  </a:lnTo>
                  <a:lnTo>
                    <a:pt x="3791" y="3490"/>
                  </a:lnTo>
                  <a:lnTo>
                    <a:pt x="3489" y="4018"/>
                  </a:lnTo>
                  <a:lnTo>
                    <a:pt x="3225" y="4565"/>
                  </a:lnTo>
                  <a:lnTo>
                    <a:pt x="2980" y="5150"/>
                  </a:lnTo>
                  <a:lnTo>
                    <a:pt x="2754" y="5772"/>
                  </a:lnTo>
                  <a:lnTo>
                    <a:pt x="2565" y="6432"/>
                  </a:lnTo>
                  <a:lnTo>
                    <a:pt x="2395" y="7111"/>
                  </a:lnTo>
                  <a:lnTo>
                    <a:pt x="2320" y="7451"/>
                  </a:lnTo>
                  <a:lnTo>
                    <a:pt x="2263" y="7809"/>
                  </a:lnTo>
                  <a:lnTo>
                    <a:pt x="2226" y="8167"/>
                  </a:lnTo>
                  <a:lnTo>
                    <a:pt x="2169" y="8526"/>
                  </a:lnTo>
                  <a:lnTo>
                    <a:pt x="2113" y="9261"/>
                  </a:lnTo>
                  <a:lnTo>
                    <a:pt x="2075" y="9997"/>
                  </a:lnTo>
                  <a:lnTo>
                    <a:pt x="2056" y="10733"/>
                  </a:lnTo>
                  <a:lnTo>
                    <a:pt x="2075" y="11487"/>
                  </a:lnTo>
                  <a:lnTo>
                    <a:pt x="2094" y="12241"/>
                  </a:lnTo>
                  <a:lnTo>
                    <a:pt x="2131" y="12996"/>
                  </a:lnTo>
                  <a:lnTo>
                    <a:pt x="2245" y="14486"/>
                  </a:lnTo>
                  <a:lnTo>
                    <a:pt x="2358" y="15882"/>
                  </a:lnTo>
                  <a:lnTo>
                    <a:pt x="2452" y="17221"/>
                  </a:lnTo>
                  <a:lnTo>
                    <a:pt x="2490" y="17862"/>
                  </a:lnTo>
                  <a:lnTo>
                    <a:pt x="2490" y="18485"/>
                  </a:lnTo>
                  <a:lnTo>
                    <a:pt x="2490" y="19088"/>
                  </a:lnTo>
                  <a:lnTo>
                    <a:pt x="2452" y="19673"/>
                  </a:lnTo>
                  <a:lnTo>
                    <a:pt x="2414" y="20239"/>
                  </a:lnTo>
                  <a:lnTo>
                    <a:pt x="2358" y="20786"/>
                  </a:lnTo>
                  <a:lnTo>
                    <a:pt x="2282" y="21314"/>
                  </a:lnTo>
                  <a:lnTo>
                    <a:pt x="2188" y="21823"/>
                  </a:lnTo>
                  <a:lnTo>
                    <a:pt x="2094" y="22313"/>
                  </a:lnTo>
                  <a:lnTo>
                    <a:pt x="1962" y="22766"/>
                  </a:lnTo>
                  <a:lnTo>
                    <a:pt x="1905" y="22992"/>
                  </a:lnTo>
                  <a:lnTo>
                    <a:pt x="1830" y="23200"/>
                  </a:lnTo>
                  <a:lnTo>
                    <a:pt x="1754" y="23407"/>
                  </a:lnTo>
                  <a:lnTo>
                    <a:pt x="1679" y="23615"/>
                  </a:lnTo>
                  <a:lnTo>
                    <a:pt x="1603" y="23803"/>
                  </a:lnTo>
                  <a:lnTo>
                    <a:pt x="1528" y="23992"/>
                  </a:lnTo>
                  <a:lnTo>
                    <a:pt x="1377" y="24350"/>
                  </a:lnTo>
                  <a:lnTo>
                    <a:pt x="1339" y="24426"/>
                  </a:lnTo>
                  <a:lnTo>
                    <a:pt x="1283" y="24520"/>
                  </a:lnTo>
                  <a:lnTo>
                    <a:pt x="1207" y="24671"/>
                  </a:lnTo>
                  <a:lnTo>
                    <a:pt x="1037" y="24973"/>
                  </a:lnTo>
                  <a:lnTo>
                    <a:pt x="717" y="25482"/>
                  </a:lnTo>
                  <a:lnTo>
                    <a:pt x="434" y="25859"/>
                  </a:lnTo>
                  <a:lnTo>
                    <a:pt x="189" y="26142"/>
                  </a:lnTo>
                  <a:lnTo>
                    <a:pt x="0" y="26369"/>
                  </a:lnTo>
                  <a:lnTo>
                    <a:pt x="264" y="26237"/>
                  </a:lnTo>
                  <a:lnTo>
                    <a:pt x="415" y="26142"/>
                  </a:lnTo>
                  <a:lnTo>
                    <a:pt x="585" y="26048"/>
                  </a:lnTo>
                  <a:lnTo>
                    <a:pt x="1019" y="25765"/>
                  </a:lnTo>
                  <a:lnTo>
                    <a:pt x="1264" y="25576"/>
                  </a:lnTo>
                  <a:lnTo>
                    <a:pt x="1509" y="25369"/>
                  </a:lnTo>
                  <a:lnTo>
                    <a:pt x="1792" y="25124"/>
                  </a:lnTo>
                  <a:lnTo>
                    <a:pt x="1924" y="24973"/>
                  </a:lnTo>
                  <a:lnTo>
                    <a:pt x="1999" y="24916"/>
                  </a:lnTo>
                  <a:lnTo>
                    <a:pt x="2075" y="24841"/>
                  </a:lnTo>
                  <a:lnTo>
                    <a:pt x="2358" y="24501"/>
                  </a:lnTo>
                  <a:lnTo>
                    <a:pt x="2490" y="24332"/>
                  </a:lnTo>
                  <a:lnTo>
                    <a:pt x="2641" y="24143"/>
                  </a:lnTo>
                  <a:lnTo>
                    <a:pt x="2792" y="23954"/>
                  </a:lnTo>
                  <a:lnTo>
                    <a:pt x="2924" y="23747"/>
                  </a:lnTo>
                  <a:lnTo>
                    <a:pt x="3056" y="23539"/>
                  </a:lnTo>
                  <a:lnTo>
                    <a:pt x="3188" y="23313"/>
                  </a:lnTo>
                  <a:lnTo>
                    <a:pt x="3452" y="22842"/>
                  </a:lnTo>
                  <a:lnTo>
                    <a:pt x="3716" y="22332"/>
                  </a:lnTo>
                  <a:lnTo>
                    <a:pt x="3942" y="21785"/>
                  </a:lnTo>
                  <a:lnTo>
                    <a:pt x="4150" y="21219"/>
                  </a:lnTo>
                  <a:lnTo>
                    <a:pt x="4338" y="20616"/>
                  </a:lnTo>
                  <a:lnTo>
                    <a:pt x="4508" y="19975"/>
                  </a:lnTo>
                  <a:lnTo>
                    <a:pt x="4640" y="19333"/>
                  </a:lnTo>
                  <a:lnTo>
                    <a:pt x="4753" y="18654"/>
                  </a:lnTo>
                  <a:lnTo>
                    <a:pt x="4847" y="17956"/>
                  </a:lnTo>
                  <a:lnTo>
                    <a:pt x="4904" y="17240"/>
                  </a:lnTo>
                  <a:lnTo>
                    <a:pt x="4923" y="16523"/>
                  </a:lnTo>
                  <a:lnTo>
                    <a:pt x="4942" y="15787"/>
                  </a:lnTo>
                  <a:lnTo>
                    <a:pt x="4923" y="15052"/>
                  </a:lnTo>
                  <a:lnTo>
                    <a:pt x="4904" y="14316"/>
                  </a:lnTo>
                  <a:lnTo>
                    <a:pt x="4829" y="12826"/>
                  </a:lnTo>
                  <a:lnTo>
                    <a:pt x="4715" y="11374"/>
                  </a:lnTo>
                  <a:lnTo>
                    <a:pt x="4640" y="9978"/>
                  </a:lnTo>
                  <a:lnTo>
                    <a:pt x="4621" y="9318"/>
                  </a:lnTo>
                  <a:lnTo>
                    <a:pt x="4602" y="8658"/>
                  </a:lnTo>
                  <a:lnTo>
                    <a:pt x="4621" y="8337"/>
                  </a:lnTo>
                  <a:lnTo>
                    <a:pt x="4621" y="8035"/>
                  </a:lnTo>
                  <a:lnTo>
                    <a:pt x="4621" y="7734"/>
                  </a:lnTo>
                  <a:lnTo>
                    <a:pt x="4640" y="7432"/>
                  </a:lnTo>
                  <a:lnTo>
                    <a:pt x="4697" y="6828"/>
                  </a:lnTo>
                  <a:lnTo>
                    <a:pt x="4772" y="6262"/>
                  </a:lnTo>
                  <a:lnTo>
                    <a:pt x="4847" y="5697"/>
                  </a:lnTo>
                  <a:lnTo>
                    <a:pt x="4961" y="5168"/>
                  </a:lnTo>
                  <a:lnTo>
                    <a:pt x="5093" y="4659"/>
                  </a:lnTo>
                  <a:lnTo>
                    <a:pt x="5225" y="4169"/>
                  </a:lnTo>
                  <a:lnTo>
                    <a:pt x="5394" y="3697"/>
                  </a:lnTo>
                  <a:lnTo>
                    <a:pt x="5564" y="3263"/>
                  </a:lnTo>
                  <a:lnTo>
                    <a:pt x="5753" y="2848"/>
                  </a:lnTo>
                  <a:lnTo>
                    <a:pt x="5941" y="2452"/>
                  </a:lnTo>
                  <a:lnTo>
                    <a:pt x="6149" y="2113"/>
                  </a:lnTo>
                  <a:lnTo>
                    <a:pt x="6356" y="1773"/>
                  </a:lnTo>
                  <a:lnTo>
                    <a:pt x="6564" y="1490"/>
                  </a:lnTo>
                  <a:lnTo>
                    <a:pt x="6771" y="1226"/>
                  </a:lnTo>
                  <a:lnTo>
                    <a:pt x="6979" y="981"/>
                  </a:lnTo>
                  <a:lnTo>
                    <a:pt x="7167" y="774"/>
                  </a:lnTo>
                  <a:lnTo>
                    <a:pt x="7507" y="434"/>
                  </a:lnTo>
                  <a:lnTo>
                    <a:pt x="7771" y="189"/>
                  </a:lnTo>
                  <a:lnTo>
                    <a:pt x="8016" y="0"/>
                  </a:lnTo>
                  <a:close/>
                </a:path>
              </a:pathLst>
            </a:custGeom>
            <a:solidFill>
              <a:srgbClr val="CA0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4411675" y="1345275"/>
              <a:ext cx="251825" cy="692700"/>
            </a:xfrm>
            <a:custGeom>
              <a:avLst/>
              <a:gdLst/>
              <a:ahLst/>
              <a:cxnLst/>
              <a:rect l="l" t="t" r="r" b="b"/>
              <a:pathLst>
                <a:path w="10073" h="27708" extrusionOk="0">
                  <a:moveTo>
                    <a:pt x="7846" y="1283"/>
                  </a:moveTo>
                  <a:lnTo>
                    <a:pt x="7507" y="1679"/>
                  </a:lnTo>
                  <a:lnTo>
                    <a:pt x="7318" y="1924"/>
                  </a:lnTo>
                  <a:lnTo>
                    <a:pt x="7111" y="2207"/>
                  </a:lnTo>
                  <a:lnTo>
                    <a:pt x="6922" y="2547"/>
                  </a:lnTo>
                  <a:lnTo>
                    <a:pt x="6715" y="2905"/>
                  </a:lnTo>
                  <a:lnTo>
                    <a:pt x="6507" y="3301"/>
                  </a:lnTo>
                  <a:lnTo>
                    <a:pt x="6300" y="3735"/>
                  </a:lnTo>
                  <a:lnTo>
                    <a:pt x="6130" y="4207"/>
                  </a:lnTo>
                  <a:lnTo>
                    <a:pt x="5960" y="4697"/>
                  </a:lnTo>
                  <a:lnTo>
                    <a:pt x="5809" y="5206"/>
                  </a:lnTo>
                  <a:lnTo>
                    <a:pt x="5677" y="5734"/>
                  </a:lnTo>
                  <a:lnTo>
                    <a:pt x="5564" y="6281"/>
                  </a:lnTo>
                  <a:lnTo>
                    <a:pt x="5489" y="6828"/>
                  </a:lnTo>
                  <a:lnTo>
                    <a:pt x="5413" y="7394"/>
                  </a:lnTo>
                  <a:lnTo>
                    <a:pt x="5376" y="7979"/>
                  </a:lnTo>
                  <a:lnTo>
                    <a:pt x="5357" y="8035"/>
                  </a:lnTo>
                  <a:lnTo>
                    <a:pt x="5357" y="8281"/>
                  </a:lnTo>
                  <a:lnTo>
                    <a:pt x="5338" y="8582"/>
                  </a:lnTo>
                  <a:lnTo>
                    <a:pt x="5338" y="8922"/>
                  </a:lnTo>
                  <a:lnTo>
                    <a:pt x="5338" y="9224"/>
                  </a:lnTo>
                  <a:lnTo>
                    <a:pt x="5338" y="9601"/>
                  </a:lnTo>
                  <a:lnTo>
                    <a:pt x="5357" y="10186"/>
                  </a:lnTo>
                  <a:lnTo>
                    <a:pt x="5376" y="10563"/>
                  </a:lnTo>
                  <a:lnTo>
                    <a:pt x="5432" y="11581"/>
                  </a:lnTo>
                  <a:lnTo>
                    <a:pt x="5489" y="12638"/>
                  </a:lnTo>
                  <a:lnTo>
                    <a:pt x="5545" y="13411"/>
                  </a:lnTo>
                  <a:lnTo>
                    <a:pt x="5621" y="14844"/>
                  </a:lnTo>
                  <a:lnTo>
                    <a:pt x="5659" y="15580"/>
                  </a:lnTo>
                  <a:lnTo>
                    <a:pt x="5659" y="16297"/>
                  </a:lnTo>
                  <a:lnTo>
                    <a:pt x="5659" y="17032"/>
                  </a:lnTo>
                  <a:lnTo>
                    <a:pt x="5621" y="17749"/>
                  </a:lnTo>
                  <a:lnTo>
                    <a:pt x="5564" y="18466"/>
                  </a:lnTo>
                  <a:lnTo>
                    <a:pt x="5489" y="19183"/>
                  </a:lnTo>
                  <a:lnTo>
                    <a:pt x="5376" y="19805"/>
                  </a:lnTo>
                  <a:lnTo>
                    <a:pt x="5244" y="20427"/>
                  </a:lnTo>
                  <a:lnTo>
                    <a:pt x="5093" y="21050"/>
                  </a:lnTo>
                  <a:lnTo>
                    <a:pt x="4904" y="21635"/>
                  </a:lnTo>
                  <a:lnTo>
                    <a:pt x="4697" y="22200"/>
                  </a:lnTo>
                  <a:lnTo>
                    <a:pt x="4470" y="22766"/>
                  </a:lnTo>
                  <a:lnTo>
                    <a:pt x="4225" y="23275"/>
                  </a:lnTo>
                  <a:lnTo>
                    <a:pt x="3942" y="23766"/>
                  </a:lnTo>
                  <a:lnTo>
                    <a:pt x="3848" y="23917"/>
                  </a:lnTo>
                  <a:lnTo>
                    <a:pt x="3640" y="24256"/>
                  </a:lnTo>
                  <a:lnTo>
                    <a:pt x="3546" y="24388"/>
                  </a:lnTo>
                  <a:lnTo>
                    <a:pt x="3263" y="24766"/>
                  </a:lnTo>
                  <a:lnTo>
                    <a:pt x="3131" y="24916"/>
                  </a:lnTo>
                  <a:lnTo>
                    <a:pt x="2848" y="25237"/>
                  </a:lnTo>
                  <a:lnTo>
                    <a:pt x="2490" y="25595"/>
                  </a:lnTo>
                  <a:lnTo>
                    <a:pt x="2339" y="25746"/>
                  </a:lnTo>
                  <a:lnTo>
                    <a:pt x="2169" y="25878"/>
                  </a:lnTo>
                  <a:lnTo>
                    <a:pt x="1962" y="26048"/>
                  </a:lnTo>
                  <a:lnTo>
                    <a:pt x="2075" y="25878"/>
                  </a:lnTo>
                  <a:lnTo>
                    <a:pt x="2207" y="25652"/>
                  </a:lnTo>
                  <a:lnTo>
                    <a:pt x="2320" y="25463"/>
                  </a:lnTo>
                  <a:lnTo>
                    <a:pt x="2697" y="24671"/>
                  </a:lnTo>
                  <a:lnTo>
                    <a:pt x="2792" y="24464"/>
                  </a:lnTo>
                  <a:lnTo>
                    <a:pt x="2942" y="24068"/>
                  </a:lnTo>
                  <a:lnTo>
                    <a:pt x="2999" y="23917"/>
                  </a:lnTo>
                  <a:lnTo>
                    <a:pt x="3112" y="23577"/>
                  </a:lnTo>
                  <a:lnTo>
                    <a:pt x="3150" y="23408"/>
                  </a:lnTo>
                  <a:lnTo>
                    <a:pt x="3282" y="22917"/>
                  </a:lnTo>
                  <a:lnTo>
                    <a:pt x="3395" y="22427"/>
                  </a:lnTo>
                  <a:lnTo>
                    <a:pt x="3489" y="21899"/>
                  </a:lnTo>
                  <a:lnTo>
                    <a:pt x="3565" y="21370"/>
                  </a:lnTo>
                  <a:lnTo>
                    <a:pt x="3621" y="20805"/>
                  </a:lnTo>
                  <a:lnTo>
                    <a:pt x="3659" y="20239"/>
                  </a:lnTo>
                  <a:lnTo>
                    <a:pt x="3678" y="19654"/>
                  </a:lnTo>
                  <a:lnTo>
                    <a:pt x="3697" y="19051"/>
                  </a:lnTo>
                  <a:lnTo>
                    <a:pt x="3678" y="18485"/>
                  </a:lnTo>
                  <a:lnTo>
                    <a:pt x="3659" y="17862"/>
                  </a:lnTo>
                  <a:lnTo>
                    <a:pt x="3565" y="16429"/>
                  </a:lnTo>
                  <a:lnTo>
                    <a:pt x="3489" y="15486"/>
                  </a:lnTo>
                  <a:lnTo>
                    <a:pt x="3414" y="14543"/>
                  </a:lnTo>
                  <a:lnTo>
                    <a:pt x="3339" y="13543"/>
                  </a:lnTo>
                  <a:lnTo>
                    <a:pt x="3282" y="12732"/>
                  </a:lnTo>
                  <a:lnTo>
                    <a:pt x="3263" y="11959"/>
                  </a:lnTo>
                  <a:lnTo>
                    <a:pt x="3263" y="11242"/>
                  </a:lnTo>
                  <a:lnTo>
                    <a:pt x="3263" y="10563"/>
                  </a:lnTo>
                  <a:lnTo>
                    <a:pt x="3301" y="10035"/>
                  </a:lnTo>
                  <a:lnTo>
                    <a:pt x="3320" y="9676"/>
                  </a:lnTo>
                  <a:lnTo>
                    <a:pt x="3376" y="9111"/>
                  </a:lnTo>
                  <a:lnTo>
                    <a:pt x="3414" y="8752"/>
                  </a:lnTo>
                  <a:lnTo>
                    <a:pt x="3471" y="8413"/>
                  </a:lnTo>
                  <a:lnTo>
                    <a:pt x="3527" y="8054"/>
                  </a:lnTo>
                  <a:lnTo>
                    <a:pt x="3584" y="7715"/>
                  </a:lnTo>
                  <a:lnTo>
                    <a:pt x="3735" y="7092"/>
                  </a:lnTo>
                  <a:lnTo>
                    <a:pt x="3923" y="6489"/>
                  </a:lnTo>
                  <a:lnTo>
                    <a:pt x="4131" y="5885"/>
                  </a:lnTo>
                  <a:lnTo>
                    <a:pt x="4357" y="5319"/>
                  </a:lnTo>
                  <a:lnTo>
                    <a:pt x="4621" y="4772"/>
                  </a:lnTo>
                  <a:lnTo>
                    <a:pt x="4923" y="4244"/>
                  </a:lnTo>
                  <a:lnTo>
                    <a:pt x="5225" y="3754"/>
                  </a:lnTo>
                  <a:lnTo>
                    <a:pt x="5564" y="3282"/>
                  </a:lnTo>
                  <a:lnTo>
                    <a:pt x="5866" y="2905"/>
                  </a:lnTo>
                  <a:lnTo>
                    <a:pt x="6168" y="2566"/>
                  </a:lnTo>
                  <a:lnTo>
                    <a:pt x="6507" y="2245"/>
                  </a:lnTo>
                  <a:lnTo>
                    <a:pt x="6847" y="1943"/>
                  </a:lnTo>
                  <a:lnTo>
                    <a:pt x="7073" y="1774"/>
                  </a:lnTo>
                  <a:lnTo>
                    <a:pt x="7337" y="1585"/>
                  </a:lnTo>
                  <a:lnTo>
                    <a:pt x="7582" y="1434"/>
                  </a:lnTo>
                  <a:lnTo>
                    <a:pt x="7846" y="1283"/>
                  </a:lnTo>
                  <a:close/>
                  <a:moveTo>
                    <a:pt x="10072" y="1"/>
                  </a:moveTo>
                  <a:lnTo>
                    <a:pt x="8582" y="453"/>
                  </a:lnTo>
                  <a:lnTo>
                    <a:pt x="8224" y="566"/>
                  </a:lnTo>
                  <a:lnTo>
                    <a:pt x="8016" y="661"/>
                  </a:lnTo>
                  <a:lnTo>
                    <a:pt x="7771" y="793"/>
                  </a:lnTo>
                  <a:lnTo>
                    <a:pt x="7450" y="962"/>
                  </a:lnTo>
                  <a:lnTo>
                    <a:pt x="7130" y="1151"/>
                  </a:lnTo>
                  <a:lnTo>
                    <a:pt x="6828" y="1359"/>
                  </a:lnTo>
                  <a:lnTo>
                    <a:pt x="6545" y="1585"/>
                  </a:lnTo>
                  <a:lnTo>
                    <a:pt x="6187" y="1887"/>
                  </a:lnTo>
                  <a:lnTo>
                    <a:pt x="5828" y="2226"/>
                  </a:lnTo>
                  <a:lnTo>
                    <a:pt x="5508" y="2603"/>
                  </a:lnTo>
                  <a:lnTo>
                    <a:pt x="5187" y="2999"/>
                  </a:lnTo>
                  <a:lnTo>
                    <a:pt x="4829" y="3471"/>
                  </a:lnTo>
                  <a:lnTo>
                    <a:pt x="4508" y="3999"/>
                  </a:lnTo>
                  <a:lnTo>
                    <a:pt x="4206" y="4546"/>
                  </a:lnTo>
                  <a:lnTo>
                    <a:pt x="3942" y="5112"/>
                  </a:lnTo>
                  <a:lnTo>
                    <a:pt x="3678" y="5716"/>
                  </a:lnTo>
                  <a:lnTo>
                    <a:pt x="3471" y="6338"/>
                  </a:lnTo>
                  <a:lnTo>
                    <a:pt x="3282" y="6979"/>
                  </a:lnTo>
                  <a:lnTo>
                    <a:pt x="3131" y="7621"/>
                  </a:lnTo>
                  <a:lnTo>
                    <a:pt x="3056" y="7979"/>
                  </a:lnTo>
                  <a:lnTo>
                    <a:pt x="2999" y="8337"/>
                  </a:lnTo>
                  <a:lnTo>
                    <a:pt x="2942" y="8696"/>
                  </a:lnTo>
                  <a:lnTo>
                    <a:pt x="2905" y="9073"/>
                  </a:lnTo>
                  <a:lnTo>
                    <a:pt x="2848" y="9639"/>
                  </a:lnTo>
                  <a:lnTo>
                    <a:pt x="2829" y="9997"/>
                  </a:lnTo>
                  <a:lnTo>
                    <a:pt x="2792" y="10544"/>
                  </a:lnTo>
                  <a:lnTo>
                    <a:pt x="2773" y="11242"/>
                  </a:lnTo>
                  <a:lnTo>
                    <a:pt x="2792" y="11978"/>
                  </a:lnTo>
                  <a:lnTo>
                    <a:pt x="2810" y="12751"/>
                  </a:lnTo>
                  <a:lnTo>
                    <a:pt x="2867" y="13581"/>
                  </a:lnTo>
                  <a:lnTo>
                    <a:pt x="2924" y="14580"/>
                  </a:lnTo>
                  <a:lnTo>
                    <a:pt x="3018" y="15523"/>
                  </a:lnTo>
                  <a:lnTo>
                    <a:pt x="3093" y="16467"/>
                  </a:lnTo>
                  <a:lnTo>
                    <a:pt x="3188" y="17881"/>
                  </a:lnTo>
                  <a:lnTo>
                    <a:pt x="3207" y="18485"/>
                  </a:lnTo>
                  <a:lnTo>
                    <a:pt x="3225" y="19051"/>
                  </a:lnTo>
                  <a:lnTo>
                    <a:pt x="3207" y="19635"/>
                  </a:lnTo>
                  <a:lnTo>
                    <a:pt x="3188" y="20201"/>
                  </a:lnTo>
                  <a:lnTo>
                    <a:pt x="3150" y="20767"/>
                  </a:lnTo>
                  <a:lnTo>
                    <a:pt x="3093" y="21295"/>
                  </a:lnTo>
                  <a:lnTo>
                    <a:pt x="3018" y="21823"/>
                  </a:lnTo>
                  <a:lnTo>
                    <a:pt x="2924" y="22332"/>
                  </a:lnTo>
                  <a:lnTo>
                    <a:pt x="2810" y="22823"/>
                  </a:lnTo>
                  <a:lnTo>
                    <a:pt x="2697" y="23275"/>
                  </a:lnTo>
                  <a:lnTo>
                    <a:pt x="2660" y="23426"/>
                  </a:lnTo>
                  <a:lnTo>
                    <a:pt x="2546" y="23785"/>
                  </a:lnTo>
                  <a:lnTo>
                    <a:pt x="2509" y="23898"/>
                  </a:lnTo>
                  <a:lnTo>
                    <a:pt x="2339" y="24294"/>
                  </a:lnTo>
                  <a:lnTo>
                    <a:pt x="2282" y="24464"/>
                  </a:lnTo>
                  <a:lnTo>
                    <a:pt x="1886" y="25237"/>
                  </a:lnTo>
                  <a:lnTo>
                    <a:pt x="1811" y="25407"/>
                  </a:lnTo>
                  <a:lnTo>
                    <a:pt x="1660" y="25614"/>
                  </a:lnTo>
                  <a:lnTo>
                    <a:pt x="1490" y="25897"/>
                  </a:lnTo>
                  <a:lnTo>
                    <a:pt x="1207" y="26293"/>
                  </a:lnTo>
                  <a:lnTo>
                    <a:pt x="1056" y="26463"/>
                  </a:lnTo>
                  <a:lnTo>
                    <a:pt x="0" y="27708"/>
                  </a:lnTo>
                  <a:lnTo>
                    <a:pt x="1434" y="26953"/>
                  </a:lnTo>
                  <a:lnTo>
                    <a:pt x="1679" y="26821"/>
                  </a:lnTo>
                  <a:lnTo>
                    <a:pt x="2113" y="26520"/>
                  </a:lnTo>
                  <a:lnTo>
                    <a:pt x="2471" y="26237"/>
                  </a:lnTo>
                  <a:lnTo>
                    <a:pt x="2641" y="26124"/>
                  </a:lnTo>
                  <a:lnTo>
                    <a:pt x="2829" y="25935"/>
                  </a:lnTo>
                  <a:lnTo>
                    <a:pt x="3489" y="25237"/>
                  </a:lnTo>
                  <a:lnTo>
                    <a:pt x="3640" y="25048"/>
                  </a:lnTo>
                  <a:lnTo>
                    <a:pt x="3942" y="24652"/>
                  </a:lnTo>
                  <a:lnTo>
                    <a:pt x="4036" y="24520"/>
                  </a:lnTo>
                  <a:lnTo>
                    <a:pt x="4263" y="24181"/>
                  </a:lnTo>
                  <a:lnTo>
                    <a:pt x="4357" y="23992"/>
                  </a:lnTo>
                  <a:lnTo>
                    <a:pt x="4640" y="23502"/>
                  </a:lnTo>
                  <a:lnTo>
                    <a:pt x="4904" y="22955"/>
                  </a:lnTo>
                  <a:lnTo>
                    <a:pt x="5149" y="22389"/>
                  </a:lnTo>
                  <a:lnTo>
                    <a:pt x="5357" y="21804"/>
                  </a:lnTo>
                  <a:lnTo>
                    <a:pt x="5545" y="21182"/>
                  </a:lnTo>
                  <a:lnTo>
                    <a:pt x="5715" y="20541"/>
                  </a:lnTo>
                  <a:lnTo>
                    <a:pt x="5847" y="19899"/>
                  </a:lnTo>
                  <a:lnTo>
                    <a:pt x="5960" y="19239"/>
                  </a:lnTo>
                  <a:lnTo>
                    <a:pt x="6036" y="18522"/>
                  </a:lnTo>
                  <a:lnTo>
                    <a:pt x="6092" y="17787"/>
                  </a:lnTo>
                  <a:lnTo>
                    <a:pt x="6130" y="17051"/>
                  </a:lnTo>
                  <a:lnTo>
                    <a:pt x="6130" y="16316"/>
                  </a:lnTo>
                  <a:lnTo>
                    <a:pt x="6130" y="15580"/>
                  </a:lnTo>
                  <a:lnTo>
                    <a:pt x="6092" y="14844"/>
                  </a:lnTo>
                  <a:lnTo>
                    <a:pt x="6017" y="13373"/>
                  </a:lnTo>
                  <a:lnTo>
                    <a:pt x="5960" y="12600"/>
                  </a:lnTo>
                  <a:lnTo>
                    <a:pt x="5904" y="11544"/>
                  </a:lnTo>
                  <a:lnTo>
                    <a:pt x="5847" y="10544"/>
                  </a:lnTo>
                  <a:lnTo>
                    <a:pt x="5828" y="10167"/>
                  </a:lnTo>
                  <a:lnTo>
                    <a:pt x="5809" y="9582"/>
                  </a:lnTo>
                  <a:lnTo>
                    <a:pt x="5809" y="9224"/>
                  </a:lnTo>
                  <a:lnTo>
                    <a:pt x="5809" y="8903"/>
                  </a:lnTo>
                  <a:lnTo>
                    <a:pt x="5809" y="8601"/>
                  </a:lnTo>
                  <a:lnTo>
                    <a:pt x="5828" y="8300"/>
                  </a:lnTo>
                  <a:lnTo>
                    <a:pt x="5847" y="8054"/>
                  </a:lnTo>
                  <a:lnTo>
                    <a:pt x="5847" y="8017"/>
                  </a:lnTo>
                  <a:lnTo>
                    <a:pt x="5885" y="7451"/>
                  </a:lnTo>
                  <a:lnTo>
                    <a:pt x="5960" y="6904"/>
                  </a:lnTo>
                  <a:lnTo>
                    <a:pt x="6036" y="6357"/>
                  </a:lnTo>
                  <a:lnTo>
                    <a:pt x="6149" y="5848"/>
                  </a:lnTo>
                  <a:lnTo>
                    <a:pt x="6262" y="5338"/>
                  </a:lnTo>
                  <a:lnTo>
                    <a:pt x="6413" y="4848"/>
                  </a:lnTo>
                  <a:lnTo>
                    <a:pt x="6564" y="4358"/>
                  </a:lnTo>
                  <a:lnTo>
                    <a:pt x="6752" y="3924"/>
                  </a:lnTo>
                  <a:lnTo>
                    <a:pt x="6941" y="3471"/>
                  </a:lnTo>
                  <a:lnTo>
                    <a:pt x="7149" y="3075"/>
                  </a:lnTo>
                  <a:lnTo>
                    <a:pt x="7375" y="2698"/>
                  </a:lnTo>
                  <a:lnTo>
                    <a:pt x="7582" y="2377"/>
                  </a:lnTo>
                  <a:lnTo>
                    <a:pt x="7790" y="2094"/>
                  </a:lnTo>
                  <a:lnTo>
                    <a:pt x="7978" y="1849"/>
                  </a:lnTo>
                  <a:lnTo>
                    <a:pt x="8299" y="1491"/>
                  </a:lnTo>
                  <a:lnTo>
                    <a:pt x="8601" y="1208"/>
                  </a:lnTo>
                  <a:lnTo>
                    <a:pt x="8846" y="981"/>
                  </a:lnTo>
                  <a:lnTo>
                    <a:pt x="10072" y="1"/>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4493250" y="1567375"/>
              <a:ext cx="326325" cy="406950"/>
            </a:xfrm>
            <a:custGeom>
              <a:avLst/>
              <a:gdLst/>
              <a:ahLst/>
              <a:cxnLst/>
              <a:rect l="l" t="t" r="r" b="b"/>
              <a:pathLst>
                <a:path w="13053" h="16278" extrusionOk="0">
                  <a:moveTo>
                    <a:pt x="6903" y="0"/>
                  </a:moveTo>
                  <a:lnTo>
                    <a:pt x="6752" y="19"/>
                  </a:lnTo>
                  <a:lnTo>
                    <a:pt x="6451" y="57"/>
                  </a:lnTo>
                  <a:lnTo>
                    <a:pt x="6149" y="95"/>
                  </a:lnTo>
                  <a:lnTo>
                    <a:pt x="5866" y="170"/>
                  </a:lnTo>
                  <a:lnTo>
                    <a:pt x="5564" y="245"/>
                  </a:lnTo>
                  <a:lnTo>
                    <a:pt x="5281" y="340"/>
                  </a:lnTo>
                  <a:lnTo>
                    <a:pt x="5017" y="453"/>
                  </a:lnTo>
                  <a:lnTo>
                    <a:pt x="4734" y="566"/>
                  </a:lnTo>
                  <a:lnTo>
                    <a:pt x="4470" y="698"/>
                  </a:lnTo>
                  <a:lnTo>
                    <a:pt x="4225" y="849"/>
                  </a:lnTo>
                  <a:lnTo>
                    <a:pt x="3980" y="1019"/>
                  </a:lnTo>
                  <a:lnTo>
                    <a:pt x="3754" y="1207"/>
                  </a:lnTo>
                  <a:lnTo>
                    <a:pt x="3527" y="1377"/>
                  </a:lnTo>
                  <a:lnTo>
                    <a:pt x="3320" y="1585"/>
                  </a:lnTo>
                  <a:lnTo>
                    <a:pt x="3112" y="1792"/>
                  </a:lnTo>
                  <a:lnTo>
                    <a:pt x="2942" y="2000"/>
                  </a:lnTo>
                  <a:lnTo>
                    <a:pt x="2773" y="2226"/>
                  </a:lnTo>
                  <a:lnTo>
                    <a:pt x="2622" y="2452"/>
                  </a:lnTo>
                  <a:lnTo>
                    <a:pt x="2471" y="2679"/>
                  </a:lnTo>
                  <a:lnTo>
                    <a:pt x="2339" y="2924"/>
                  </a:lnTo>
                  <a:lnTo>
                    <a:pt x="2226" y="3169"/>
                  </a:lnTo>
                  <a:lnTo>
                    <a:pt x="2131" y="3414"/>
                  </a:lnTo>
                  <a:lnTo>
                    <a:pt x="2037" y="3678"/>
                  </a:lnTo>
                  <a:lnTo>
                    <a:pt x="1962" y="3942"/>
                  </a:lnTo>
                  <a:lnTo>
                    <a:pt x="1905" y="4187"/>
                  </a:lnTo>
                  <a:lnTo>
                    <a:pt x="1867" y="4452"/>
                  </a:lnTo>
                  <a:lnTo>
                    <a:pt x="1830" y="4716"/>
                  </a:lnTo>
                  <a:lnTo>
                    <a:pt x="1830" y="4980"/>
                  </a:lnTo>
                  <a:lnTo>
                    <a:pt x="1830" y="5244"/>
                  </a:lnTo>
                  <a:lnTo>
                    <a:pt x="1849" y="5508"/>
                  </a:lnTo>
                  <a:lnTo>
                    <a:pt x="1886" y="5753"/>
                  </a:lnTo>
                  <a:lnTo>
                    <a:pt x="1943" y="6017"/>
                  </a:lnTo>
                  <a:lnTo>
                    <a:pt x="1962" y="6130"/>
                  </a:lnTo>
                  <a:lnTo>
                    <a:pt x="1999" y="6262"/>
                  </a:lnTo>
                  <a:lnTo>
                    <a:pt x="2094" y="6507"/>
                  </a:lnTo>
                  <a:lnTo>
                    <a:pt x="2188" y="6734"/>
                  </a:lnTo>
                  <a:lnTo>
                    <a:pt x="2301" y="6941"/>
                  </a:lnTo>
                  <a:lnTo>
                    <a:pt x="2414" y="7149"/>
                  </a:lnTo>
                  <a:lnTo>
                    <a:pt x="2546" y="7337"/>
                  </a:lnTo>
                  <a:lnTo>
                    <a:pt x="2848" y="7696"/>
                  </a:lnTo>
                  <a:lnTo>
                    <a:pt x="2999" y="7865"/>
                  </a:lnTo>
                  <a:lnTo>
                    <a:pt x="3169" y="8016"/>
                  </a:lnTo>
                  <a:lnTo>
                    <a:pt x="3339" y="8148"/>
                  </a:lnTo>
                  <a:lnTo>
                    <a:pt x="3508" y="8280"/>
                  </a:lnTo>
                  <a:lnTo>
                    <a:pt x="3678" y="8412"/>
                  </a:lnTo>
                  <a:lnTo>
                    <a:pt x="3867" y="8507"/>
                  </a:lnTo>
                  <a:lnTo>
                    <a:pt x="4055" y="8601"/>
                  </a:lnTo>
                  <a:lnTo>
                    <a:pt x="4244" y="8695"/>
                  </a:lnTo>
                  <a:lnTo>
                    <a:pt x="4433" y="8752"/>
                  </a:lnTo>
                  <a:lnTo>
                    <a:pt x="4640" y="8827"/>
                  </a:lnTo>
                  <a:lnTo>
                    <a:pt x="4829" y="8865"/>
                  </a:lnTo>
                  <a:lnTo>
                    <a:pt x="5017" y="8903"/>
                  </a:lnTo>
                  <a:lnTo>
                    <a:pt x="5225" y="8922"/>
                  </a:lnTo>
                  <a:lnTo>
                    <a:pt x="5791" y="8922"/>
                  </a:lnTo>
                  <a:lnTo>
                    <a:pt x="5960" y="8884"/>
                  </a:lnTo>
                  <a:lnTo>
                    <a:pt x="6149" y="8846"/>
                  </a:lnTo>
                  <a:lnTo>
                    <a:pt x="6319" y="8809"/>
                  </a:lnTo>
                  <a:lnTo>
                    <a:pt x="6488" y="8752"/>
                  </a:lnTo>
                  <a:lnTo>
                    <a:pt x="6790" y="8601"/>
                  </a:lnTo>
                  <a:lnTo>
                    <a:pt x="7054" y="8431"/>
                  </a:lnTo>
                  <a:lnTo>
                    <a:pt x="7299" y="8243"/>
                  </a:lnTo>
                  <a:lnTo>
                    <a:pt x="7507" y="8035"/>
                  </a:lnTo>
                  <a:lnTo>
                    <a:pt x="7696" y="7828"/>
                  </a:lnTo>
                  <a:lnTo>
                    <a:pt x="7846" y="7620"/>
                  </a:lnTo>
                  <a:lnTo>
                    <a:pt x="7960" y="7413"/>
                  </a:lnTo>
                  <a:lnTo>
                    <a:pt x="8073" y="7205"/>
                  </a:lnTo>
                  <a:lnTo>
                    <a:pt x="8148" y="6998"/>
                  </a:lnTo>
                  <a:lnTo>
                    <a:pt x="8224" y="6790"/>
                  </a:lnTo>
                  <a:lnTo>
                    <a:pt x="8261" y="6602"/>
                  </a:lnTo>
                  <a:lnTo>
                    <a:pt x="8280" y="6413"/>
                  </a:lnTo>
                  <a:lnTo>
                    <a:pt x="8299" y="6243"/>
                  </a:lnTo>
                  <a:lnTo>
                    <a:pt x="8299" y="6074"/>
                  </a:lnTo>
                  <a:lnTo>
                    <a:pt x="8261" y="5810"/>
                  </a:lnTo>
                  <a:lnTo>
                    <a:pt x="8224" y="5583"/>
                  </a:lnTo>
                  <a:lnTo>
                    <a:pt x="8167" y="5413"/>
                  </a:lnTo>
                  <a:lnTo>
                    <a:pt x="8111" y="5300"/>
                  </a:lnTo>
                  <a:lnTo>
                    <a:pt x="8073" y="5206"/>
                  </a:lnTo>
                  <a:lnTo>
                    <a:pt x="8073" y="5300"/>
                  </a:lnTo>
                  <a:lnTo>
                    <a:pt x="8092" y="5432"/>
                  </a:lnTo>
                  <a:lnTo>
                    <a:pt x="8111" y="5602"/>
                  </a:lnTo>
                  <a:lnTo>
                    <a:pt x="8092" y="5810"/>
                  </a:lnTo>
                  <a:lnTo>
                    <a:pt x="8054" y="6055"/>
                  </a:lnTo>
                  <a:lnTo>
                    <a:pt x="7960" y="6338"/>
                  </a:lnTo>
                  <a:lnTo>
                    <a:pt x="7903" y="6489"/>
                  </a:lnTo>
                  <a:lnTo>
                    <a:pt x="7828" y="6639"/>
                  </a:lnTo>
                  <a:lnTo>
                    <a:pt x="7733" y="6790"/>
                  </a:lnTo>
                  <a:lnTo>
                    <a:pt x="7620" y="6941"/>
                  </a:lnTo>
                  <a:lnTo>
                    <a:pt x="7507" y="7092"/>
                  </a:lnTo>
                  <a:lnTo>
                    <a:pt x="7356" y="7224"/>
                  </a:lnTo>
                  <a:lnTo>
                    <a:pt x="7205" y="7356"/>
                  </a:lnTo>
                  <a:lnTo>
                    <a:pt x="7035" y="7488"/>
                  </a:lnTo>
                  <a:lnTo>
                    <a:pt x="6847" y="7601"/>
                  </a:lnTo>
                  <a:lnTo>
                    <a:pt x="6639" y="7696"/>
                  </a:lnTo>
                  <a:lnTo>
                    <a:pt x="6432" y="7771"/>
                  </a:lnTo>
                  <a:lnTo>
                    <a:pt x="6206" y="7809"/>
                  </a:lnTo>
                  <a:lnTo>
                    <a:pt x="5979" y="7828"/>
                  </a:lnTo>
                  <a:lnTo>
                    <a:pt x="5753" y="7828"/>
                  </a:lnTo>
                  <a:lnTo>
                    <a:pt x="5526" y="7771"/>
                  </a:lnTo>
                  <a:lnTo>
                    <a:pt x="5300" y="7715"/>
                  </a:lnTo>
                  <a:lnTo>
                    <a:pt x="5055" y="7620"/>
                  </a:lnTo>
                  <a:lnTo>
                    <a:pt x="4847" y="7488"/>
                  </a:lnTo>
                  <a:lnTo>
                    <a:pt x="4640" y="7337"/>
                  </a:lnTo>
                  <a:lnTo>
                    <a:pt x="4433" y="7149"/>
                  </a:lnTo>
                  <a:lnTo>
                    <a:pt x="4263" y="6941"/>
                  </a:lnTo>
                  <a:lnTo>
                    <a:pt x="4093" y="6715"/>
                  </a:lnTo>
                  <a:lnTo>
                    <a:pt x="3961" y="6470"/>
                  </a:lnTo>
                  <a:lnTo>
                    <a:pt x="3904" y="6338"/>
                  </a:lnTo>
                  <a:lnTo>
                    <a:pt x="3848" y="6206"/>
                  </a:lnTo>
                  <a:lnTo>
                    <a:pt x="3810" y="6074"/>
                  </a:lnTo>
                  <a:lnTo>
                    <a:pt x="3772" y="5942"/>
                  </a:lnTo>
                  <a:lnTo>
                    <a:pt x="3754" y="5810"/>
                  </a:lnTo>
                  <a:lnTo>
                    <a:pt x="3754" y="5734"/>
                  </a:lnTo>
                  <a:lnTo>
                    <a:pt x="3735" y="5678"/>
                  </a:lnTo>
                  <a:lnTo>
                    <a:pt x="3735" y="5545"/>
                  </a:lnTo>
                  <a:lnTo>
                    <a:pt x="3735" y="5395"/>
                  </a:lnTo>
                  <a:lnTo>
                    <a:pt x="3754" y="5263"/>
                  </a:lnTo>
                  <a:lnTo>
                    <a:pt x="3772" y="5112"/>
                  </a:lnTo>
                  <a:lnTo>
                    <a:pt x="3791" y="4980"/>
                  </a:lnTo>
                  <a:lnTo>
                    <a:pt x="3829" y="4829"/>
                  </a:lnTo>
                  <a:lnTo>
                    <a:pt x="3886" y="4678"/>
                  </a:lnTo>
                  <a:lnTo>
                    <a:pt x="3942" y="4546"/>
                  </a:lnTo>
                  <a:lnTo>
                    <a:pt x="4074" y="4263"/>
                  </a:lnTo>
                  <a:lnTo>
                    <a:pt x="4225" y="3999"/>
                  </a:lnTo>
                  <a:lnTo>
                    <a:pt x="4433" y="3735"/>
                  </a:lnTo>
                  <a:lnTo>
                    <a:pt x="4640" y="3508"/>
                  </a:lnTo>
                  <a:lnTo>
                    <a:pt x="4772" y="3395"/>
                  </a:lnTo>
                  <a:lnTo>
                    <a:pt x="4885" y="3282"/>
                  </a:lnTo>
                  <a:lnTo>
                    <a:pt x="5017" y="3188"/>
                  </a:lnTo>
                  <a:lnTo>
                    <a:pt x="5149" y="3094"/>
                  </a:lnTo>
                  <a:lnTo>
                    <a:pt x="5432" y="2924"/>
                  </a:lnTo>
                  <a:lnTo>
                    <a:pt x="5734" y="2792"/>
                  </a:lnTo>
                  <a:lnTo>
                    <a:pt x="5904" y="2735"/>
                  </a:lnTo>
                  <a:lnTo>
                    <a:pt x="6055" y="2697"/>
                  </a:lnTo>
                  <a:lnTo>
                    <a:pt x="6224" y="2660"/>
                  </a:lnTo>
                  <a:lnTo>
                    <a:pt x="6394" y="2622"/>
                  </a:lnTo>
                  <a:lnTo>
                    <a:pt x="6564" y="2603"/>
                  </a:lnTo>
                  <a:lnTo>
                    <a:pt x="6734" y="2584"/>
                  </a:lnTo>
                  <a:lnTo>
                    <a:pt x="6922" y="2565"/>
                  </a:lnTo>
                  <a:lnTo>
                    <a:pt x="7092" y="2565"/>
                  </a:lnTo>
                  <a:lnTo>
                    <a:pt x="7450" y="2603"/>
                  </a:lnTo>
                  <a:lnTo>
                    <a:pt x="7790" y="2660"/>
                  </a:lnTo>
                  <a:lnTo>
                    <a:pt x="7960" y="2697"/>
                  </a:lnTo>
                  <a:lnTo>
                    <a:pt x="8129" y="2754"/>
                  </a:lnTo>
                  <a:lnTo>
                    <a:pt x="8469" y="2886"/>
                  </a:lnTo>
                  <a:lnTo>
                    <a:pt x="8620" y="2961"/>
                  </a:lnTo>
                  <a:lnTo>
                    <a:pt x="8771" y="3037"/>
                  </a:lnTo>
                  <a:lnTo>
                    <a:pt x="8922" y="3131"/>
                  </a:lnTo>
                  <a:lnTo>
                    <a:pt x="9054" y="3226"/>
                  </a:lnTo>
                  <a:lnTo>
                    <a:pt x="9186" y="3339"/>
                  </a:lnTo>
                  <a:lnTo>
                    <a:pt x="9318" y="3452"/>
                  </a:lnTo>
                  <a:lnTo>
                    <a:pt x="9450" y="3584"/>
                  </a:lnTo>
                  <a:lnTo>
                    <a:pt x="9563" y="3716"/>
                  </a:lnTo>
                  <a:lnTo>
                    <a:pt x="9789" y="3999"/>
                  </a:lnTo>
                  <a:lnTo>
                    <a:pt x="9978" y="4301"/>
                  </a:lnTo>
                  <a:lnTo>
                    <a:pt x="10148" y="4621"/>
                  </a:lnTo>
                  <a:lnTo>
                    <a:pt x="10280" y="4961"/>
                  </a:lnTo>
                  <a:lnTo>
                    <a:pt x="10355" y="5319"/>
                  </a:lnTo>
                  <a:lnTo>
                    <a:pt x="10393" y="5489"/>
                  </a:lnTo>
                  <a:lnTo>
                    <a:pt x="10412" y="5659"/>
                  </a:lnTo>
                  <a:lnTo>
                    <a:pt x="10430" y="5828"/>
                  </a:lnTo>
                  <a:lnTo>
                    <a:pt x="10430" y="5923"/>
                  </a:lnTo>
                  <a:lnTo>
                    <a:pt x="10430" y="5998"/>
                  </a:lnTo>
                  <a:lnTo>
                    <a:pt x="10430" y="6168"/>
                  </a:lnTo>
                  <a:lnTo>
                    <a:pt x="10430" y="6338"/>
                  </a:lnTo>
                  <a:lnTo>
                    <a:pt x="10374" y="6677"/>
                  </a:lnTo>
                  <a:lnTo>
                    <a:pt x="10280" y="7017"/>
                  </a:lnTo>
                  <a:lnTo>
                    <a:pt x="10166" y="7356"/>
                  </a:lnTo>
                  <a:lnTo>
                    <a:pt x="10015" y="7677"/>
                  </a:lnTo>
                  <a:lnTo>
                    <a:pt x="9846" y="7997"/>
                  </a:lnTo>
                  <a:lnTo>
                    <a:pt x="9638" y="8299"/>
                  </a:lnTo>
                  <a:lnTo>
                    <a:pt x="9412" y="8601"/>
                  </a:lnTo>
                  <a:lnTo>
                    <a:pt x="9167" y="8903"/>
                  </a:lnTo>
                  <a:lnTo>
                    <a:pt x="8884" y="9167"/>
                  </a:lnTo>
                  <a:lnTo>
                    <a:pt x="8620" y="9431"/>
                  </a:lnTo>
                  <a:lnTo>
                    <a:pt x="8318" y="9695"/>
                  </a:lnTo>
                  <a:lnTo>
                    <a:pt x="8035" y="9940"/>
                  </a:lnTo>
                  <a:lnTo>
                    <a:pt x="7733" y="10167"/>
                  </a:lnTo>
                  <a:lnTo>
                    <a:pt x="7413" y="10393"/>
                  </a:lnTo>
                  <a:lnTo>
                    <a:pt x="6790" y="10827"/>
                  </a:lnTo>
                  <a:lnTo>
                    <a:pt x="6168" y="11204"/>
                  </a:lnTo>
                  <a:lnTo>
                    <a:pt x="5526" y="11581"/>
                  </a:lnTo>
                  <a:lnTo>
                    <a:pt x="4301" y="12279"/>
                  </a:lnTo>
                  <a:lnTo>
                    <a:pt x="3735" y="12637"/>
                  </a:lnTo>
                  <a:lnTo>
                    <a:pt x="3207" y="12977"/>
                  </a:lnTo>
                  <a:lnTo>
                    <a:pt x="2697" y="13316"/>
                  </a:lnTo>
                  <a:lnTo>
                    <a:pt x="2245" y="13675"/>
                  </a:lnTo>
                  <a:lnTo>
                    <a:pt x="1830" y="14014"/>
                  </a:lnTo>
                  <a:lnTo>
                    <a:pt x="1471" y="14335"/>
                  </a:lnTo>
                  <a:lnTo>
                    <a:pt x="1151" y="14656"/>
                  </a:lnTo>
                  <a:lnTo>
                    <a:pt x="887" y="14957"/>
                  </a:lnTo>
                  <a:lnTo>
                    <a:pt x="755" y="15108"/>
                  </a:lnTo>
                  <a:lnTo>
                    <a:pt x="660" y="15240"/>
                  </a:lnTo>
                  <a:lnTo>
                    <a:pt x="547" y="15372"/>
                  </a:lnTo>
                  <a:lnTo>
                    <a:pt x="472" y="15504"/>
                  </a:lnTo>
                  <a:lnTo>
                    <a:pt x="321" y="15731"/>
                  </a:lnTo>
                  <a:lnTo>
                    <a:pt x="189" y="15919"/>
                  </a:lnTo>
                  <a:lnTo>
                    <a:pt x="0" y="16278"/>
                  </a:lnTo>
                  <a:lnTo>
                    <a:pt x="0" y="16278"/>
                  </a:lnTo>
                  <a:lnTo>
                    <a:pt x="283" y="15995"/>
                  </a:lnTo>
                  <a:lnTo>
                    <a:pt x="453" y="15844"/>
                  </a:lnTo>
                  <a:lnTo>
                    <a:pt x="641" y="15674"/>
                  </a:lnTo>
                  <a:lnTo>
                    <a:pt x="755" y="15580"/>
                  </a:lnTo>
                  <a:lnTo>
                    <a:pt x="887" y="15485"/>
                  </a:lnTo>
                  <a:lnTo>
                    <a:pt x="1019" y="15372"/>
                  </a:lnTo>
                  <a:lnTo>
                    <a:pt x="1170" y="15278"/>
                  </a:lnTo>
                  <a:lnTo>
                    <a:pt x="1490" y="15052"/>
                  </a:lnTo>
                  <a:lnTo>
                    <a:pt x="1849" y="14844"/>
                  </a:lnTo>
                  <a:lnTo>
                    <a:pt x="2245" y="14618"/>
                  </a:lnTo>
                  <a:lnTo>
                    <a:pt x="2697" y="14391"/>
                  </a:lnTo>
                  <a:lnTo>
                    <a:pt x="3188" y="14165"/>
                  </a:lnTo>
                  <a:lnTo>
                    <a:pt x="3716" y="13939"/>
                  </a:lnTo>
                  <a:lnTo>
                    <a:pt x="4885" y="13505"/>
                  </a:lnTo>
                  <a:lnTo>
                    <a:pt x="6206" y="13033"/>
                  </a:lnTo>
                  <a:lnTo>
                    <a:pt x="6903" y="12751"/>
                  </a:lnTo>
                  <a:lnTo>
                    <a:pt x="7658" y="12449"/>
                  </a:lnTo>
                  <a:lnTo>
                    <a:pt x="8035" y="12260"/>
                  </a:lnTo>
                  <a:lnTo>
                    <a:pt x="8431" y="12072"/>
                  </a:lnTo>
                  <a:lnTo>
                    <a:pt x="8808" y="11864"/>
                  </a:lnTo>
                  <a:lnTo>
                    <a:pt x="9204" y="11638"/>
                  </a:lnTo>
                  <a:lnTo>
                    <a:pt x="9582" y="11393"/>
                  </a:lnTo>
                  <a:lnTo>
                    <a:pt x="9978" y="11128"/>
                  </a:lnTo>
                  <a:lnTo>
                    <a:pt x="10355" y="10846"/>
                  </a:lnTo>
                  <a:lnTo>
                    <a:pt x="10751" y="10525"/>
                  </a:lnTo>
                  <a:lnTo>
                    <a:pt x="11109" y="10167"/>
                  </a:lnTo>
                  <a:lnTo>
                    <a:pt x="11468" y="9789"/>
                  </a:lnTo>
                  <a:lnTo>
                    <a:pt x="11807" y="9374"/>
                  </a:lnTo>
                  <a:lnTo>
                    <a:pt x="11977" y="9148"/>
                  </a:lnTo>
                  <a:lnTo>
                    <a:pt x="12128" y="8903"/>
                  </a:lnTo>
                  <a:lnTo>
                    <a:pt x="12279" y="8658"/>
                  </a:lnTo>
                  <a:lnTo>
                    <a:pt x="12411" y="8412"/>
                  </a:lnTo>
                  <a:lnTo>
                    <a:pt x="12543" y="8148"/>
                  </a:lnTo>
                  <a:lnTo>
                    <a:pt x="12656" y="7865"/>
                  </a:lnTo>
                  <a:lnTo>
                    <a:pt x="12750" y="7583"/>
                  </a:lnTo>
                  <a:lnTo>
                    <a:pt x="12845" y="7300"/>
                  </a:lnTo>
                  <a:lnTo>
                    <a:pt x="12920" y="7017"/>
                  </a:lnTo>
                  <a:lnTo>
                    <a:pt x="12977" y="6715"/>
                  </a:lnTo>
                  <a:lnTo>
                    <a:pt x="13014" y="6394"/>
                  </a:lnTo>
                  <a:lnTo>
                    <a:pt x="13033" y="6074"/>
                  </a:lnTo>
                  <a:lnTo>
                    <a:pt x="13052" y="5923"/>
                  </a:lnTo>
                  <a:lnTo>
                    <a:pt x="13052" y="5772"/>
                  </a:lnTo>
                  <a:lnTo>
                    <a:pt x="13033" y="5602"/>
                  </a:lnTo>
                  <a:lnTo>
                    <a:pt x="13033" y="5451"/>
                  </a:lnTo>
                  <a:lnTo>
                    <a:pt x="13014" y="5131"/>
                  </a:lnTo>
                  <a:lnTo>
                    <a:pt x="12958" y="4829"/>
                  </a:lnTo>
                  <a:lnTo>
                    <a:pt x="12901" y="4508"/>
                  </a:lnTo>
                  <a:lnTo>
                    <a:pt x="12826" y="4206"/>
                  </a:lnTo>
                  <a:lnTo>
                    <a:pt x="12732" y="3905"/>
                  </a:lnTo>
                  <a:lnTo>
                    <a:pt x="12618" y="3603"/>
                  </a:lnTo>
                  <a:lnTo>
                    <a:pt x="12486" y="3320"/>
                  </a:lnTo>
                  <a:lnTo>
                    <a:pt x="12335" y="3018"/>
                  </a:lnTo>
                  <a:lnTo>
                    <a:pt x="12185" y="2754"/>
                  </a:lnTo>
                  <a:lnTo>
                    <a:pt x="12015" y="2471"/>
                  </a:lnTo>
                  <a:lnTo>
                    <a:pt x="11807" y="2207"/>
                  </a:lnTo>
                  <a:lnTo>
                    <a:pt x="11600" y="1962"/>
                  </a:lnTo>
                  <a:lnTo>
                    <a:pt x="11506" y="1830"/>
                  </a:lnTo>
                  <a:lnTo>
                    <a:pt x="11392" y="1717"/>
                  </a:lnTo>
                  <a:lnTo>
                    <a:pt x="11147" y="1471"/>
                  </a:lnTo>
                  <a:lnTo>
                    <a:pt x="10902" y="1264"/>
                  </a:lnTo>
                  <a:lnTo>
                    <a:pt x="10638" y="1056"/>
                  </a:lnTo>
                  <a:lnTo>
                    <a:pt x="10374" y="868"/>
                  </a:lnTo>
                  <a:lnTo>
                    <a:pt x="10091" y="698"/>
                  </a:lnTo>
                  <a:lnTo>
                    <a:pt x="9789" y="566"/>
                  </a:lnTo>
                  <a:lnTo>
                    <a:pt x="9487" y="434"/>
                  </a:lnTo>
                  <a:lnTo>
                    <a:pt x="9204" y="321"/>
                  </a:lnTo>
                  <a:lnTo>
                    <a:pt x="8884" y="227"/>
                  </a:lnTo>
                  <a:lnTo>
                    <a:pt x="8582" y="132"/>
                  </a:lnTo>
                  <a:lnTo>
                    <a:pt x="8280" y="76"/>
                  </a:lnTo>
                  <a:lnTo>
                    <a:pt x="7978" y="38"/>
                  </a:lnTo>
                  <a:lnTo>
                    <a:pt x="7658" y="0"/>
                  </a:lnTo>
                  <a:close/>
                </a:path>
              </a:pathLst>
            </a:custGeom>
            <a:solidFill>
              <a:srgbClr val="F8C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468250" y="1561250"/>
              <a:ext cx="356975" cy="446550"/>
            </a:xfrm>
            <a:custGeom>
              <a:avLst/>
              <a:gdLst/>
              <a:ahLst/>
              <a:cxnLst/>
              <a:rect l="l" t="t" r="r" b="b"/>
              <a:pathLst>
                <a:path w="14279" h="17862" extrusionOk="0">
                  <a:moveTo>
                    <a:pt x="8337" y="472"/>
                  </a:moveTo>
                  <a:lnTo>
                    <a:pt x="8639" y="490"/>
                  </a:lnTo>
                  <a:lnTo>
                    <a:pt x="8941" y="509"/>
                  </a:lnTo>
                  <a:lnTo>
                    <a:pt x="9243" y="566"/>
                  </a:lnTo>
                  <a:lnTo>
                    <a:pt x="9525" y="622"/>
                  </a:lnTo>
                  <a:lnTo>
                    <a:pt x="9827" y="698"/>
                  </a:lnTo>
                  <a:lnTo>
                    <a:pt x="10110" y="773"/>
                  </a:lnTo>
                  <a:lnTo>
                    <a:pt x="10393" y="887"/>
                  </a:lnTo>
                  <a:lnTo>
                    <a:pt x="10506" y="924"/>
                  </a:lnTo>
                  <a:lnTo>
                    <a:pt x="10676" y="1019"/>
                  </a:lnTo>
                  <a:lnTo>
                    <a:pt x="10959" y="1151"/>
                  </a:lnTo>
                  <a:lnTo>
                    <a:pt x="11166" y="1283"/>
                  </a:lnTo>
                  <a:lnTo>
                    <a:pt x="11242" y="1320"/>
                  </a:lnTo>
                  <a:lnTo>
                    <a:pt x="11506" y="1509"/>
                  </a:lnTo>
                  <a:lnTo>
                    <a:pt x="11732" y="1679"/>
                  </a:lnTo>
                  <a:lnTo>
                    <a:pt x="11959" y="1867"/>
                  </a:lnTo>
                  <a:lnTo>
                    <a:pt x="12223" y="2131"/>
                  </a:lnTo>
                  <a:lnTo>
                    <a:pt x="12355" y="2282"/>
                  </a:lnTo>
                  <a:lnTo>
                    <a:pt x="12430" y="2358"/>
                  </a:lnTo>
                  <a:lnTo>
                    <a:pt x="12638" y="2603"/>
                  </a:lnTo>
                  <a:lnTo>
                    <a:pt x="12826" y="2867"/>
                  </a:lnTo>
                  <a:lnTo>
                    <a:pt x="12996" y="3131"/>
                  </a:lnTo>
                  <a:lnTo>
                    <a:pt x="13128" y="3395"/>
                  </a:lnTo>
                  <a:lnTo>
                    <a:pt x="13279" y="3659"/>
                  </a:lnTo>
                  <a:lnTo>
                    <a:pt x="13298" y="3716"/>
                  </a:lnTo>
                  <a:lnTo>
                    <a:pt x="13411" y="3961"/>
                  </a:lnTo>
                  <a:lnTo>
                    <a:pt x="13505" y="4225"/>
                  </a:lnTo>
                  <a:lnTo>
                    <a:pt x="13600" y="4527"/>
                  </a:lnTo>
                  <a:lnTo>
                    <a:pt x="13675" y="4829"/>
                  </a:lnTo>
                  <a:lnTo>
                    <a:pt x="13732" y="5130"/>
                  </a:lnTo>
                  <a:lnTo>
                    <a:pt x="13769" y="5432"/>
                  </a:lnTo>
                  <a:lnTo>
                    <a:pt x="13807" y="5715"/>
                  </a:lnTo>
                  <a:lnTo>
                    <a:pt x="13807" y="5923"/>
                  </a:lnTo>
                  <a:lnTo>
                    <a:pt x="13807" y="6168"/>
                  </a:lnTo>
                  <a:lnTo>
                    <a:pt x="13807" y="6319"/>
                  </a:lnTo>
                  <a:lnTo>
                    <a:pt x="13788" y="6394"/>
                  </a:lnTo>
                  <a:lnTo>
                    <a:pt x="13788" y="6602"/>
                  </a:lnTo>
                  <a:lnTo>
                    <a:pt x="13732" y="6922"/>
                  </a:lnTo>
                  <a:lnTo>
                    <a:pt x="13675" y="7186"/>
                  </a:lnTo>
                  <a:lnTo>
                    <a:pt x="13618" y="7450"/>
                  </a:lnTo>
                  <a:lnTo>
                    <a:pt x="13543" y="7733"/>
                  </a:lnTo>
                  <a:lnTo>
                    <a:pt x="13449" y="7997"/>
                  </a:lnTo>
                  <a:lnTo>
                    <a:pt x="13335" y="8261"/>
                  </a:lnTo>
                  <a:lnTo>
                    <a:pt x="13203" y="8525"/>
                  </a:lnTo>
                  <a:lnTo>
                    <a:pt x="13071" y="8771"/>
                  </a:lnTo>
                  <a:lnTo>
                    <a:pt x="12920" y="9016"/>
                  </a:lnTo>
                  <a:lnTo>
                    <a:pt x="12638" y="9431"/>
                  </a:lnTo>
                  <a:lnTo>
                    <a:pt x="12336" y="9827"/>
                  </a:lnTo>
                  <a:lnTo>
                    <a:pt x="11977" y="10223"/>
                  </a:lnTo>
                  <a:lnTo>
                    <a:pt x="11581" y="10581"/>
                  </a:lnTo>
                  <a:lnTo>
                    <a:pt x="11242" y="10864"/>
                  </a:lnTo>
                  <a:lnTo>
                    <a:pt x="10883" y="11147"/>
                  </a:lnTo>
                  <a:lnTo>
                    <a:pt x="10487" y="11411"/>
                  </a:lnTo>
                  <a:lnTo>
                    <a:pt x="10072" y="11694"/>
                  </a:lnTo>
                  <a:lnTo>
                    <a:pt x="9714" y="11902"/>
                  </a:lnTo>
                  <a:lnTo>
                    <a:pt x="9337" y="12090"/>
                  </a:lnTo>
                  <a:lnTo>
                    <a:pt x="8960" y="12279"/>
                  </a:lnTo>
                  <a:lnTo>
                    <a:pt x="8564" y="12467"/>
                  </a:lnTo>
                  <a:lnTo>
                    <a:pt x="7828" y="12788"/>
                  </a:lnTo>
                  <a:lnTo>
                    <a:pt x="7111" y="13052"/>
                  </a:lnTo>
                  <a:lnTo>
                    <a:pt x="5810" y="13524"/>
                  </a:lnTo>
                  <a:lnTo>
                    <a:pt x="5131" y="13769"/>
                  </a:lnTo>
                  <a:lnTo>
                    <a:pt x="4546" y="14014"/>
                  </a:lnTo>
                  <a:lnTo>
                    <a:pt x="4037" y="14222"/>
                  </a:lnTo>
                  <a:lnTo>
                    <a:pt x="3603" y="14410"/>
                  </a:lnTo>
                  <a:lnTo>
                    <a:pt x="3207" y="14618"/>
                  </a:lnTo>
                  <a:lnTo>
                    <a:pt x="2830" y="14806"/>
                  </a:lnTo>
                  <a:lnTo>
                    <a:pt x="2509" y="15014"/>
                  </a:lnTo>
                  <a:lnTo>
                    <a:pt x="2188" y="15202"/>
                  </a:lnTo>
                  <a:lnTo>
                    <a:pt x="2452" y="14938"/>
                  </a:lnTo>
                  <a:lnTo>
                    <a:pt x="2735" y="14655"/>
                  </a:lnTo>
                  <a:lnTo>
                    <a:pt x="3056" y="14372"/>
                  </a:lnTo>
                  <a:lnTo>
                    <a:pt x="3396" y="14108"/>
                  </a:lnTo>
                  <a:lnTo>
                    <a:pt x="3810" y="13788"/>
                  </a:lnTo>
                  <a:lnTo>
                    <a:pt x="4282" y="13448"/>
                  </a:lnTo>
                  <a:lnTo>
                    <a:pt x="4829" y="13109"/>
                  </a:lnTo>
                  <a:lnTo>
                    <a:pt x="5433" y="12731"/>
                  </a:lnTo>
                  <a:lnTo>
                    <a:pt x="6526" y="12090"/>
                  </a:lnTo>
                  <a:lnTo>
                    <a:pt x="7281" y="11656"/>
                  </a:lnTo>
                  <a:lnTo>
                    <a:pt x="7922" y="11260"/>
                  </a:lnTo>
                  <a:lnTo>
                    <a:pt x="8639" y="10770"/>
                  </a:lnTo>
                  <a:lnTo>
                    <a:pt x="8978" y="10525"/>
                  </a:lnTo>
                  <a:lnTo>
                    <a:pt x="9280" y="10280"/>
                  </a:lnTo>
                  <a:lnTo>
                    <a:pt x="9563" y="10034"/>
                  </a:lnTo>
                  <a:lnTo>
                    <a:pt x="9846" y="9789"/>
                  </a:lnTo>
                  <a:lnTo>
                    <a:pt x="10091" y="9544"/>
                  </a:lnTo>
                  <a:lnTo>
                    <a:pt x="10336" y="9299"/>
                  </a:lnTo>
                  <a:lnTo>
                    <a:pt x="10601" y="8978"/>
                  </a:lnTo>
                  <a:lnTo>
                    <a:pt x="10846" y="8676"/>
                  </a:lnTo>
                  <a:lnTo>
                    <a:pt x="11053" y="8356"/>
                  </a:lnTo>
                  <a:lnTo>
                    <a:pt x="11223" y="8035"/>
                  </a:lnTo>
                  <a:lnTo>
                    <a:pt x="11393" y="7677"/>
                  </a:lnTo>
                  <a:lnTo>
                    <a:pt x="11506" y="7318"/>
                  </a:lnTo>
                  <a:lnTo>
                    <a:pt x="11600" y="6960"/>
                  </a:lnTo>
                  <a:lnTo>
                    <a:pt x="11657" y="6602"/>
                  </a:lnTo>
                  <a:lnTo>
                    <a:pt x="11676" y="6432"/>
                  </a:lnTo>
                  <a:lnTo>
                    <a:pt x="11676" y="6319"/>
                  </a:lnTo>
                  <a:lnTo>
                    <a:pt x="11676" y="6224"/>
                  </a:lnTo>
                  <a:lnTo>
                    <a:pt x="11676" y="6149"/>
                  </a:lnTo>
                  <a:lnTo>
                    <a:pt x="11676" y="5998"/>
                  </a:lnTo>
                  <a:lnTo>
                    <a:pt x="11657" y="5885"/>
                  </a:lnTo>
                  <a:lnTo>
                    <a:pt x="11600" y="5526"/>
                  </a:lnTo>
                  <a:lnTo>
                    <a:pt x="11506" y="5130"/>
                  </a:lnTo>
                  <a:lnTo>
                    <a:pt x="11355" y="4772"/>
                  </a:lnTo>
                  <a:lnTo>
                    <a:pt x="11185" y="4414"/>
                  </a:lnTo>
                  <a:lnTo>
                    <a:pt x="10978" y="4093"/>
                  </a:lnTo>
                  <a:lnTo>
                    <a:pt x="10751" y="3791"/>
                  </a:lnTo>
                  <a:lnTo>
                    <a:pt x="10714" y="3753"/>
                  </a:lnTo>
                  <a:lnTo>
                    <a:pt x="10619" y="3659"/>
                  </a:lnTo>
                  <a:lnTo>
                    <a:pt x="10412" y="3452"/>
                  </a:lnTo>
                  <a:lnTo>
                    <a:pt x="10186" y="3263"/>
                  </a:lnTo>
                  <a:lnTo>
                    <a:pt x="10035" y="3169"/>
                  </a:lnTo>
                  <a:lnTo>
                    <a:pt x="9978" y="3131"/>
                  </a:lnTo>
                  <a:lnTo>
                    <a:pt x="9884" y="3074"/>
                  </a:lnTo>
                  <a:lnTo>
                    <a:pt x="9733" y="2999"/>
                  </a:lnTo>
                  <a:lnTo>
                    <a:pt x="9620" y="2942"/>
                  </a:lnTo>
                  <a:lnTo>
                    <a:pt x="9563" y="2905"/>
                  </a:lnTo>
                  <a:lnTo>
                    <a:pt x="9186" y="2773"/>
                  </a:lnTo>
                  <a:lnTo>
                    <a:pt x="8846" y="2678"/>
                  </a:lnTo>
                  <a:lnTo>
                    <a:pt x="8450" y="2603"/>
                  </a:lnTo>
                  <a:lnTo>
                    <a:pt x="8092" y="2584"/>
                  </a:lnTo>
                  <a:lnTo>
                    <a:pt x="7715" y="2584"/>
                  </a:lnTo>
                  <a:lnTo>
                    <a:pt x="7545" y="2603"/>
                  </a:lnTo>
                  <a:lnTo>
                    <a:pt x="7413" y="2622"/>
                  </a:lnTo>
                  <a:lnTo>
                    <a:pt x="7356" y="2641"/>
                  </a:lnTo>
                  <a:lnTo>
                    <a:pt x="7130" y="2678"/>
                  </a:lnTo>
                  <a:lnTo>
                    <a:pt x="6866" y="2754"/>
                  </a:lnTo>
                  <a:lnTo>
                    <a:pt x="6659" y="2829"/>
                  </a:lnTo>
                  <a:lnTo>
                    <a:pt x="6338" y="2961"/>
                  </a:lnTo>
                  <a:lnTo>
                    <a:pt x="6036" y="3131"/>
                  </a:lnTo>
                  <a:lnTo>
                    <a:pt x="5810" y="3301"/>
                  </a:lnTo>
                  <a:lnTo>
                    <a:pt x="5621" y="3452"/>
                  </a:lnTo>
                  <a:lnTo>
                    <a:pt x="5527" y="3527"/>
                  </a:lnTo>
                  <a:lnTo>
                    <a:pt x="5470" y="3584"/>
                  </a:lnTo>
                  <a:lnTo>
                    <a:pt x="5244" y="3829"/>
                  </a:lnTo>
                  <a:lnTo>
                    <a:pt x="5036" y="4093"/>
                  </a:lnTo>
                  <a:lnTo>
                    <a:pt x="4867" y="4395"/>
                  </a:lnTo>
                  <a:lnTo>
                    <a:pt x="4716" y="4678"/>
                  </a:lnTo>
                  <a:lnTo>
                    <a:pt x="4678" y="4810"/>
                  </a:lnTo>
                  <a:lnTo>
                    <a:pt x="4640" y="4885"/>
                  </a:lnTo>
                  <a:lnTo>
                    <a:pt x="4603" y="5055"/>
                  </a:lnTo>
                  <a:lnTo>
                    <a:pt x="4546" y="5300"/>
                  </a:lnTo>
                  <a:lnTo>
                    <a:pt x="4527" y="5432"/>
                  </a:lnTo>
                  <a:lnTo>
                    <a:pt x="4508" y="5526"/>
                  </a:lnTo>
                  <a:lnTo>
                    <a:pt x="4508" y="5640"/>
                  </a:lnTo>
                  <a:lnTo>
                    <a:pt x="4489" y="5790"/>
                  </a:lnTo>
                  <a:lnTo>
                    <a:pt x="4508" y="5885"/>
                  </a:lnTo>
                  <a:lnTo>
                    <a:pt x="4546" y="6262"/>
                  </a:lnTo>
                  <a:lnTo>
                    <a:pt x="4584" y="6337"/>
                  </a:lnTo>
                  <a:lnTo>
                    <a:pt x="4621" y="6526"/>
                  </a:lnTo>
                  <a:lnTo>
                    <a:pt x="4678" y="6677"/>
                  </a:lnTo>
                  <a:lnTo>
                    <a:pt x="4735" y="6809"/>
                  </a:lnTo>
                  <a:lnTo>
                    <a:pt x="4886" y="7092"/>
                  </a:lnTo>
                  <a:lnTo>
                    <a:pt x="5074" y="7337"/>
                  </a:lnTo>
                  <a:lnTo>
                    <a:pt x="5263" y="7563"/>
                  </a:lnTo>
                  <a:lnTo>
                    <a:pt x="5489" y="7752"/>
                  </a:lnTo>
                  <a:lnTo>
                    <a:pt x="5715" y="7922"/>
                  </a:lnTo>
                  <a:lnTo>
                    <a:pt x="5961" y="8073"/>
                  </a:lnTo>
                  <a:lnTo>
                    <a:pt x="6206" y="8186"/>
                  </a:lnTo>
                  <a:lnTo>
                    <a:pt x="6470" y="8261"/>
                  </a:lnTo>
                  <a:lnTo>
                    <a:pt x="6734" y="8299"/>
                  </a:lnTo>
                  <a:lnTo>
                    <a:pt x="6979" y="8318"/>
                  </a:lnTo>
                  <a:lnTo>
                    <a:pt x="7224" y="8299"/>
                  </a:lnTo>
                  <a:lnTo>
                    <a:pt x="7470" y="8242"/>
                  </a:lnTo>
                  <a:lnTo>
                    <a:pt x="7734" y="8148"/>
                  </a:lnTo>
                  <a:lnTo>
                    <a:pt x="7941" y="8054"/>
                  </a:lnTo>
                  <a:lnTo>
                    <a:pt x="8149" y="7941"/>
                  </a:lnTo>
                  <a:lnTo>
                    <a:pt x="8337" y="7790"/>
                  </a:lnTo>
                  <a:lnTo>
                    <a:pt x="8526" y="7639"/>
                  </a:lnTo>
                  <a:lnTo>
                    <a:pt x="8733" y="7413"/>
                  </a:lnTo>
                  <a:lnTo>
                    <a:pt x="8922" y="7167"/>
                  </a:lnTo>
                  <a:lnTo>
                    <a:pt x="8809" y="7469"/>
                  </a:lnTo>
                  <a:lnTo>
                    <a:pt x="8639" y="7733"/>
                  </a:lnTo>
                  <a:lnTo>
                    <a:pt x="8488" y="7941"/>
                  </a:lnTo>
                  <a:lnTo>
                    <a:pt x="8318" y="8148"/>
                  </a:lnTo>
                  <a:lnTo>
                    <a:pt x="8130" y="8318"/>
                  </a:lnTo>
                  <a:lnTo>
                    <a:pt x="7922" y="8488"/>
                  </a:lnTo>
                  <a:lnTo>
                    <a:pt x="7677" y="8639"/>
                  </a:lnTo>
                  <a:lnTo>
                    <a:pt x="7394" y="8771"/>
                  </a:lnTo>
                  <a:lnTo>
                    <a:pt x="7243" y="8827"/>
                  </a:lnTo>
                  <a:lnTo>
                    <a:pt x="7073" y="8865"/>
                  </a:lnTo>
                  <a:lnTo>
                    <a:pt x="6923" y="8903"/>
                  </a:lnTo>
                  <a:lnTo>
                    <a:pt x="6753" y="8921"/>
                  </a:lnTo>
                  <a:lnTo>
                    <a:pt x="6583" y="8940"/>
                  </a:lnTo>
                  <a:lnTo>
                    <a:pt x="6413" y="8940"/>
                  </a:lnTo>
                  <a:lnTo>
                    <a:pt x="6055" y="8903"/>
                  </a:lnTo>
                  <a:lnTo>
                    <a:pt x="5697" y="8827"/>
                  </a:lnTo>
                  <a:lnTo>
                    <a:pt x="5338" y="8714"/>
                  </a:lnTo>
                  <a:lnTo>
                    <a:pt x="5150" y="8639"/>
                  </a:lnTo>
                  <a:lnTo>
                    <a:pt x="4980" y="8544"/>
                  </a:lnTo>
                  <a:lnTo>
                    <a:pt x="4640" y="8337"/>
                  </a:lnTo>
                  <a:lnTo>
                    <a:pt x="4320" y="8073"/>
                  </a:lnTo>
                  <a:lnTo>
                    <a:pt x="4018" y="7790"/>
                  </a:lnTo>
                  <a:lnTo>
                    <a:pt x="3773" y="7469"/>
                  </a:lnTo>
                  <a:lnTo>
                    <a:pt x="3622" y="7281"/>
                  </a:lnTo>
                  <a:lnTo>
                    <a:pt x="3509" y="7073"/>
                  </a:lnTo>
                  <a:lnTo>
                    <a:pt x="3433" y="6922"/>
                  </a:lnTo>
                  <a:lnTo>
                    <a:pt x="3358" y="6771"/>
                  </a:lnTo>
                  <a:lnTo>
                    <a:pt x="3320" y="6658"/>
                  </a:lnTo>
                  <a:lnTo>
                    <a:pt x="3226" y="6432"/>
                  </a:lnTo>
                  <a:lnTo>
                    <a:pt x="3150" y="6130"/>
                  </a:lnTo>
                  <a:lnTo>
                    <a:pt x="3113" y="5960"/>
                  </a:lnTo>
                  <a:lnTo>
                    <a:pt x="3075" y="5715"/>
                  </a:lnTo>
                  <a:lnTo>
                    <a:pt x="3075" y="5545"/>
                  </a:lnTo>
                  <a:lnTo>
                    <a:pt x="3056" y="5413"/>
                  </a:lnTo>
                  <a:lnTo>
                    <a:pt x="3056" y="5225"/>
                  </a:lnTo>
                  <a:lnTo>
                    <a:pt x="3075" y="4979"/>
                  </a:lnTo>
                  <a:lnTo>
                    <a:pt x="3094" y="4791"/>
                  </a:lnTo>
                  <a:lnTo>
                    <a:pt x="3094" y="4715"/>
                  </a:lnTo>
                  <a:lnTo>
                    <a:pt x="3131" y="4489"/>
                  </a:lnTo>
                  <a:lnTo>
                    <a:pt x="3150" y="4414"/>
                  </a:lnTo>
                  <a:lnTo>
                    <a:pt x="3188" y="4244"/>
                  </a:lnTo>
                  <a:lnTo>
                    <a:pt x="3263" y="3999"/>
                  </a:lnTo>
                  <a:lnTo>
                    <a:pt x="3339" y="3753"/>
                  </a:lnTo>
                  <a:lnTo>
                    <a:pt x="3452" y="3508"/>
                  </a:lnTo>
                  <a:lnTo>
                    <a:pt x="3565" y="3282"/>
                  </a:lnTo>
                  <a:lnTo>
                    <a:pt x="3678" y="3037"/>
                  </a:lnTo>
                  <a:lnTo>
                    <a:pt x="3810" y="2829"/>
                  </a:lnTo>
                  <a:lnTo>
                    <a:pt x="3961" y="2603"/>
                  </a:lnTo>
                  <a:lnTo>
                    <a:pt x="4131" y="2395"/>
                  </a:lnTo>
                  <a:lnTo>
                    <a:pt x="4188" y="2339"/>
                  </a:lnTo>
                  <a:lnTo>
                    <a:pt x="4301" y="2188"/>
                  </a:lnTo>
                  <a:lnTo>
                    <a:pt x="4489" y="1980"/>
                  </a:lnTo>
                  <a:lnTo>
                    <a:pt x="4678" y="1811"/>
                  </a:lnTo>
                  <a:lnTo>
                    <a:pt x="4886" y="1622"/>
                  </a:lnTo>
                  <a:lnTo>
                    <a:pt x="5131" y="1452"/>
                  </a:lnTo>
                  <a:lnTo>
                    <a:pt x="5357" y="1301"/>
                  </a:lnTo>
                  <a:lnTo>
                    <a:pt x="5602" y="1151"/>
                  </a:lnTo>
                  <a:lnTo>
                    <a:pt x="5847" y="1019"/>
                  </a:lnTo>
                  <a:lnTo>
                    <a:pt x="6055" y="943"/>
                  </a:lnTo>
                  <a:lnTo>
                    <a:pt x="6244" y="849"/>
                  </a:lnTo>
                  <a:lnTo>
                    <a:pt x="6489" y="773"/>
                  </a:lnTo>
                  <a:lnTo>
                    <a:pt x="6696" y="698"/>
                  </a:lnTo>
                  <a:lnTo>
                    <a:pt x="6904" y="641"/>
                  </a:lnTo>
                  <a:lnTo>
                    <a:pt x="6998" y="622"/>
                  </a:lnTo>
                  <a:lnTo>
                    <a:pt x="7187" y="585"/>
                  </a:lnTo>
                  <a:lnTo>
                    <a:pt x="7488" y="528"/>
                  </a:lnTo>
                  <a:lnTo>
                    <a:pt x="7677" y="509"/>
                  </a:lnTo>
                  <a:lnTo>
                    <a:pt x="8054" y="490"/>
                  </a:lnTo>
                  <a:lnTo>
                    <a:pt x="8337" y="472"/>
                  </a:lnTo>
                  <a:close/>
                  <a:moveTo>
                    <a:pt x="8035" y="0"/>
                  </a:moveTo>
                  <a:lnTo>
                    <a:pt x="7639" y="38"/>
                  </a:lnTo>
                  <a:lnTo>
                    <a:pt x="7413" y="57"/>
                  </a:lnTo>
                  <a:lnTo>
                    <a:pt x="7111" y="113"/>
                  </a:lnTo>
                  <a:lnTo>
                    <a:pt x="6885" y="151"/>
                  </a:lnTo>
                  <a:lnTo>
                    <a:pt x="6809" y="189"/>
                  </a:lnTo>
                  <a:lnTo>
                    <a:pt x="6564" y="245"/>
                  </a:lnTo>
                  <a:lnTo>
                    <a:pt x="6338" y="321"/>
                  </a:lnTo>
                  <a:lnTo>
                    <a:pt x="6074" y="415"/>
                  </a:lnTo>
                  <a:lnTo>
                    <a:pt x="5847" y="509"/>
                  </a:lnTo>
                  <a:lnTo>
                    <a:pt x="5640" y="604"/>
                  </a:lnTo>
                  <a:lnTo>
                    <a:pt x="5376" y="736"/>
                  </a:lnTo>
                  <a:lnTo>
                    <a:pt x="5112" y="887"/>
                  </a:lnTo>
                  <a:lnTo>
                    <a:pt x="4848" y="1075"/>
                  </a:lnTo>
                  <a:lnTo>
                    <a:pt x="4603" y="1264"/>
                  </a:lnTo>
                  <a:lnTo>
                    <a:pt x="4376" y="1452"/>
                  </a:lnTo>
                  <a:lnTo>
                    <a:pt x="4150" y="1660"/>
                  </a:lnTo>
                  <a:lnTo>
                    <a:pt x="3942" y="1867"/>
                  </a:lnTo>
                  <a:lnTo>
                    <a:pt x="3810" y="2037"/>
                  </a:lnTo>
                  <a:lnTo>
                    <a:pt x="3754" y="2094"/>
                  </a:lnTo>
                  <a:lnTo>
                    <a:pt x="3584" y="2320"/>
                  </a:lnTo>
                  <a:lnTo>
                    <a:pt x="3414" y="2565"/>
                  </a:lnTo>
                  <a:lnTo>
                    <a:pt x="3263" y="2810"/>
                  </a:lnTo>
                  <a:lnTo>
                    <a:pt x="3131" y="3056"/>
                  </a:lnTo>
                  <a:lnTo>
                    <a:pt x="3018" y="3320"/>
                  </a:lnTo>
                  <a:lnTo>
                    <a:pt x="2905" y="3584"/>
                  </a:lnTo>
                  <a:lnTo>
                    <a:pt x="2811" y="3848"/>
                  </a:lnTo>
                  <a:lnTo>
                    <a:pt x="2735" y="4112"/>
                  </a:lnTo>
                  <a:lnTo>
                    <a:pt x="2679" y="4319"/>
                  </a:lnTo>
                  <a:lnTo>
                    <a:pt x="2660" y="4414"/>
                  </a:lnTo>
                  <a:lnTo>
                    <a:pt x="2622" y="4678"/>
                  </a:lnTo>
                  <a:lnTo>
                    <a:pt x="2622" y="4734"/>
                  </a:lnTo>
                  <a:lnTo>
                    <a:pt x="2584" y="4961"/>
                  </a:lnTo>
                  <a:lnTo>
                    <a:pt x="2584" y="5206"/>
                  </a:lnTo>
                  <a:lnTo>
                    <a:pt x="2584" y="5451"/>
                  </a:lnTo>
                  <a:lnTo>
                    <a:pt x="2584" y="5564"/>
                  </a:lnTo>
                  <a:lnTo>
                    <a:pt x="2603" y="5772"/>
                  </a:lnTo>
                  <a:lnTo>
                    <a:pt x="2641" y="6036"/>
                  </a:lnTo>
                  <a:lnTo>
                    <a:pt x="2698" y="6243"/>
                  </a:lnTo>
                  <a:lnTo>
                    <a:pt x="2792" y="6620"/>
                  </a:lnTo>
                  <a:lnTo>
                    <a:pt x="2867" y="6847"/>
                  </a:lnTo>
                  <a:lnTo>
                    <a:pt x="2924" y="6960"/>
                  </a:lnTo>
                  <a:lnTo>
                    <a:pt x="2999" y="7130"/>
                  </a:lnTo>
                  <a:lnTo>
                    <a:pt x="3094" y="7299"/>
                  </a:lnTo>
                  <a:lnTo>
                    <a:pt x="3226" y="7526"/>
                  </a:lnTo>
                  <a:lnTo>
                    <a:pt x="3377" y="7752"/>
                  </a:lnTo>
                  <a:lnTo>
                    <a:pt x="3660" y="8110"/>
                  </a:lnTo>
                  <a:lnTo>
                    <a:pt x="3829" y="8280"/>
                  </a:lnTo>
                  <a:lnTo>
                    <a:pt x="3999" y="8431"/>
                  </a:lnTo>
                  <a:lnTo>
                    <a:pt x="4188" y="8582"/>
                  </a:lnTo>
                  <a:lnTo>
                    <a:pt x="4376" y="8733"/>
                  </a:lnTo>
                  <a:lnTo>
                    <a:pt x="4565" y="8846"/>
                  </a:lnTo>
                  <a:lnTo>
                    <a:pt x="4754" y="8959"/>
                  </a:lnTo>
                  <a:lnTo>
                    <a:pt x="4961" y="9072"/>
                  </a:lnTo>
                  <a:lnTo>
                    <a:pt x="5150" y="9148"/>
                  </a:lnTo>
                  <a:lnTo>
                    <a:pt x="5357" y="9223"/>
                  </a:lnTo>
                  <a:lnTo>
                    <a:pt x="5565" y="9299"/>
                  </a:lnTo>
                  <a:lnTo>
                    <a:pt x="5772" y="9336"/>
                  </a:lnTo>
                  <a:lnTo>
                    <a:pt x="5980" y="9374"/>
                  </a:lnTo>
                  <a:lnTo>
                    <a:pt x="6187" y="9412"/>
                  </a:lnTo>
                  <a:lnTo>
                    <a:pt x="6602" y="9412"/>
                  </a:lnTo>
                  <a:lnTo>
                    <a:pt x="6809" y="9393"/>
                  </a:lnTo>
                  <a:lnTo>
                    <a:pt x="6998" y="9374"/>
                  </a:lnTo>
                  <a:lnTo>
                    <a:pt x="7187" y="9336"/>
                  </a:lnTo>
                  <a:lnTo>
                    <a:pt x="7375" y="9280"/>
                  </a:lnTo>
                  <a:lnTo>
                    <a:pt x="7583" y="9204"/>
                  </a:lnTo>
                  <a:lnTo>
                    <a:pt x="7903" y="9054"/>
                  </a:lnTo>
                  <a:lnTo>
                    <a:pt x="8205" y="8865"/>
                  </a:lnTo>
                  <a:lnTo>
                    <a:pt x="8450" y="8676"/>
                  </a:lnTo>
                  <a:lnTo>
                    <a:pt x="8658" y="8469"/>
                  </a:lnTo>
                  <a:lnTo>
                    <a:pt x="8865" y="8242"/>
                  </a:lnTo>
                  <a:lnTo>
                    <a:pt x="9035" y="7997"/>
                  </a:lnTo>
                  <a:lnTo>
                    <a:pt x="9167" y="7790"/>
                  </a:lnTo>
                  <a:lnTo>
                    <a:pt x="9280" y="7563"/>
                  </a:lnTo>
                  <a:lnTo>
                    <a:pt x="9375" y="7337"/>
                  </a:lnTo>
                  <a:lnTo>
                    <a:pt x="9450" y="7092"/>
                  </a:lnTo>
                  <a:lnTo>
                    <a:pt x="9488" y="6903"/>
                  </a:lnTo>
                  <a:lnTo>
                    <a:pt x="9525" y="6715"/>
                  </a:lnTo>
                  <a:lnTo>
                    <a:pt x="9544" y="6526"/>
                  </a:lnTo>
                  <a:lnTo>
                    <a:pt x="9544" y="6319"/>
                  </a:lnTo>
                  <a:lnTo>
                    <a:pt x="9507" y="6036"/>
                  </a:lnTo>
                  <a:lnTo>
                    <a:pt x="9450" y="5753"/>
                  </a:lnTo>
                  <a:lnTo>
                    <a:pt x="9375" y="5564"/>
                  </a:lnTo>
                  <a:lnTo>
                    <a:pt x="9318" y="5432"/>
                  </a:lnTo>
                  <a:lnTo>
                    <a:pt x="8545" y="3904"/>
                  </a:lnTo>
                  <a:lnTo>
                    <a:pt x="8846" y="5583"/>
                  </a:lnTo>
                  <a:lnTo>
                    <a:pt x="8865" y="5847"/>
                  </a:lnTo>
                  <a:lnTo>
                    <a:pt x="8865" y="6017"/>
                  </a:lnTo>
                  <a:lnTo>
                    <a:pt x="8828" y="6243"/>
                  </a:lnTo>
                  <a:lnTo>
                    <a:pt x="8752" y="6488"/>
                  </a:lnTo>
                  <a:lnTo>
                    <a:pt x="8696" y="6620"/>
                  </a:lnTo>
                  <a:lnTo>
                    <a:pt x="8620" y="6771"/>
                  </a:lnTo>
                  <a:lnTo>
                    <a:pt x="8526" y="6903"/>
                  </a:lnTo>
                  <a:lnTo>
                    <a:pt x="8431" y="7054"/>
                  </a:lnTo>
                  <a:lnTo>
                    <a:pt x="8318" y="7167"/>
                  </a:lnTo>
                  <a:lnTo>
                    <a:pt x="8186" y="7299"/>
                  </a:lnTo>
                  <a:lnTo>
                    <a:pt x="8054" y="7431"/>
                  </a:lnTo>
                  <a:lnTo>
                    <a:pt x="7885" y="7545"/>
                  </a:lnTo>
                  <a:lnTo>
                    <a:pt x="7734" y="7639"/>
                  </a:lnTo>
                  <a:lnTo>
                    <a:pt x="7545" y="7714"/>
                  </a:lnTo>
                  <a:lnTo>
                    <a:pt x="7356" y="7790"/>
                  </a:lnTo>
                  <a:lnTo>
                    <a:pt x="7168" y="7828"/>
                  </a:lnTo>
                  <a:lnTo>
                    <a:pt x="6960" y="7846"/>
                  </a:lnTo>
                  <a:lnTo>
                    <a:pt x="6791" y="7828"/>
                  </a:lnTo>
                  <a:lnTo>
                    <a:pt x="6583" y="7790"/>
                  </a:lnTo>
                  <a:lnTo>
                    <a:pt x="6376" y="7733"/>
                  </a:lnTo>
                  <a:lnTo>
                    <a:pt x="6168" y="7639"/>
                  </a:lnTo>
                  <a:lnTo>
                    <a:pt x="5980" y="7526"/>
                  </a:lnTo>
                  <a:lnTo>
                    <a:pt x="5791" y="7394"/>
                  </a:lnTo>
                  <a:lnTo>
                    <a:pt x="5602" y="7224"/>
                  </a:lnTo>
                  <a:lnTo>
                    <a:pt x="5451" y="7035"/>
                  </a:lnTo>
                  <a:lnTo>
                    <a:pt x="5301" y="6847"/>
                  </a:lnTo>
                  <a:lnTo>
                    <a:pt x="5168" y="6602"/>
                  </a:lnTo>
                  <a:lnTo>
                    <a:pt x="5074" y="6356"/>
                  </a:lnTo>
                  <a:lnTo>
                    <a:pt x="5036" y="6224"/>
                  </a:lnTo>
                  <a:lnTo>
                    <a:pt x="5018" y="6149"/>
                  </a:lnTo>
                  <a:lnTo>
                    <a:pt x="4980" y="5790"/>
                  </a:lnTo>
                  <a:lnTo>
                    <a:pt x="4980" y="5640"/>
                  </a:lnTo>
                  <a:lnTo>
                    <a:pt x="4980" y="5583"/>
                  </a:lnTo>
                  <a:lnTo>
                    <a:pt x="4999" y="5489"/>
                  </a:lnTo>
                  <a:lnTo>
                    <a:pt x="4999" y="5394"/>
                  </a:lnTo>
                  <a:lnTo>
                    <a:pt x="5074" y="5130"/>
                  </a:lnTo>
                  <a:lnTo>
                    <a:pt x="5112" y="5017"/>
                  </a:lnTo>
                  <a:lnTo>
                    <a:pt x="5131" y="4961"/>
                  </a:lnTo>
                  <a:lnTo>
                    <a:pt x="5150" y="4885"/>
                  </a:lnTo>
                  <a:lnTo>
                    <a:pt x="5282" y="4621"/>
                  </a:lnTo>
                  <a:lnTo>
                    <a:pt x="5433" y="4376"/>
                  </a:lnTo>
                  <a:lnTo>
                    <a:pt x="5602" y="4131"/>
                  </a:lnTo>
                  <a:lnTo>
                    <a:pt x="5810" y="3923"/>
                  </a:lnTo>
                  <a:lnTo>
                    <a:pt x="5866" y="3867"/>
                  </a:lnTo>
                  <a:lnTo>
                    <a:pt x="5923" y="3810"/>
                  </a:lnTo>
                  <a:lnTo>
                    <a:pt x="6093" y="3678"/>
                  </a:lnTo>
                  <a:lnTo>
                    <a:pt x="6281" y="3546"/>
                  </a:lnTo>
                  <a:lnTo>
                    <a:pt x="6545" y="3376"/>
                  </a:lnTo>
                  <a:lnTo>
                    <a:pt x="6828" y="3263"/>
                  </a:lnTo>
                  <a:lnTo>
                    <a:pt x="6998" y="3206"/>
                  </a:lnTo>
                  <a:lnTo>
                    <a:pt x="7111" y="3169"/>
                  </a:lnTo>
                  <a:lnTo>
                    <a:pt x="7224" y="3150"/>
                  </a:lnTo>
                  <a:lnTo>
                    <a:pt x="7432" y="3112"/>
                  </a:lnTo>
                  <a:lnTo>
                    <a:pt x="7507" y="3093"/>
                  </a:lnTo>
                  <a:lnTo>
                    <a:pt x="7583" y="3074"/>
                  </a:lnTo>
                  <a:lnTo>
                    <a:pt x="7752" y="3056"/>
                  </a:lnTo>
                  <a:lnTo>
                    <a:pt x="8092" y="3056"/>
                  </a:lnTo>
                  <a:lnTo>
                    <a:pt x="8394" y="3074"/>
                  </a:lnTo>
                  <a:lnTo>
                    <a:pt x="8752" y="3131"/>
                  </a:lnTo>
                  <a:lnTo>
                    <a:pt x="9054" y="3225"/>
                  </a:lnTo>
                  <a:lnTo>
                    <a:pt x="9356" y="3339"/>
                  </a:lnTo>
                  <a:lnTo>
                    <a:pt x="9431" y="3376"/>
                  </a:lnTo>
                  <a:lnTo>
                    <a:pt x="9507" y="3414"/>
                  </a:lnTo>
                  <a:lnTo>
                    <a:pt x="9657" y="3489"/>
                  </a:lnTo>
                  <a:lnTo>
                    <a:pt x="9808" y="3584"/>
                  </a:lnTo>
                  <a:lnTo>
                    <a:pt x="9922" y="3678"/>
                  </a:lnTo>
                  <a:lnTo>
                    <a:pt x="10091" y="3810"/>
                  </a:lnTo>
                  <a:lnTo>
                    <a:pt x="10299" y="3999"/>
                  </a:lnTo>
                  <a:lnTo>
                    <a:pt x="10336" y="4055"/>
                  </a:lnTo>
                  <a:lnTo>
                    <a:pt x="10393" y="4112"/>
                  </a:lnTo>
                  <a:lnTo>
                    <a:pt x="10601" y="4376"/>
                  </a:lnTo>
                  <a:lnTo>
                    <a:pt x="10770" y="4659"/>
                  </a:lnTo>
                  <a:lnTo>
                    <a:pt x="10921" y="4961"/>
                  </a:lnTo>
                  <a:lnTo>
                    <a:pt x="11053" y="5281"/>
                  </a:lnTo>
                  <a:lnTo>
                    <a:pt x="11129" y="5640"/>
                  </a:lnTo>
                  <a:lnTo>
                    <a:pt x="11185" y="5941"/>
                  </a:lnTo>
                  <a:lnTo>
                    <a:pt x="11185" y="6017"/>
                  </a:lnTo>
                  <a:lnTo>
                    <a:pt x="11204" y="6187"/>
                  </a:lnTo>
                  <a:lnTo>
                    <a:pt x="11430" y="6168"/>
                  </a:lnTo>
                  <a:lnTo>
                    <a:pt x="11204" y="6243"/>
                  </a:lnTo>
                  <a:lnTo>
                    <a:pt x="11204" y="6394"/>
                  </a:lnTo>
                  <a:lnTo>
                    <a:pt x="11185" y="6564"/>
                  </a:lnTo>
                  <a:lnTo>
                    <a:pt x="11148" y="6884"/>
                  </a:lnTo>
                  <a:lnTo>
                    <a:pt x="11053" y="7186"/>
                  </a:lnTo>
                  <a:lnTo>
                    <a:pt x="10940" y="7507"/>
                  </a:lnTo>
                  <a:lnTo>
                    <a:pt x="10808" y="7828"/>
                  </a:lnTo>
                  <a:lnTo>
                    <a:pt x="10638" y="8110"/>
                  </a:lnTo>
                  <a:lnTo>
                    <a:pt x="10450" y="8393"/>
                  </a:lnTo>
                  <a:lnTo>
                    <a:pt x="10223" y="8695"/>
                  </a:lnTo>
                  <a:lnTo>
                    <a:pt x="9978" y="8978"/>
                  </a:lnTo>
                  <a:lnTo>
                    <a:pt x="9752" y="9223"/>
                  </a:lnTo>
                  <a:lnTo>
                    <a:pt x="9507" y="9450"/>
                  </a:lnTo>
                  <a:lnTo>
                    <a:pt x="9261" y="9695"/>
                  </a:lnTo>
                  <a:lnTo>
                    <a:pt x="8978" y="9921"/>
                  </a:lnTo>
                  <a:lnTo>
                    <a:pt x="8677" y="10166"/>
                  </a:lnTo>
                  <a:lnTo>
                    <a:pt x="8356" y="10393"/>
                  </a:lnTo>
                  <a:lnTo>
                    <a:pt x="7658" y="10864"/>
                  </a:lnTo>
                  <a:lnTo>
                    <a:pt x="7036" y="11241"/>
                  </a:lnTo>
                  <a:lnTo>
                    <a:pt x="6300" y="11675"/>
                  </a:lnTo>
                  <a:lnTo>
                    <a:pt x="5187" y="12335"/>
                  </a:lnTo>
                  <a:lnTo>
                    <a:pt x="4565" y="12713"/>
                  </a:lnTo>
                  <a:lnTo>
                    <a:pt x="4018" y="13052"/>
                  </a:lnTo>
                  <a:lnTo>
                    <a:pt x="3528" y="13392"/>
                  </a:lnTo>
                  <a:lnTo>
                    <a:pt x="3094" y="13731"/>
                  </a:lnTo>
                  <a:lnTo>
                    <a:pt x="2698" y="14052"/>
                  </a:lnTo>
                  <a:lnTo>
                    <a:pt x="2320" y="14391"/>
                  </a:lnTo>
                  <a:lnTo>
                    <a:pt x="2000" y="14731"/>
                  </a:lnTo>
                  <a:lnTo>
                    <a:pt x="1698" y="15051"/>
                  </a:lnTo>
                  <a:lnTo>
                    <a:pt x="1528" y="15259"/>
                  </a:lnTo>
                  <a:lnTo>
                    <a:pt x="1396" y="15429"/>
                  </a:lnTo>
                  <a:lnTo>
                    <a:pt x="1264" y="15617"/>
                  </a:lnTo>
                  <a:lnTo>
                    <a:pt x="1113" y="15844"/>
                  </a:lnTo>
                  <a:lnTo>
                    <a:pt x="981" y="16051"/>
                  </a:lnTo>
                  <a:lnTo>
                    <a:pt x="0" y="17862"/>
                  </a:lnTo>
                  <a:lnTo>
                    <a:pt x="1453" y="16409"/>
                  </a:lnTo>
                  <a:lnTo>
                    <a:pt x="1604" y="16277"/>
                  </a:lnTo>
                  <a:lnTo>
                    <a:pt x="1811" y="16089"/>
                  </a:lnTo>
                  <a:lnTo>
                    <a:pt x="1943" y="15976"/>
                  </a:lnTo>
                  <a:lnTo>
                    <a:pt x="2132" y="15844"/>
                  </a:lnTo>
                  <a:lnTo>
                    <a:pt x="2302" y="15712"/>
                  </a:lnTo>
                  <a:lnTo>
                    <a:pt x="2622" y="15504"/>
                  </a:lnTo>
                  <a:lnTo>
                    <a:pt x="2981" y="15278"/>
                  </a:lnTo>
                  <a:lnTo>
                    <a:pt x="3377" y="15070"/>
                  </a:lnTo>
                  <a:lnTo>
                    <a:pt x="3792" y="14844"/>
                  </a:lnTo>
                  <a:lnTo>
                    <a:pt x="4225" y="14655"/>
                  </a:lnTo>
                  <a:lnTo>
                    <a:pt x="4735" y="14448"/>
                  </a:lnTo>
                  <a:lnTo>
                    <a:pt x="5301" y="14222"/>
                  </a:lnTo>
                  <a:lnTo>
                    <a:pt x="5961" y="13976"/>
                  </a:lnTo>
                  <a:lnTo>
                    <a:pt x="7281" y="13486"/>
                  </a:lnTo>
                  <a:lnTo>
                    <a:pt x="7998" y="13222"/>
                  </a:lnTo>
                  <a:lnTo>
                    <a:pt x="8752" y="12901"/>
                  </a:lnTo>
                  <a:lnTo>
                    <a:pt x="9167" y="12713"/>
                  </a:lnTo>
                  <a:lnTo>
                    <a:pt x="9563" y="12524"/>
                  </a:lnTo>
                  <a:lnTo>
                    <a:pt x="9940" y="12317"/>
                  </a:lnTo>
                  <a:lnTo>
                    <a:pt x="10318" y="12090"/>
                  </a:lnTo>
                  <a:lnTo>
                    <a:pt x="10751" y="11807"/>
                  </a:lnTo>
                  <a:lnTo>
                    <a:pt x="11166" y="11524"/>
                  </a:lnTo>
                  <a:lnTo>
                    <a:pt x="11544" y="11241"/>
                  </a:lnTo>
                  <a:lnTo>
                    <a:pt x="11902" y="10940"/>
                  </a:lnTo>
                  <a:lnTo>
                    <a:pt x="12317" y="10544"/>
                  </a:lnTo>
                  <a:lnTo>
                    <a:pt x="12694" y="10147"/>
                  </a:lnTo>
                  <a:lnTo>
                    <a:pt x="13034" y="9714"/>
                  </a:lnTo>
                  <a:lnTo>
                    <a:pt x="13335" y="9280"/>
                  </a:lnTo>
                  <a:lnTo>
                    <a:pt x="13486" y="9016"/>
                  </a:lnTo>
                  <a:lnTo>
                    <a:pt x="13637" y="8733"/>
                  </a:lnTo>
                  <a:lnTo>
                    <a:pt x="13769" y="8450"/>
                  </a:lnTo>
                  <a:lnTo>
                    <a:pt x="13882" y="8167"/>
                  </a:lnTo>
                  <a:lnTo>
                    <a:pt x="13996" y="7884"/>
                  </a:lnTo>
                  <a:lnTo>
                    <a:pt x="14071" y="7582"/>
                  </a:lnTo>
                  <a:lnTo>
                    <a:pt x="14146" y="7281"/>
                  </a:lnTo>
                  <a:lnTo>
                    <a:pt x="14203" y="6979"/>
                  </a:lnTo>
                  <a:lnTo>
                    <a:pt x="14260" y="6658"/>
                  </a:lnTo>
                  <a:lnTo>
                    <a:pt x="14279" y="6413"/>
                  </a:lnTo>
                  <a:lnTo>
                    <a:pt x="14279" y="6300"/>
                  </a:lnTo>
                  <a:lnTo>
                    <a:pt x="14279" y="6168"/>
                  </a:lnTo>
                  <a:lnTo>
                    <a:pt x="14279" y="5904"/>
                  </a:lnTo>
                  <a:lnTo>
                    <a:pt x="14279" y="5677"/>
                  </a:lnTo>
                  <a:lnTo>
                    <a:pt x="14241" y="5376"/>
                  </a:lnTo>
                  <a:lnTo>
                    <a:pt x="14203" y="5055"/>
                  </a:lnTo>
                  <a:lnTo>
                    <a:pt x="14128" y="4734"/>
                  </a:lnTo>
                  <a:lnTo>
                    <a:pt x="14052" y="4376"/>
                  </a:lnTo>
                  <a:lnTo>
                    <a:pt x="13958" y="4074"/>
                  </a:lnTo>
                  <a:lnTo>
                    <a:pt x="13845" y="3772"/>
                  </a:lnTo>
                  <a:lnTo>
                    <a:pt x="13732" y="3527"/>
                  </a:lnTo>
                  <a:lnTo>
                    <a:pt x="13694" y="3433"/>
                  </a:lnTo>
                  <a:lnTo>
                    <a:pt x="13562" y="3169"/>
                  </a:lnTo>
                  <a:lnTo>
                    <a:pt x="13392" y="2886"/>
                  </a:lnTo>
                  <a:lnTo>
                    <a:pt x="13222" y="2603"/>
                  </a:lnTo>
                  <a:lnTo>
                    <a:pt x="13015" y="2320"/>
                  </a:lnTo>
                  <a:lnTo>
                    <a:pt x="12788" y="2037"/>
                  </a:lnTo>
                  <a:lnTo>
                    <a:pt x="12713" y="1962"/>
                  </a:lnTo>
                  <a:lnTo>
                    <a:pt x="12562" y="1792"/>
                  </a:lnTo>
                  <a:lnTo>
                    <a:pt x="12279" y="1509"/>
                  </a:lnTo>
                  <a:lnTo>
                    <a:pt x="12034" y="1301"/>
                  </a:lnTo>
                  <a:lnTo>
                    <a:pt x="11770" y="1113"/>
                  </a:lnTo>
                  <a:lnTo>
                    <a:pt x="11487" y="924"/>
                  </a:lnTo>
                  <a:lnTo>
                    <a:pt x="11412" y="868"/>
                  </a:lnTo>
                  <a:lnTo>
                    <a:pt x="11185" y="736"/>
                  </a:lnTo>
                  <a:lnTo>
                    <a:pt x="10902" y="585"/>
                  </a:lnTo>
                  <a:lnTo>
                    <a:pt x="10676" y="490"/>
                  </a:lnTo>
                  <a:lnTo>
                    <a:pt x="10582" y="453"/>
                  </a:lnTo>
                  <a:lnTo>
                    <a:pt x="10261" y="340"/>
                  </a:lnTo>
                  <a:lnTo>
                    <a:pt x="9940" y="226"/>
                  </a:lnTo>
                  <a:lnTo>
                    <a:pt x="9639" y="151"/>
                  </a:lnTo>
                  <a:lnTo>
                    <a:pt x="9318" y="94"/>
                  </a:lnTo>
                  <a:lnTo>
                    <a:pt x="8978" y="38"/>
                  </a:lnTo>
                  <a:lnTo>
                    <a:pt x="8658" y="19"/>
                  </a:lnTo>
                  <a:lnTo>
                    <a:pt x="8356" y="0"/>
                  </a:lnTo>
                  <a:close/>
                </a:path>
              </a:pathLst>
            </a:custGeom>
            <a:solidFill>
              <a:srgbClr val="540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3C8CD6C8-7AFF-3C9D-A1A8-2A6B1B5B0EC6}"/>
              </a:ext>
            </a:extLst>
          </p:cNvPr>
          <p:cNvGraphicFramePr>
            <a:graphicFrameLocks noGrp="1"/>
          </p:cNvGraphicFramePr>
          <p:nvPr>
            <p:extLst>
              <p:ext uri="{D42A27DB-BD31-4B8C-83A1-F6EECF244321}">
                <p14:modId xmlns:p14="http://schemas.microsoft.com/office/powerpoint/2010/main" val="3928469968"/>
              </p:ext>
            </p:extLst>
          </p:nvPr>
        </p:nvGraphicFramePr>
        <p:xfrm>
          <a:off x="1177349" y="1491971"/>
          <a:ext cx="6780815" cy="2641600"/>
        </p:xfrm>
        <a:graphic>
          <a:graphicData uri="http://schemas.openxmlformats.org/drawingml/2006/table">
            <a:tbl>
              <a:tblPr firstRow="1" bandRow="1">
                <a:tableStyleId>{3C2FFA5D-87B4-456A-9821-1D502468CF0F}</a:tableStyleId>
              </a:tblPr>
              <a:tblGrid>
                <a:gridCol w="1506781">
                  <a:extLst>
                    <a:ext uri="{9D8B030D-6E8A-4147-A177-3AD203B41FA5}">
                      <a16:colId xmlns:a16="http://schemas.microsoft.com/office/drawing/2014/main" val="2511624056"/>
                    </a:ext>
                  </a:extLst>
                </a:gridCol>
                <a:gridCol w="1684894">
                  <a:extLst>
                    <a:ext uri="{9D8B030D-6E8A-4147-A177-3AD203B41FA5}">
                      <a16:colId xmlns:a16="http://schemas.microsoft.com/office/drawing/2014/main" val="2849902044"/>
                    </a:ext>
                  </a:extLst>
                </a:gridCol>
                <a:gridCol w="1824515">
                  <a:extLst>
                    <a:ext uri="{9D8B030D-6E8A-4147-A177-3AD203B41FA5}">
                      <a16:colId xmlns:a16="http://schemas.microsoft.com/office/drawing/2014/main" val="1960594139"/>
                    </a:ext>
                  </a:extLst>
                </a:gridCol>
                <a:gridCol w="1764625">
                  <a:extLst>
                    <a:ext uri="{9D8B030D-6E8A-4147-A177-3AD203B41FA5}">
                      <a16:colId xmlns:a16="http://schemas.microsoft.com/office/drawing/2014/main" val="2380258082"/>
                    </a:ext>
                  </a:extLst>
                </a:gridCol>
              </a:tblGrid>
              <a:tr h="370840">
                <a:tc>
                  <a:txBody>
                    <a:bodyPr/>
                    <a:lstStyle/>
                    <a:p>
                      <a:pPr algn="ctr"/>
                      <a:r>
                        <a:rPr lang="en-US" dirty="0"/>
                        <a:t>PAPER TITLE</a:t>
                      </a:r>
                    </a:p>
                  </a:txBody>
                  <a:tcPr/>
                </a:tc>
                <a:tc>
                  <a:txBody>
                    <a:bodyPr/>
                    <a:lstStyle/>
                    <a:p>
                      <a:pPr algn="ctr"/>
                      <a:r>
                        <a:rPr lang="en-US" dirty="0"/>
                        <a:t>AUTHORS</a:t>
                      </a:r>
                    </a:p>
                  </a:txBody>
                  <a:tcPr/>
                </a:tc>
                <a:tc>
                  <a:txBody>
                    <a:bodyPr/>
                    <a:lstStyle/>
                    <a:p>
                      <a:pPr algn="ctr"/>
                      <a:r>
                        <a:rPr lang="en-US" dirty="0"/>
                        <a:t>FINDINGS</a:t>
                      </a:r>
                    </a:p>
                  </a:txBody>
                  <a:tcPr/>
                </a:tc>
                <a:tc>
                  <a:txBody>
                    <a:bodyPr/>
                    <a:lstStyle/>
                    <a:p>
                      <a:pPr algn="ctr"/>
                      <a:r>
                        <a:rPr lang="en-US" dirty="0"/>
                        <a:t>LIMITATIONS</a:t>
                      </a:r>
                    </a:p>
                  </a:txBody>
                  <a:tcPr/>
                </a:tc>
                <a:extLst>
                  <a:ext uri="{0D108BD9-81ED-4DB2-BD59-A6C34878D82A}">
                    <a16:rowId xmlns:a16="http://schemas.microsoft.com/office/drawing/2014/main" val="3886054623"/>
                  </a:ext>
                </a:extLst>
              </a:tr>
              <a:tr h="1806982">
                <a:tc>
                  <a:txBody>
                    <a:bodyPr/>
                    <a:lstStyle/>
                    <a:p>
                      <a:pPr algn="ctr"/>
                      <a:r>
                        <a:rPr lang="en-US" dirty="0"/>
                        <a:t>Binari: A poetry generation</a:t>
                      </a:r>
                    </a:p>
                    <a:p>
                      <a:pPr algn="ctr"/>
                      <a:r>
                        <a:rPr lang="en-US" dirty="0"/>
                        <a:t> system for ghazals</a:t>
                      </a:r>
                    </a:p>
                    <a:p>
                      <a:pPr algn="ctr"/>
                      <a:endParaRPr lang="en-US" dirty="0"/>
                    </a:p>
                    <a:p>
                      <a:pPr algn="ctr"/>
                      <a:endParaRPr lang="en-US" dirty="0"/>
                    </a:p>
                    <a:p>
                      <a:pPr algn="ctr"/>
                      <a:r>
                        <a:rPr lang="en-US" dirty="0"/>
                        <a:t>2020</a:t>
                      </a:r>
                    </a:p>
                  </a:txBody>
                  <a:tcPr/>
                </a:tc>
                <a:tc>
                  <a:txBody>
                    <a:bodyPr/>
                    <a:lstStyle/>
                    <a:p>
                      <a:pPr marL="0" indent="0" algn="ctr">
                        <a:buFont typeface="Arial" panose="020B0604020202020204" pitchFamily="34" charset="0"/>
                        <a:buNone/>
                      </a:pPr>
                      <a:r>
                        <a:rPr lang="en-US" dirty="0"/>
                        <a:t> Galip Ümit Yolcu</a:t>
                      </a:r>
                    </a:p>
                    <a:p>
                      <a:pPr marL="0" indent="0" algn="ctr">
                        <a:buFont typeface="Arial" panose="020B0604020202020204" pitchFamily="34" charset="0"/>
                        <a:buNone/>
                      </a:pPr>
                      <a:endParaRPr lang="en-US" dirty="0"/>
                    </a:p>
                    <a:p>
                      <a:pPr marL="0" indent="0" algn="ctr">
                        <a:buFont typeface="Arial" panose="020B0604020202020204" pitchFamily="34" charset="0"/>
                        <a:buNone/>
                      </a:pPr>
                      <a:r>
                        <a:rPr lang="en-US" sz="1200" dirty="0"/>
                        <a:t>Supervisor:</a:t>
                      </a:r>
                    </a:p>
                    <a:p>
                      <a:pPr marL="0" indent="0" algn="ctr">
                        <a:buFont typeface="Arial" panose="020B0604020202020204" pitchFamily="34" charset="0"/>
                        <a:buNone/>
                      </a:pPr>
                      <a:r>
                        <a:rPr lang="en-US" sz="1400" b="0" i="0" u="none" strike="noStrike" cap="none" dirty="0">
                          <a:solidFill>
                            <a:schemeClr val="dk1"/>
                          </a:solidFill>
                          <a:effectLst/>
                          <a:latin typeface="+mn-lt"/>
                          <a:ea typeface="+mn-ea"/>
                          <a:cs typeface="+mn-cs"/>
                          <a:sym typeface="Arial"/>
                        </a:rPr>
                        <a:t>Tunga Güngör</a:t>
                      </a:r>
                      <a:endParaRPr lang="en-US" dirty="0"/>
                    </a:p>
                    <a:p>
                      <a:pPr marL="0" indent="0" algn="ctr">
                        <a:buFont typeface="Arial" panose="020B0604020202020204" pitchFamily="34" charset="0"/>
                        <a:buNone/>
                      </a:pPr>
                      <a:endParaRPr lang="en-US" dirty="0"/>
                    </a:p>
                  </a:txBody>
                  <a:tcPr/>
                </a:tc>
                <a:tc>
                  <a:txBody>
                    <a:bodyPr/>
                    <a:lstStyle/>
                    <a:p>
                      <a:pPr algn="ctr"/>
                      <a:r>
                        <a:rPr lang="en-US" sz="1100" b="0" dirty="0"/>
                        <a:t>Adaptation of the Hafez system for generating ghazal couplets.</a:t>
                      </a:r>
                    </a:p>
                    <a:p>
                      <a:pPr algn="ctr"/>
                      <a:endParaRPr lang="en-US" sz="1100" b="0" dirty="0"/>
                    </a:p>
                    <a:p>
                      <a:pPr algn="ctr"/>
                      <a:r>
                        <a:rPr lang="en-US" sz="1100" b="0" i="0" u="none" strike="noStrike" cap="none" dirty="0">
                          <a:solidFill>
                            <a:schemeClr val="dk1"/>
                          </a:solidFill>
                          <a:effectLst/>
                          <a:latin typeface="+mn-lt"/>
                          <a:ea typeface="+mn-ea"/>
                          <a:cs typeface="+mn-cs"/>
                          <a:sym typeface="Arial"/>
                        </a:rPr>
                        <a:t>Utilization of a finite state transducer (FST) and a recurrent neural network (RNN).</a:t>
                      </a:r>
                    </a:p>
                    <a:p>
                      <a:pPr algn="ctr"/>
                      <a:endParaRPr lang="en-US" sz="1100" b="0" i="0" u="none" strike="noStrike" cap="none" dirty="0">
                        <a:solidFill>
                          <a:schemeClr val="dk1"/>
                        </a:solidFill>
                        <a:effectLst/>
                        <a:latin typeface="+mn-lt"/>
                        <a:ea typeface="+mn-ea"/>
                        <a:cs typeface="+mn-cs"/>
                        <a:sym typeface="Arial"/>
                      </a:endParaRPr>
                    </a:p>
                    <a:p>
                      <a:pPr algn="ctr"/>
                      <a:r>
                        <a:rPr lang="en-US" sz="1100" b="0" i="0" u="none" strike="noStrike" cap="none" dirty="0">
                          <a:solidFill>
                            <a:schemeClr val="dk1"/>
                          </a:solidFill>
                          <a:effectLst/>
                          <a:latin typeface="+mn-lt"/>
                          <a:ea typeface="+mn-ea"/>
                          <a:cs typeface="+mn-cs"/>
                          <a:sym typeface="Arial"/>
                        </a:rPr>
                        <a:t>Providing a structured approach to ensure rhyme and metrical constraints.</a:t>
                      </a:r>
                    </a:p>
                  </a:txBody>
                  <a:tcPr/>
                </a:tc>
                <a:tc>
                  <a:txBody>
                    <a:bodyPr/>
                    <a:lstStyle/>
                    <a:p>
                      <a:pPr algn="ctr"/>
                      <a:r>
                        <a:rPr lang="en-US" sz="1100" dirty="0"/>
                        <a:t>Insufficient data for training effective language models.</a:t>
                      </a:r>
                    </a:p>
                    <a:p>
                      <a:pPr algn="ctr"/>
                      <a:endParaRPr lang="en-US" sz="1100" dirty="0"/>
                    </a:p>
                    <a:p>
                      <a:pPr algn="ctr"/>
                      <a:r>
                        <a:rPr lang="en-US" sz="1100" dirty="0"/>
                        <a:t>Observed oddities in generated text, such as  repetition of words.</a:t>
                      </a:r>
                    </a:p>
                    <a:p>
                      <a:pPr algn="ctr"/>
                      <a:endParaRPr lang="en-US" sz="1100" dirty="0"/>
                    </a:p>
                    <a:p>
                      <a:pPr algn="ctr"/>
                      <a:r>
                        <a:rPr lang="en-US" sz="1100" b="0" i="0" u="none" strike="noStrike" cap="none" dirty="0">
                          <a:solidFill>
                            <a:schemeClr val="dk1"/>
                          </a:solidFill>
                          <a:effectLst/>
                          <a:latin typeface="+mn-lt"/>
                          <a:ea typeface="+mn-ea"/>
                          <a:cs typeface="+mn-cs"/>
                          <a:sym typeface="Arial"/>
                        </a:rPr>
                        <a:t>Challenges in maintaining coherence and meaningfulness in generated poetry.</a:t>
                      </a:r>
                      <a:endParaRPr lang="en-US" sz="1100" dirty="0"/>
                    </a:p>
                    <a:p>
                      <a:pPr algn="ctr"/>
                      <a:endParaRPr lang="en-US" sz="1100" dirty="0"/>
                    </a:p>
                  </a:txBody>
                  <a:tcPr/>
                </a:tc>
                <a:extLst>
                  <a:ext uri="{0D108BD9-81ED-4DB2-BD59-A6C34878D82A}">
                    <a16:rowId xmlns:a16="http://schemas.microsoft.com/office/drawing/2014/main" val="4044118768"/>
                  </a:ext>
                </a:extLst>
              </a:tr>
            </a:tbl>
          </a:graphicData>
        </a:graphic>
      </p:graphicFrame>
      <p:grpSp>
        <p:nvGrpSpPr>
          <p:cNvPr id="5723" name="Google Shape;5723;p51"/>
          <p:cNvGrpSpPr/>
          <p:nvPr/>
        </p:nvGrpSpPr>
        <p:grpSpPr>
          <a:xfrm>
            <a:off x="5123095" y="4020992"/>
            <a:ext cx="293868" cy="293868"/>
            <a:chOff x="1669088" y="3074675"/>
            <a:chExt cx="701400" cy="701400"/>
          </a:xfrm>
        </p:grpSpPr>
        <p:sp>
          <p:nvSpPr>
            <p:cNvPr id="5724" name="Google Shape;5724;p51"/>
            <p:cNvSpPr/>
            <p:nvPr/>
          </p:nvSpPr>
          <p:spPr>
            <a:xfrm>
              <a:off x="1669088" y="3074675"/>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5" name="Google Shape;5725;p51"/>
            <p:cNvSpPr/>
            <p:nvPr/>
          </p:nvSpPr>
          <p:spPr>
            <a:xfrm>
              <a:off x="1888387" y="3329474"/>
              <a:ext cx="262817" cy="1918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9" name="Google Shape;5729;p51"/>
          <p:cNvGrpSpPr/>
          <p:nvPr/>
        </p:nvGrpSpPr>
        <p:grpSpPr>
          <a:xfrm>
            <a:off x="6912950" y="4012536"/>
            <a:ext cx="293867" cy="293867"/>
            <a:chOff x="4221288" y="3074675"/>
            <a:chExt cx="701400" cy="701400"/>
          </a:xfrm>
        </p:grpSpPr>
        <p:sp>
          <p:nvSpPr>
            <p:cNvPr id="5730" name="Google Shape;5730;p51"/>
            <p:cNvSpPr/>
            <p:nvPr/>
          </p:nvSpPr>
          <p:spPr>
            <a:xfrm>
              <a:off x="4221288" y="3074675"/>
              <a:ext cx="701400" cy="701400"/>
            </a:xfrm>
            <a:prstGeom prst="ellipse">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1" name="Google Shape;5731;p51"/>
            <p:cNvSpPr/>
            <p:nvPr/>
          </p:nvSpPr>
          <p:spPr>
            <a:xfrm>
              <a:off x="4452528" y="3310237"/>
              <a:ext cx="238934" cy="230274"/>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extLst>
      <p:ext uri="{BB962C8B-B14F-4D97-AF65-F5344CB8AC3E}">
        <p14:creationId xmlns:p14="http://schemas.microsoft.com/office/powerpoint/2010/main" val="896031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aster 2022 by Slidesgo">
  <a:themeElements>
    <a:clrScheme name="Simple Light">
      <a:dk1>
        <a:srgbClr val="3F3F3F"/>
      </a:dk1>
      <a:lt1>
        <a:srgbClr val="FFFFFF"/>
      </a:lt1>
      <a:dk2>
        <a:srgbClr val="FFF7E9"/>
      </a:dk2>
      <a:lt2>
        <a:srgbClr val="74B198"/>
      </a:lt2>
      <a:accent1>
        <a:srgbClr val="540E36"/>
      </a:accent1>
      <a:accent2>
        <a:srgbClr val="F1E2CA"/>
      </a:accent2>
      <a:accent3>
        <a:srgbClr val="E89A00"/>
      </a:accent3>
      <a:accent4>
        <a:srgbClr val="F8C995"/>
      </a:accent4>
      <a:accent5>
        <a:srgbClr val="873A6D"/>
      </a:accent5>
      <a:accent6>
        <a:srgbClr val="CA0D4B"/>
      </a:accent6>
      <a:hlink>
        <a:srgbClr val="4E4E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1100</Words>
  <Application>Microsoft Office PowerPoint</Application>
  <PresentationFormat>On-screen Show (16:9)</PresentationFormat>
  <Paragraphs>250</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Loved by the King</vt:lpstr>
      <vt:lpstr>Marko One</vt:lpstr>
      <vt:lpstr>Nunito Light</vt:lpstr>
      <vt:lpstr>Mulish</vt:lpstr>
      <vt:lpstr>PT Sans</vt:lpstr>
      <vt:lpstr>Mulish Medium</vt:lpstr>
      <vt:lpstr>Arial</vt:lpstr>
      <vt:lpstr>Titillium Web</vt:lpstr>
      <vt:lpstr>Master 2022 by Slidesgo</vt:lpstr>
      <vt:lpstr>Crafting Urdu Poetry NLP Breakthroughs</vt:lpstr>
      <vt:lpstr>محبت کی راہ میں اک دل ہے محبت کی باتوں میں دل بھر</vt:lpstr>
      <vt:lpstr>Table of contents</vt:lpstr>
      <vt:lpstr>INTRODUCTION</vt:lpstr>
      <vt:lpstr>The Problem</vt:lpstr>
      <vt:lpstr>LITERATURE REVIEW</vt:lpstr>
      <vt:lpstr>PAPER # 01</vt:lpstr>
      <vt:lpstr>PAPER # 02</vt:lpstr>
      <vt:lpstr>PAPER # 03</vt:lpstr>
      <vt:lpstr>GAP ANALYSIS</vt:lpstr>
      <vt:lpstr>METHODOLOGY</vt:lpstr>
      <vt:lpstr>THE DATASET</vt:lpstr>
      <vt:lpstr>THE MODELS </vt:lpstr>
      <vt:lpstr>WORK-FLOW MODEL</vt:lpstr>
      <vt:lpstr>RESULTS</vt:lpstr>
      <vt:lpstr>EVALUATION  METRICS</vt:lpstr>
      <vt:lpstr>GPT-4 EVALUATION</vt:lpstr>
      <vt:lpstr>N-GRAM (TRI-GRAM)</vt:lpstr>
      <vt:lpstr>LSTM Model</vt:lpstr>
      <vt:lpstr>GRU Model</vt:lpstr>
      <vt:lpstr>GPT-2 </vt:lpstr>
      <vt:lpstr>BERT Model</vt:lpstr>
      <vt:lpstr>What Happened with GAN’s ?</vt:lpstr>
      <vt:lpstr> Integration of alternative Urdu embeddings and state-of-the-art architectures such as GPT-3 and GPT-4 to further refine and enhance the quality of generated Urdu couplets.   Exploration of poet attribution techniques to identify the stylistic elements of different poets within generated couplets, facilitating the understanding of which model-generated couplets resemble the works of specific poets.</vt:lpstr>
      <vt:lpstr>  Our study on Urdu poetry generation has highlighted the diverse capabilities and limitations of various deep learning models, from GPT-2 to traditional LSTM and n-gram approaches.  GPT-2 and N-Gram emerges as a promising model for capturing the linguistic nuances of Urdu poetry, while traditional models like LSTM and GRU show limitations in generating diverse and aesthetically appealing couplets.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Crafting Urdu Poetry NLP Breakthroughs</dc:title>
  <dc:creator>Hassan Ashfaq</dc:creator>
  <cp:lastModifiedBy>Hassan Ashfaq</cp:lastModifiedBy>
  <cp:revision>2</cp:revision>
  <dcterms:modified xsi:type="dcterms:W3CDTF">2024-05-14T12:45:59Z</dcterms:modified>
</cp:coreProperties>
</file>